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tiff" ContentType="image/tiff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69" r:id="rId2"/>
    <p:sldId id="258" r:id="rId3"/>
    <p:sldId id="292" r:id="rId4"/>
    <p:sldId id="294" r:id="rId5"/>
    <p:sldId id="291" r:id="rId6"/>
    <p:sldId id="279" r:id="rId7"/>
    <p:sldId id="278" r:id="rId8"/>
    <p:sldId id="260" r:id="rId9"/>
    <p:sldId id="286" r:id="rId10"/>
    <p:sldId id="287" r:id="rId11"/>
    <p:sldId id="288" r:id="rId12"/>
    <p:sldId id="289" r:id="rId13"/>
    <p:sldId id="290" r:id="rId14"/>
    <p:sldId id="262" r:id="rId15"/>
    <p:sldId id="280" r:id="rId16"/>
    <p:sldId id="263" r:id="rId17"/>
    <p:sldId id="265" r:id="rId18"/>
    <p:sldId id="293" r:id="rId19"/>
    <p:sldId id="295" r:id="rId20"/>
    <p:sldId id="267" r:id="rId21"/>
    <p:sldId id="283" r:id="rId22"/>
    <p:sldId id="296" r:id="rId23"/>
    <p:sldId id="305" r:id="rId24"/>
    <p:sldId id="306" r:id="rId25"/>
    <p:sldId id="307" r:id="rId26"/>
    <p:sldId id="308" r:id="rId27"/>
    <p:sldId id="309" r:id="rId28"/>
    <p:sldId id="302" r:id="rId29"/>
    <p:sldId id="318" r:id="rId30"/>
    <p:sldId id="319" r:id="rId31"/>
    <p:sldId id="320" r:id="rId32"/>
    <p:sldId id="321" r:id="rId33"/>
    <p:sldId id="272" r:id="rId34"/>
    <p:sldId id="274" r:id="rId35"/>
    <p:sldId id="273" r:id="rId36"/>
    <p:sldId id="276" r:id="rId37"/>
    <p:sldId id="275" r:id="rId38"/>
    <p:sldId id="310" r:id="rId39"/>
    <p:sldId id="311" r:id="rId40"/>
    <p:sldId id="312" r:id="rId41"/>
    <p:sldId id="313" r:id="rId42"/>
    <p:sldId id="314" r:id="rId43"/>
    <p:sldId id="315" r:id="rId44"/>
    <p:sldId id="316" r:id="rId45"/>
    <p:sldId id="330" r:id="rId4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2E5"/>
    <a:srgbClr val="429391"/>
    <a:srgbClr val="81C4BE"/>
    <a:srgbClr val="FF8AD8"/>
    <a:srgbClr val="5BC4BF"/>
    <a:srgbClr val="63DED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4965"/>
    <p:restoredTop sz="93213"/>
  </p:normalViewPr>
  <p:slideViewPr>
    <p:cSldViewPr snapToGrid="0" snapToObjects="1">
      <p:cViewPr>
        <p:scale>
          <a:sx n="50" d="100"/>
          <a:sy n="50" d="100"/>
        </p:scale>
        <p:origin x="-528" y="-6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18-10-08T09:02:07.245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0 24575,'0'0'0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18-10-08T09:02:07.245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0 24575,'0'0'0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18-10-08T09:02:07.245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0 24575,'0'0'0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18-10-08T09:02:07.245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0 24575,'0'0'0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18-10-08T09:02:07.245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0 24575,'0'0'0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18-10-08T09:02:07.245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0 24575,'0'0'0</inkml:trace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19FA750-A8E4-D543-A25B-BF9166175EA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EAACE789-96B1-8E42-BB73-3217A8439B5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8CE4371A-029F-2243-9549-6F77E7561C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DE0758-5A87-394B-8C02-B8D66E533D61}" type="datetimeFigureOut">
              <a:rPr lang="en-US" smtClean="0"/>
              <a:t>2/11/2019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FB2D4273-93F5-4B48-B884-C84F80EF77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60EAF66A-7E76-114D-B3C8-1CEEE403BD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B58F97-2BD1-F149-9BE2-1621D297CE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13902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821AAEF-F81A-2549-8F87-9C353EE9E9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74647E61-0DA6-3B46-B950-E7992E615A1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8B1A27A9-AC43-984C-997C-07D3D0AB14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DE0758-5A87-394B-8C02-B8D66E533D61}" type="datetimeFigureOut">
              <a:rPr lang="en-US" smtClean="0"/>
              <a:t>2/11/2019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2656E0BE-6D92-CA40-96A2-2185CBDF31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B044ED0E-75C3-C145-B615-361243FAC8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B58F97-2BD1-F149-9BE2-1621D297CE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43553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xmlns="" id="{4AC0E875-C1F1-ED4A-8AA0-FD12129BD1B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B19FAB87-5CA6-0448-AAB6-8F995E6D4E6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12A8636C-D67A-154D-B689-84663F4C93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DE0758-5A87-394B-8C02-B8D66E533D61}" type="datetimeFigureOut">
              <a:rPr lang="en-US" smtClean="0"/>
              <a:t>2/11/2019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E2836D09-566E-B74C-A094-4015934A13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8519F34E-E35D-FD49-8BF9-AD1842FFD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B58F97-2BD1-F149-9BE2-1621D297CE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66281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D4964AD-19F2-174D-9AE2-C78A071F25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74396E7D-8061-A247-BD66-2642D01C00F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29688F1B-6D0E-EB40-BA0F-36FB34AC87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DE0758-5A87-394B-8C02-B8D66E533D61}" type="datetimeFigureOut">
              <a:rPr lang="en-US" smtClean="0"/>
              <a:t>2/11/2019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9B5795DF-90C1-244C-B39B-BEDAA9B885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C8A5E6F6-4A16-3B48-B5CF-6FC9ECCB1F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B58F97-2BD1-F149-9BE2-1621D297CE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93647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CF9FF65-F4EE-2B4C-B9C6-967ACC9154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A5E3E69D-38BF-354D-802E-D0C0CCDE3CA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F3B5CAFA-BCB3-8E4C-8C5F-0754CAC92F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DE0758-5A87-394B-8C02-B8D66E533D61}" type="datetimeFigureOut">
              <a:rPr lang="en-US" smtClean="0"/>
              <a:t>2/11/2019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CAFDF332-9B02-E64B-83FE-3AB2D1927E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C262CF3F-F5C2-EA4A-B1BF-DE8FB93B39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B58F97-2BD1-F149-9BE2-1621D297CE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98226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99FB3E3-49EA-814B-98CC-B18A8C3E44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43282F4-E8A9-8B4A-A650-328908CEFFA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C1C3B0AF-73F0-2C43-B424-5805E522F23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DBE12E28-FD0D-7146-BE6C-D1B689C7B1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DE0758-5A87-394B-8C02-B8D66E533D61}" type="datetimeFigureOut">
              <a:rPr lang="en-US" smtClean="0"/>
              <a:t>2/11/2019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8B59C3FD-3186-CA44-AC57-B12AC96F07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FCD42E66-9463-244C-8C35-BF66E7C1CA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B58F97-2BD1-F149-9BE2-1621D297CE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66920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756A3C0-FA1F-AD40-A3A3-538C4CA39B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630F344F-27CC-F945-8F16-6947DE6E61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7EB4910E-814C-004E-AD89-0522B20551E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923DB646-C2DC-6442-A700-A2F06995598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8857B21D-575D-1E43-BDF1-71AEEA380D3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EC02135D-CEA3-C34A-9EE5-68FA62C60B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DE0758-5A87-394B-8C02-B8D66E533D61}" type="datetimeFigureOut">
              <a:rPr lang="en-US" smtClean="0"/>
              <a:t>2/11/2019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A0B7FE17-E6BF-F64F-9B4E-215D52E4CB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CE40AA48-81A5-3742-B932-A21DCAD321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B58F97-2BD1-F149-9BE2-1621D297CE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43269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2D3E399-3332-CA42-8896-587066C0D7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C7C245F6-F4FC-0346-89B8-BBF9993D99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DE0758-5A87-394B-8C02-B8D66E533D61}" type="datetimeFigureOut">
              <a:rPr lang="en-US" smtClean="0"/>
              <a:t>2/11/2019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D013D760-5F20-D247-9E09-5A45360237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D0F89FEA-768A-1D43-B083-2F8E2732C9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B58F97-2BD1-F149-9BE2-1621D297CE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46403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E5B8779E-44E4-4548-A6F0-9B4D8F295D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DE0758-5A87-394B-8C02-B8D66E533D61}" type="datetimeFigureOut">
              <a:rPr lang="en-US" smtClean="0"/>
              <a:t>2/11/2019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D476B481-ABD3-B644-9A91-4C18E07A6A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578D6920-C56D-D343-9DAF-4D97BA96D2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B58F97-2BD1-F149-9BE2-1621D297CE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32528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DA8B9E2-8953-1F4D-B510-FB326DA6B4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135B2B8E-FF31-DE4F-B2AA-413B31DE4EC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730BA653-D084-344C-A3F9-36A9109B2F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AA5A3B07-3912-1141-B7FB-AE75DAA010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DE0758-5A87-394B-8C02-B8D66E533D61}" type="datetimeFigureOut">
              <a:rPr lang="en-US" smtClean="0"/>
              <a:t>2/11/2019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F2C7BEB1-10E8-EF4F-8160-A126EC6617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B962494E-581B-D946-AEC9-DED289533E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B58F97-2BD1-F149-9BE2-1621D297CE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01910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AB85BF6-4EC1-6D4F-BC14-D2597EAFC7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02CBAC74-E4C9-9D44-A756-83984958CDF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FD220147-9E9F-F048-8042-A27C8688032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B1A00FCD-AFCF-6C40-80CF-3CE71B3D65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DE0758-5A87-394B-8C02-B8D66E533D61}" type="datetimeFigureOut">
              <a:rPr lang="en-US" smtClean="0"/>
              <a:t>2/11/2019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CFD410E1-E6EF-CF44-A9C0-99E640730D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0D64D131-100C-5349-9CEC-06C540D399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B58F97-2BD1-F149-9BE2-1621D297CE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59532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DAAF9EE5-5624-7647-A05E-2230B078F3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068E4987-5D40-D14E-A2EC-7CB3E9D5059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448EBBCC-7617-C249-BD75-7C9F4788FC3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DE0758-5A87-394B-8C02-B8D66E533D61}" type="datetimeFigureOut">
              <a:rPr lang="en-US" smtClean="0"/>
              <a:t>2/11/2019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AF500F27-308F-3744-9C80-9B2D44189E3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9C3ADECB-4C0F-F947-9425-D606C525797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B58F97-2BD1-F149-9BE2-1621D297CE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49474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tif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tiff"/><Relationship Id="rId7" Type="http://schemas.openxmlformats.org/officeDocument/2006/relationships/image" Target="../media/image12.tif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tiff"/><Relationship Id="rId5" Type="http://schemas.openxmlformats.org/officeDocument/2006/relationships/image" Target="../media/image10.tiff"/><Relationship Id="rId4" Type="http://schemas.openxmlformats.org/officeDocument/2006/relationships/image" Target="../media/image9.tif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ustomXml" Target="../ink/ink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ustomXml" Target="../ink/ink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microsoft.com/office/2007/relationships/hdphoto" Target="../media/hdphoto1.wdp"/><Relationship Id="rId5" Type="http://schemas.openxmlformats.org/officeDocument/2006/relationships/image" Target="../media/image13.png"/><Relationship Id="rId4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ustomXml" Target="../ink/ink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13.png"/><Relationship Id="rId4" Type="http://schemas.openxmlformats.org/officeDocument/2006/relationships/image" Target="../media/image1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ustomXml" Target="../ink/ink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tiff"/><Relationship Id="rId4" Type="http://schemas.openxmlformats.org/officeDocument/2006/relationships/image" Target="../media/image5.tiff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tif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tiff"/><Relationship Id="rId7" Type="http://schemas.openxmlformats.org/officeDocument/2006/relationships/image" Target="../media/image12.tif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tiff"/><Relationship Id="rId5" Type="http://schemas.openxmlformats.org/officeDocument/2006/relationships/image" Target="../media/image10.tiff"/><Relationship Id="rId4" Type="http://schemas.openxmlformats.org/officeDocument/2006/relationships/image" Target="../media/image9.tiff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tif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tif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microsoft.com/office/2007/relationships/hdphoto" Target="../media/hdphoto3.wdp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customXml" Target="../ink/ink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customXml" Target="../ink/ink6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tiff"/><Relationship Id="rId4" Type="http://schemas.openxmlformats.org/officeDocument/2006/relationships/image" Target="../media/image5.tif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65EC60B4-6C7B-6441-BB02-F20F148D2370}"/>
              </a:ext>
            </a:extLst>
          </p:cNvPr>
          <p:cNvSpPr/>
          <p:nvPr/>
        </p:nvSpPr>
        <p:spPr>
          <a:xfrm>
            <a:off x="0" y="5605153"/>
            <a:ext cx="12192000" cy="1252847"/>
          </a:xfrm>
          <a:prstGeom prst="rect">
            <a:avLst/>
          </a:prstGeom>
          <a:solidFill>
            <a:srgbClr val="5BC4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h-TH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                             สถาบันส่งเสริมการสอนวิทยาศาสตร์และเทคโนโลยี</a:t>
            </a:r>
            <a:endParaRPr lang="en-US" sz="4000" b="1" dirty="0">
              <a:solidFill>
                <a:schemeClr val="tx1">
                  <a:lumMod val="75000"/>
                  <a:lumOff val="25000"/>
                </a:schemeClr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xmlns="" id="{DDF4F93D-77B9-AD4E-A104-C8CBCE264A17}"/>
              </a:ext>
            </a:extLst>
          </p:cNvPr>
          <p:cNvGrpSpPr/>
          <p:nvPr/>
        </p:nvGrpSpPr>
        <p:grpSpPr>
          <a:xfrm>
            <a:off x="1197428" y="1282534"/>
            <a:ext cx="8089076" cy="3467595"/>
            <a:chOff x="2681844" y="1294409"/>
            <a:chExt cx="8089076" cy="3467595"/>
          </a:xfrm>
        </p:grpSpPr>
        <p:sp>
          <p:nvSpPr>
            <p:cNvPr id="5" name="Frame 4">
              <a:extLst>
                <a:ext uri="{FF2B5EF4-FFF2-40B4-BE49-F238E27FC236}">
                  <a16:creationId xmlns:a16="http://schemas.microsoft.com/office/drawing/2014/main" xmlns="" id="{EA01222C-8420-5146-971F-26AF3FE51A1F}"/>
                </a:ext>
              </a:extLst>
            </p:cNvPr>
            <p:cNvSpPr/>
            <p:nvPr/>
          </p:nvSpPr>
          <p:spPr>
            <a:xfrm>
              <a:off x="2681844" y="1294409"/>
              <a:ext cx="6994566" cy="3467595"/>
            </a:xfrm>
            <a:prstGeom prst="frame">
              <a:avLst>
                <a:gd name="adj1" fmla="val 4252"/>
              </a:avLst>
            </a:prstGeom>
            <a:solidFill>
              <a:srgbClr val="5BC4B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xmlns="" id="{4B7CFB1E-1D20-354F-8F33-DE3D546218FB}"/>
                </a:ext>
              </a:extLst>
            </p:cNvPr>
            <p:cNvSpPr txBox="1"/>
            <p:nvPr/>
          </p:nvSpPr>
          <p:spPr>
            <a:xfrm>
              <a:off x="3117272" y="1627822"/>
              <a:ext cx="7653648" cy="28007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th-TH" sz="8800" b="1" dirty="0">
                  <a:solidFill>
                    <a:schemeClr val="bg2">
                      <a:lumMod val="10000"/>
                    </a:schemeClr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กิจกรรมที่ </a:t>
              </a:r>
              <a:r>
                <a:rPr lang="en-US" sz="8800" b="1" dirty="0">
                  <a:solidFill>
                    <a:schemeClr val="bg2">
                      <a:lumMod val="10000"/>
                    </a:schemeClr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1</a:t>
              </a:r>
            </a:p>
            <a:p>
              <a:r>
                <a:rPr lang="th-TH" sz="8800" b="1" dirty="0">
                  <a:solidFill>
                    <a:schemeClr val="bg2">
                      <a:lumMod val="10000"/>
                    </a:schemeClr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ถูกต้อง ปลอดภัย ใช่เลย</a:t>
              </a:r>
              <a:endParaRPr lang="en-US" sz="8800" b="1" dirty="0">
                <a:solidFill>
                  <a:schemeClr val="bg2">
                    <a:lumMod val="1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</p:grpSp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58230B74-98E4-0043-BA62-9ABA9431FF9B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0664" y="190040"/>
            <a:ext cx="836612" cy="9388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7168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3D51C020-4896-9342-915D-F26B13CE195A}"/>
              </a:ext>
            </a:extLst>
          </p:cNvPr>
          <p:cNvSpPr/>
          <p:nvPr/>
        </p:nvSpPr>
        <p:spPr>
          <a:xfrm>
            <a:off x="0" y="0"/>
            <a:ext cx="12192000" cy="1252847"/>
          </a:xfrm>
          <a:prstGeom prst="rect">
            <a:avLst/>
          </a:prstGeom>
          <a:gradFill flip="none" rotWithShape="1">
            <a:gsLst>
              <a:gs pos="0">
                <a:srgbClr val="5BC4BF"/>
              </a:gs>
              <a:gs pos="50000">
                <a:srgbClr val="5BC4BF">
                  <a:tint val="44500"/>
                  <a:satMod val="160000"/>
                </a:srgbClr>
              </a:gs>
              <a:gs pos="100000">
                <a:srgbClr val="5BC4BF">
                  <a:tint val="23500"/>
                  <a:satMod val="160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48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6.1 </a:t>
            </a:r>
            <a:r>
              <a:rPr lang="en-US" sz="4800" b="1" dirty="0" err="1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แนวทางปฏิบัติเมื่อพบเนื้อหาที่ไม่เหมาะสม</a:t>
            </a:r>
            <a:endParaRPr lang="en-US" sz="4800" b="1" dirty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xmlns="" id="{05098F14-0988-D143-B7A1-E09F365BA8A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0664" y="157012"/>
            <a:ext cx="836612" cy="93882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7044B77F-FD26-8340-9531-70D50F1D1F70}"/>
              </a:ext>
            </a:extLst>
          </p:cNvPr>
          <p:cNvSpPr txBox="1"/>
          <p:nvPr/>
        </p:nvSpPr>
        <p:spPr>
          <a:xfrm>
            <a:off x="3245612" y="3406027"/>
            <a:ext cx="8501045" cy="30777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h-TH" sz="9700" b="1" u="sng" dirty="0">
                <a:solidFill>
                  <a:srgbClr val="C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แจ้งครูหรือผู้ปกครอง</a:t>
            </a:r>
          </a:p>
          <a:p>
            <a:pPr algn="ctr"/>
            <a:r>
              <a:rPr lang="th-TH" sz="9700" b="1" u="sng" dirty="0">
                <a:solidFill>
                  <a:srgbClr val="C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เพื่อดำเนินการแก้ไขทันที</a:t>
            </a:r>
            <a:endParaRPr lang="en-US" sz="9700" b="1" u="sng" dirty="0">
              <a:solidFill>
                <a:srgbClr val="C0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DC98757F-B4DC-174B-994D-B0691BE08A46}"/>
              </a:ext>
            </a:extLst>
          </p:cNvPr>
          <p:cNvSpPr txBox="1"/>
          <p:nvPr/>
        </p:nvSpPr>
        <p:spPr>
          <a:xfrm>
            <a:off x="1661160" y="1714479"/>
            <a:ext cx="9034846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600" b="1" u="sng" dirty="0">
                <a:solidFill>
                  <a:schemeClr val="tx1">
                    <a:lumMod val="85000"/>
                    <a:lumOff val="1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3.</a:t>
            </a:r>
            <a:r>
              <a:rPr lang="th-TH" sz="6600" b="1" u="sng" dirty="0">
                <a:solidFill>
                  <a:schemeClr val="tx1">
                    <a:lumMod val="85000"/>
                    <a:lumOff val="1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เมื่อไม่สามารถจัดการหรือแก้ไขเองได้</a:t>
            </a:r>
            <a:endParaRPr lang="en-US" sz="6600" b="1" u="sng" dirty="0">
              <a:solidFill>
                <a:schemeClr val="tx1">
                  <a:lumMod val="85000"/>
                  <a:lumOff val="15000"/>
                </a:schemeClr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31F8297F-7595-364B-9F27-C257BBB4FB4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0664" y="3618514"/>
            <a:ext cx="3650842" cy="28652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343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3D51C020-4896-9342-915D-F26B13CE195A}"/>
              </a:ext>
            </a:extLst>
          </p:cNvPr>
          <p:cNvSpPr/>
          <p:nvPr/>
        </p:nvSpPr>
        <p:spPr>
          <a:xfrm>
            <a:off x="0" y="0"/>
            <a:ext cx="12192000" cy="1252847"/>
          </a:xfrm>
          <a:prstGeom prst="rect">
            <a:avLst/>
          </a:prstGeom>
          <a:gradFill flip="none" rotWithShape="1">
            <a:gsLst>
              <a:gs pos="0">
                <a:srgbClr val="5BC4BF"/>
              </a:gs>
              <a:gs pos="50000">
                <a:srgbClr val="5BC4BF">
                  <a:tint val="44500"/>
                  <a:satMod val="160000"/>
                </a:srgbClr>
              </a:gs>
              <a:gs pos="100000">
                <a:srgbClr val="5BC4BF">
                  <a:tint val="23500"/>
                  <a:satMod val="160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48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6.1 </a:t>
            </a:r>
            <a:r>
              <a:rPr lang="en-US" sz="4800" b="1" dirty="0" err="1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แนวทางปฏิบัติเมื่อพบเนื้อหาที่ไม่เหมาะสม</a:t>
            </a:r>
            <a:endParaRPr lang="en-US" sz="4800" b="1" dirty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xmlns="" id="{05098F14-0988-D143-B7A1-E09F365BA8A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0664" y="157012"/>
            <a:ext cx="836612" cy="93882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7044B77F-FD26-8340-9531-70D50F1D1F70}"/>
              </a:ext>
            </a:extLst>
          </p:cNvPr>
          <p:cNvSpPr txBox="1"/>
          <p:nvPr/>
        </p:nvSpPr>
        <p:spPr>
          <a:xfrm>
            <a:off x="1255396" y="2535947"/>
            <a:ext cx="10267554" cy="158504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9700" b="1" u="sng" dirty="0">
                <a:solidFill>
                  <a:srgbClr val="C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โดยรายงานปัญหาที่พบเราพบ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68BB1641-741D-FC4F-876E-35311CB635B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2463" y="4212786"/>
            <a:ext cx="2489717" cy="2032231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370F4E93-BB8C-EB41-B385-533B6B58507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18209" y="3937235"/>
            <a:ext cx="2206710" cy="2737004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87A720C9-7911-554D-B3C5-8C41729C238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30948" y="4085901"/>
            <a:ext cx="2279352" cy="2286000"/>
          </a:xfrm>
          <a:prstGeom prst="rect">
            <a:avLst/>
          </a:prstGeom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xmlns="" id="{5C2A2777-BD12-C94D-B99C-FBEF715CC86C}"/>
              </a:ext>
            </a:extLst>
          </p:cNvPr>
          <p:cNvGrpSpPr/>
          <p:nvPr/>
        </p:nvGrpSpPr>
        <p:grpSpPr>
          <a:xfrm>
            <a:off x="1767321" y="1532658"/>
            <a:ext cx="9198606" cy="1107996"/>
            <a:chOff x="1767321" y="1532658"/>
            <a:chExt cx="9198606" cy="1107996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xmlns="" id="{DC98757F-B4DC-174B-994D-B0691BE08A46}"/>
                </a:ext>
              </a:extLst>
            </p:cNvPr>
            <p:cNvSpPr txBox="1"/>
            <p:nvPr/>
          </p:nvSpPr>
          <p:spPr>
            <a:xfrm>
              <a:off x="1767321" y="1532658"/>
              <a:ext cx="7165744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6600" b="1" u="sng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4.</a:t>
              </a:r>
              <a:r>
                <a:rPr lang="th-TH" sz="6600" b="1" u="sng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แจ้งผู้เกี่ยวข้องที่ดูแลเว็บไซต์</a:t>
              </a:r>
              <a:endParaRPr lang="en-US" sz="6600" b="1" u="sng" dirty="0">
                <a:solidFill>
                  <a:schemeClr val="tx1">
                    <a:lumMod val="85000"/>
                    <a:lumOff val="1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xmlns="" id="{72D1ADC1-78FF-6846-BDB0-A8433191BB7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10059113" y="1670334"/>
              <a:ext cx="906814" cy="625389"/>
            </a:xfrm>
            <a:prstGeom prst="rect">
              <a:avLst/>
            </a:prstGeom>
          </p:spPr>
        </p:pic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xmlns="" id="{6753856F-4A38-534D-8751-E29DDE05B7E9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994618" y="1532658"/>
              <a:ext cx="900743" cy="90074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04050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3D51C020-4896-9342-915D-F26B13CE195A}"/>
              </a:ext>
            </a:extLst>
          </p:cNvPr>
          <p:cNvSpPr/>
          <p:nvPr/>
        </p:nvSpPr>
        <p:spPr>
          <a:xfrm>
            <a:off x="0" y="0"/>
            <a:ext cx="12192000" cy="1252847"/>
          </a:xfrm>
          <a:prstGeom prst="rect">
            <a:avLst/>
          </a:prstGeom>
          <a:gradFill flip="none" rotWithShape="1">
            <a:gsLst>
              <a:gs pos="0">
                <a:srgbClr val="5BC4BF"/>
              </a:gs>
              <a:gs pos="50000">
                <a:srgbClr val="5BC4BF">
                  <a:tint val="44500"/>
                  <a:satMod val="160000"/>
                </a:srgbClr>
              </a:gs>
              <a:gs pos="100000">
                <a:srgbClr val="5BC4BF">
                  <a:tint val="23500"/>
                  <a:satMod val="160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48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6.1 </a:t>
            </a:r>
            <a:r>
              <a:rPr lang="en-US" sz="4800" b="1" dirty="0" err="1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แนวทางปฏิบัติเมื่อพบเนื้อหาที่ไม่เหมาะสม</a:t>
            </a:r>
            <a:endParaRPr lang="en-US" sz="4800" b="1" dirty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xmlns="" id="{05098F14-0988-D143-B7A1-E09F365BA8A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0664" y="157012"/>
            <a:ext cx="836612" cy="93882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7044B77F-FD26-8340-9531-70D50F1D1F70}"/>
              </a:ext>
            </a:extLst>
          </p:cNvPr>
          <p:cNvSpPr txBox="1"/>
          <p:nvPr/>
        </p:nvSpPr>
        <p:spPr>
          <a:xfrm>
            <a:off x="672881" y="2920465"/>
            <a:ext cx="10846238" cy="34163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h-TH" sz="7000" b="1" u="sng" dirty="0">
                <a:solidFill>
                  <a:srgbClr val="C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แจ้งเจ้าหน้าที่รัฐหรือตำรวจหรือ</a:t>
            </a:r>
          </a:p>
          <a:p>
            <a:pPr algn="ctr"/>
            <a:r>
              <a:rPr lang="th-TH" sz="7000" b="1" u="sng" dirty="0">
                <a:solidFill>
                  <a:srgbClr val="C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แจ้งกระทรวงดิจิทัลเพื่อเศรษฐกิจและสังคม</a:t>
            </a:r>
          </a:p>
          <a:p>
            <a:pPr algn="ctr"/>
            <a:r>
              <a:rPr lang="th-TH" sz="7000" b="1" u="sng" dirty="0">
                <a:solidFill>
                  <a:srgbClr val="C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ที่เว็บไซต์ </a:t>
            </a:r>
            <a:r>
              <a:rPr lang="en-US" sz="7000" b="1" u="sng" dirty="0" err="1">
                <a:solidFill>
                  <a:srgbClr val="C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www.mdes.go.th</a:t>
            </a:r>
            <a:endParaRPr lang="th-TH" sz="7000" b="1" u="sng" dirty="0">
              <a:solidFill>
                <a:srgbClr val="C0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DC98757F-B4DC-174B-994D-B0691BE08A46}"/>
              </a:ext>
            </a:extLst>
          </p:cNvPr>
          <p:cNvSpPr txBox="1"/>
          <p:nvPr/>
        </p:nvSpPr>
        <p:spPr>
          <a:xfrm>
            <a:off x="791503" y="1532658"/>
            <a:ext cx="10608994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600" b="1" u="sng" dirty="0">
                <a:solidFill>
                  <a:schemeClr val="tx1">
                    <a:lumMod val="85000"/>
                    <a:lumOff val="1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5.</a:t>
            </a:r>
            <a:r>
              <a:rPr lang="th-TH" sz="6600" b="1" u="sng" dirty="0">
                <a:solidFill>
                  <a:schemeClr val="tx1">
                    <a:lumMod val="85000"/>
                    <a:lumOff val="1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หากผู้ดูแลระบบไม่จัดการกับปัญหาที่เกิดขึ้น</a:t>
            </a:r>
            <a:endParaRPr lang="en-US" sz="6600" b="1" u="sng" dirty="0">
              <a:solidFill>
                <a:schemeClr val="tx1">
                  <a:lumMod val="85000"/>
                  <a:lumOff val="15000"/>
                </a:schemeClr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584267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3D51C020-4896-9342-915D-F26B13CE195A}"/>
              </a:ext>
            </a:extLst>
          </p:cNvPr>
          <p:cNvSpPr/>
          <p:nvPr/>
        </p:nvSpPr>
        <p:spPr>
          <a:xfrm>
            <a:off x="0" y="0"/>
            <a:ext cx="12192000" cy="1252847"/>
          </a:xfrm>
          <a:prstGeom prst="rect">
            <a:avLst/>
          </a:prstGeom>
          <a:gradFill flip="none" rotWithShape="1">
            <a:gsLst>
              <a:gs pos="0">
                <a:srgbClr val="5BC4BF"/>
              </a:gs>
              <a:gs pos="50000">
                <a:srgbClr val="5BC4BF">
                  <a:tint val="44500"/>
                  <a:satMod val="160000"/>
                </a:srgbClr>
              </a:gs>
              <a:gs pos="100000">
                <a:srgbClr val="5BC4BF">
                  <a:tint val="23500"/>
                  <a:satMod val="160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48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6.2 </a:t>
            </a:r>
            <a:r>
              <a:rPr lang="th-TH" sz="48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ผลกระทบการเผยแพร่ข้อมูลที่ไม่เหมาะสม</a:t>
            </a:r>
            <a:endParaRPr lang="en-US" sz="4800" b="1" dirty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xmlns="" id="{05098F14-0988-D143-B7A1-E09F365BA8A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0664" y="157012"/>
            <a:ext cx="836612" cy="938822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7EA039D8-5F47-C84C-8F39-DE80731E1B4F}"/>
              </a:ext>
            </a:extLst>
          </p:cNvPr>
          <p:cNvSpPr txBox="1"/>
          <p:nvPr/>
        </p:nvSpPr>
        <p:spPr>
          <a:xfrm>
            <a:off x="1057276" y="1370297"/>
            <a:ext cx="25875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4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ผลกระทบต่อผู้เผยแพร่ข้อมูล</a:t>
            </a:r>
            <a:endParaRPr lang="en-US" sz="24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23B0A417-8217-0048-AD5F-E84696CA4261}"/>
              </a:ext>
            </a:extLst>
          </p:cNvPr>
          <p:cNvSpPr txBox="1"/>
          <p:nvPr/>
        </p:nvSpPr>
        <p:spPr>
          <a:xfrm>
            <a:off x="7177585" y="1370298"/>
            <a:ext cx="496161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4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ผลกระทบที่ผู้อื่นได้รับจากการเผยแพร่ข้อมูลที่ไม่เหมาะสม</a:t>
            </a:r>
            <a:endParaRPr lang="en-US" sz="24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7713803D-6CEE-2543-99AF-6EFF805874B5}"/>
              </a:ext>
            </a:extLst>
          </p:cNvPr>
          <p:cNvSpPr/>
          <p:nvPr/>
        </p:nvSpPr>
        <p:spPr>
          <a:xfrm>
            <a:off x="220664" y="2026920"/>
            <a:ext cx="4261484" cy="1280160"/>
          </a:xfrm>
          <a:prstGeom prst="rect">
            <a:avLst/>
          </a:prstGeom>
          <a:solidFill>
            <a:srgbClr val="81C4BE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thaiDist"/>
            <a:r>
              <a:rPr lang="th-TH" sz="24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รู้สึกผิดกับการกระทำของตนเอง หรือรู้สึกเสียใจเมื่อผู้อื่นมีพฤติกรรมเลียนแบบการกระทำที่ไม่เหมาะสมของตนเองโดยไม่ได้ไตร่ตรองให้ถี่ถ้วน</a:t>
            </a:r>
            <a:endParaRPr lang="en-US" sz="240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26053BA6-D0E6-5B43-B3FB-1B1347352BB6}"/>
              </a:ext>
            </a:extLst>
          </p:cNvPr>
          <p:cNvSpPr/>
          <p:nvPr/>
        </p:nvSpPr>
        <p:spPr>
          <a:xfrm>
            <a:off x="7527651" y="2026920"/>
            <a:ext cx="4261484" cy="124968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thaiDist"/>
            <a:r>
              <a:rPr lang="th-TH" sz="24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เสียใจ ทำให้เกิดความรู้สึกอับอาย ไม่ปลอดภัย กลัว </a:t>
            </a:r>
            <a:r>
              <a:rPr lang="th-TH" sz="24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รู้สึก</a:t>
            </a:r>
            <a:r>
              <a:rPr lang="th-TH" sz="24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ไม่</a:t>
            </a:r>
            <a:r>
              <a:rPr lang="th-TH" sz="24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มั่นคง มีบาดแผลทางจิตใจ ได้รับความเกลียดชัง สูญเสียการยอมรับจากผู้อื่น</a:t>
            </a:r>
            <a:endParaRPr lang="en-US" sz="240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xmlns="" id="{F7C46EF6-ECEB-EC4A-AF2D-2B9084663D66}"/>
              </a:ext>
            </a:extLst>
          </p:cNvPr>
          <p:cNvGrpSpPr/>
          <p:nvPr/>
        </p:nvGrpSpPr>
        <p:grpSpPr>
          <a:xfrm>
            <a:off x="4898094" y="2368555"/>
            <a:ext cx="2213610" cy="566410"/>
            <a:chOff x="4898094" y="2255520"/>
            <a:chExt cx="2213610" cy="566410"/>
          </a:xfrm>
        </p:grpSpPr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xmlns="" id="{0E253276-98CC-2743-82DA-38963CE1B828}"/>
                </a:ext>
              </a:extLst>
            </p:cNvPr>
            <p:cNvGrpSpPr/>
            <p:nvPr/>
          </p:nvGrpSpPr>
          <p:grpSpPr>
            <a:xfrm>
              <a:off x="4898094" y="2255520"/>
              <a:ext cx="2213610" cy="563880"/>
              <a:chOff x="4876800" y="2362200"/>
              <a:chExt cx="2213610" cy="563880"/>
            </a:xfrm>
          </p:grpSpPr>
          <p:grpSp>
            <p:nvGrpSpPr>
              <p:cNvPr id="8" name="Group 7">
                <a:extLst>
                  <a:ext uri="{FF2B5EF4-FFF2-40B4-BE49-F238E27FC236}">
                    <a16:creationId xmlns:a16="http://schemas.microsoft.com/office/drawing/2014/main" xmlns="" id="{2A7006BF-15B9-FB41-9FE4-F53CE4447FE6}"/>
                  </a:ext>
                </a:extLst>
              </p:cNvPr>
              <p:cNvGrpSpPr/>
              <p:nvPr/>
            </p:nvGrpSpPr>
            <p:grpSpPr>
              <a:xfrm>
                <a:off x="5334000" y="2362200"/>
                <a:ext cx="1310640" cy="563880"/>
                <a:chOff x="5334000" y="2362200"/>
                <a:chExt cx="1310640" cy="563880"/>
              </a:xfrm>
            </p:grpSpPr>
            <p:sp>
              <p:nvSpPr>
                <p:cNvPr id="6" name="Rectangle 5">
                  <a:extLst>
                    <a:ext uri="{FF2B5EF4-FFF2-40B4-BE49-F238E27FC236}">
                      <a16:creationId xmlns:a16="http://schemas.microsoft.com/office/drawing/2014/main" xmlns="" id="{245C0CDE-62F4-CB46-A9EE-1792588DB698}"/>
                    </a:ext>
                  </a:extLst>
                </p:cNvPr>
                <p:cNvSpPr/>
                <p:nvPr/>
              </p:nvSpPr>
              <p:spPr>
                <a:xfrm>
                  <a:off x="5334000" y="2362200"/>
                  <a:ext cx="655320" cy="563880"/>
                </a:xfrm>
                <a:prstGeom prst="rect">
                  <a:avLst/>
                </a:prstGeom>
                <a:solidFill>
                  <a:srgbClr val="81C4B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2" name="Rectangle 11">
                  <a:extLst>
                    <a:ext uri="{FF2B5EF4-FFF2-40B4-BE49-F238E27FC236}">
                      <a16:creationId xmlns:a16="http://schemas.microsoft.com/office/drawing/2014/main" xmlns="" id="{51FBAAF2-4F2A-DB40-8D73-22B9DAB5D1E1}"/>
                    </a:ext>
                  </a:extLst>
                </p:cNvPr>
                <p:cNvSpPr/>
                <p:nvPr/>
              </p:nvSpPr>
              <p:spPr>
                <a:xfrm>
                  <a:off x="5989320" y="2362200"/>
                  <a:ext cx="655320" cy="563880"/>
                </a:xfrm>
                <a:prstGeom prst="rect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cxnSp>
            <p:nvCxnSpPr>
              <p:cNvPr id="14" name="Straight Arrow Connector 13">
                <a:extLst>
                  <a:ext uri="{FF2B5EF4-FFF2-40B4-BE49-F238E27FC236}">
                    <a16:creationId xmlns:a16="http://schemas.microsoft.com/office/drawing/2014/main" xmlns="" id="{EE89F624-62D4-194C-856B-DCEC07B438B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564630" y="2628900"/>
                <a:ext cx="525780" cy="0"/>
              </a:xfrm>
              <a:prstGeom prst="straightConnector1">
                <a:avLst/>
              </a:prstGeom>
              <a:ln w="76200">
                <a:solidFill>
                  <a:schemeClr val="accent2">
                    <a:lumMod val="40000"/>
                    <a:lumOff val="60000"/>
                  </a:schemeClr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Straight Arrow Connector 15">
                <a:extLst>
                  <a:ext uri="{FF2B5EF4-FFF2-40B4-BE49-F238E27FC236}">
                    <a16:creationId xmlns:a16="http://schemas.microsoft.com/office/drawing/2014/main" xmlns="" id="{3AC64DDA-73BE-9B4C-A770-2425DCC95AD2}"/>
                  </a:ext>
                </a:extLst>
              </p:cNvPr>
              <p:cNvCxnSpPr/>
              <p:nvPr/>
            </p:nvCxnSpPr>
            <p:spPr>
              <a:xfrm flipH="1">
                <a:off x="4876800" y="2667000"/>
                <a:ext cx="457200" cy="0"/>
              </a:xfrm>
              <a:prstGeom prst="straightConnector1">
                <a:avLst/>
              </a:prstGeom>
              <a:ln w="76200">
                <a:solidFill>
                  <a:srgbClr val="81C4BE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xmlns="" id="{C86F77EF-5E56-C54A-8E7A-B73B6D12BA13}"/>
                </a:ext>
              </a:extLst>
            </p:cNvPr>
            <p:cNvSpPr txBox="1"/>
            <p:nvPr/>
          </p:nvSpPr>
          <p:spPr>
            <a:xfrm>
              <a:off x="5647754" y="2298710"/>
              <a:ext cx="69923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h-TH" sz="2800" b="1" dirty="0">
                  <a:latin typeface="TH SarabunPSK" panose="020B0500040200020003" pitchFamily="34" charset="-34"/>
                  <a:cs typeface="TH SarabunPSK" panose="020B0500040200020003" pitchFamily="34" charset="-34"/>
                </a:rPr>
                <a:t>จิตใจ</a:t>
              </a:r>
              <a:endParaRPr lang="en-US" sz="2800" b="1" dirty="0"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</p:grpSp>
      <p:sp>
        <p:nvSpPr>
          <p:cNvPr id="22" name="Rectangle 21">
            <a:extLst>
              <a:ext uri="{FF2B5EF4-FFF2-40B4-BE49-F238E27FC236}">
                <a16:creationId xmlns:a16="http://schemas.microsoft.com/office/drawing/2014/main" xmlns="" id="{31E6CDBD-9D19-1847-A3D4-44C1655132ED}"/>
              </a:ext>
            </a:extLst>
          </p:cNvPr>
          <p:cNvSpPr/>
          <p:nvPr/>
        </p:nvSpPr>
        <p:spPr>
          <a:xfrm>
            <a:off x="220664" y="3611880"/>
            <a:ext cx="4261484" cy="1280160"/>
          </a:xfrm>
          <a:prstGeom prst="rect">
            <a:avLst/>
          </a:prstGeom>
          <a:solidFill>
            <a:srgbClr val="81C4BE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thaiDist"/>
            <a:r>
              <a:rPr lang="th-TH" sz="24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ถูกสังคมลงโทษ ได้รับการประนาม หรือเกลียดชังจากสังคม</a:t>
            </a:r>
            <a:endParaRPr lang="en-US" sz="240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xmlns="" id="{D379EDB2-5A3C-DB4D-8587-3523ECCC8CAA}"/>
              </a:ext>
            </a:extLst>
          </p:cNvPr>
          <p:cNvSpPr/>
          <p:nvPr/>
        </p:nvSpPr>
        <p:spPr>
          <a:xfrm>
            <a:off x="7527651" y="3611880"/>
            <a:ext cx="4261484" cy="124968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thaiDist"/>
            <a:r>
              <a:rPr lang="th-TH" sz="24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ได้รับผลกระทบด้านการใช้ชีวิตประจำวัน ครอบครัวเดือนร้อน ถูกประจานจากสังคม</a:t>
            </a:r>
            <a:endParaRPr lang="en-US" sz="240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xmlns="" id="{897DA21F-8683-044A-AEC6-4012EE1BA90A}"/>
              </a:ext>
            </a:extLst>
          </p:cNvPr>
          <p:cNvGrpSpPr/>
          <p:nvPr/>
        </p:nvGrpSpPr>
        <p:grpSpPr>
          <a:xfrm>
            <a:off x="4898094" y="3953515"/>
            <a:ext cx="2213610" cy="566410"/>
            <a:chOff x="4898094" y="2255520"/>
            <a:chExt cx="2213610" cy="566410"/>
          </a:xfrm>
        </p:grpSpPr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xmlns="" id="{CD9DD4A9-EDBC-BB42-8232-E6886A802F4D}"/>
                </a:ext>
              </a:extLst>
            </p:cNvPr>
            <p:cNvGrpSpPr/>
            <p:nvPr/>
          </p:nvGrpSpPr>
          <p:grpSpPr>
            <a:xfrm>
              <a:off x="4898094" y="2255520"/>
              <a:ext cx="2213610" cy="563880"/>
              <a:chOff x="4876800" y="2362200"/>
              <a:chExt cx="2213610" cy="563880"/>
            </a:xfrm>
          </p:grpSpPr>
          <p:grpSp>
            <p:nvGrpSpPr>
              <p:cNvPr id="27" name="Group 26">
                <a:extLst>
                  <a:ext uri="{FF2B5EF4-FFF2-40B4-BE49-F238E27FC236}">
                    <a16:creationId xmlns:a16="http://schemas.microsoft.com/office/drawing/2014/main" xmlns="" id="{CE02365C-2164-C04C-BE19-A1C37A07A30E}"/>
                  </a:ext>
                </a:extLst>
              </p:cNvPr>
              <p:cNvGrpSpPr/>
              <p:nvPr/>
            </p:nvGrpSpPr>
            <p:grpSpPr>
              <a:xfrm>
                <a:off x="5334000" y="2362200"/>
                <a:ext cx="1310640" cy="563880"/>
                <a:chOff x="5334000" y="2362200"/>
                <a:chExt cx="1310640" cy="563880"/>
              </a:xfrm>
            </p:grpSpPr>
            <p:sp>
              <p:nvSpPr>
                <p:cNvPr id="30" name="Rectangle 29">
                  <a:extLst>
                    <a:ext uri="{FF2B5EF4-FFF2-40B4-BE49-F238E27FC236}">
                      <a16:creationId xmlns:a16="http://schemas.microsoft.com/office/drawing/2014/main" xmlns="" id="{AD818CA8-152B-404B-A430-1A127DBF43B3}"/>
                    </a:ext>
                  </a:extLst>
                </p:cNvPr>
                <p:cNvSpPr/>
                <p:nvPr/>
              </p:nvSpPr>
              <p:spPr>
                <a:xfrm>
                  <a:off x="5334000" y="2362200"/>
                  <a:ext cx="655320" cy="563880"/>
                </a:xfrm>
                <a:prstGeom prst="rect">
                  <a:avLst/>
                </a:prstGeom>
                <a:solidFill>
                  <a:srgbClr val="81C4B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1" name="Rectangle 30">
                  <a:extLst>
                    <a:ext uri="{FF2B5EF4-FFF2-40B4-BE49-F238E27FC236}">
                      <a16:creationId xmlns:a16="http://schemas.microsoft.com/office/drawing/2014/main" xmlns="" id="{D7ABB438-E963-AC4E-890E-909C6D5EF2EF}"/>
                    </a:ext>
                  </a:extLst>
                </p:cNvPr>
                <p:cNvSpPr/>
                <p:nvPr/>
              </p:nvSpPr>
              <p:spPr>
                <a:xfrm>
                  <a:off x="5989320" y="2362200"/>
                  <a:ext cx="655320" cy="563880"/>
                </a:xfrm>
                <a:prstGeom prst="rect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cxnSp>
            <p:nvCxnSpPr>
              <p:cNvPr id="28" name="Straight Arrow Connector 27">
                <a:extLst>
                  <a:ext uri="{FF2B5EF4-FFF2-40B4-BE49-F238E27FC236}">
                    <a16:creationId xmlns:a16="http://schemas.microsoft.com/office/drawing/2014/main" xmlns="" id="{D9A3B634-857C-034E-B0D1-497FE4870FE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564630" y="2628900"/>
                <a:ext cx="525780" cy="0"/>
              </a:xfrm>
              <a:prstGeom prst="straightConnector1">
                <a:avLst/>
              </a:prstGeom>
              <a:ln w="76200">
                <a:solidFill>
                  <a:schemeClr val="accent2">
                    <a:lumMod val="40000"/>
                    <a:lumOff val="60000"/>
                  </a:schemeClr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Arrow Connector 28">
                <a:extLst>
                  <a:ext uri="{FF2B5EF4-FFF2-40B4-BE49-F238E27FC236}">
                    <a16:creationId xmlns:a16="http://schemas.microsoft.com/office/drawing/2014/main" xmlns="" id="{A038FAE1-9433-6848-B927-7B2704BF5A39}"/>
                  </a:ext>
                </a:extLst>
              </p:cNvPr>
              <p:cNvCxnSpPr/>
              <p:nvPr/>
            </p:nvCxnSpPr>
            <p:spPr>
              <a:xfrm flipH="1">
                <a:off x="4876800" y="2667000"/>
                <a:ext cx="457200" cy="0"/>
              </a:xfrm>
              <a:prstGeom prst="straightConnector1">
                <a:avLst/>
              </a:prstGeom>
              <a:ln w="76200">
                <a:solidFill>
                  <a:srgbClr val="81C4BE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xmlns="" id="{0D8D9434-D3B9-D04F-B929-07745016DC50}"/>
                </a:ext>
              </a:extLst>
            </p:cNvPr>
            <p:cNvSpPr txBox="1"/>
            <p:nvPr/>
          </p:nvSpPr>
          <p:spPr>
            <a:xfrm>
              <a:off x="5647754" y="2298710"/>
              <a:ext cx="73449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h-TH" sz="2800" b="1" dirty="0">
                  <a:latin typeface="TH SarabunPSK" panose="020B0500040200020003" pitchFamily="34" charset="-34"/>
                  <a:cs typeface="TH SarabunPSK" panose="020B0500040200020003" pitchFamily="34" charset="-34"/>
                </a:rPr>
                <a:t>สังคม</a:t>
              </a:r>
              <a:endParaRPr lang="en-US" sz="2800" b="1" dirty="0"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</p:grpSp>
      <p:sp>
        <p:nvSpPr>
          <p:cNvPr id="32" name="Rectangle 31">
            <a:extLst>
              <a:ext uri="{FF2B5EF4-FFF2-40B4-BE49-F238E27FC236}">
                <a16:creationId xmlns:a16="http://schemas.microsoft.com/office/drawing/2014/main" xmlns="" id="{F3094889-EA48-7D4A-853B-6AEDD4E1568C}"/>
              </a:ext>
            </a:extLst>
          </p:cNvPr>
          <p:cNvSpPr/>
          <p:nvPr/>
        </p:nvSpPr>
        <p:spPr>
          <a:xfrm>
            <a:off x="220664" y="5128260"/>
            <a:ext cx="4261484" cy="1480358"/>
          </a:xfrm>
          <a:prstGeom prst="rect">
            <a:avLst/>
          </a:prstGeom>
          <a:solidFill>
            <a:srgbClr val="81C4BE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thaiDist"/>
            <a:r>
              <a:rPr lang="th-TH" sz="24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ได้รับโทษ เนื่องจากข้อมูลเหล่านั้นอาจ</a:t>
            </a:r>
            <a:r>
              <a:rPr lang="th-TH" sz="24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ผิด ระเบียบ กฎเกณฑ์ </a:t>
            </a:r>
            <a:r>
              <a:rPr lang="th-TH" sz="24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และกฎหมาย </a:t>
            </a:r>
            <a:r>
              <a:rPr lang="th-TH" sz="24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24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ทำให้เสียเวลา และเสียค่าใช้จ่ายจากการดำเนินคดีทางกฤหมาย</a:t>
            </a:r>
            <a:endParaRPr lang="en-US" sz="240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xmlns="" id="{CB8F52B6-029A-1C43-ABC3-303019874FC8}"/>
              </a:ext>
            </a:extLst>
          </p:cNvPr>
          <p:cNvSpPr/>
          <p:nvPr/>
        </p:nvSpPr>
        <p:spPr>
          <a:xfrm>
            <a:off x="7527651" y="5128260"/>
            <a:ext cx="4261484" cy="1480358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thaiDist"/>
            <a:r>
              <a:rPr lang="th-TH" sz="24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อาจถูกให้ออกจากงานเพราะบริษัทเกิดความเข้าใจผิดจากข้อมูลที่ได้รับ เสียผละประโยชน์ทางธุรกิจ เช่น </a:t>
            </a:r>
            <a:r>
              <a:rPr lang="th-TH" sz="24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ผู้</a:t>
            </a:r>
            <a:r>
              <a:rPr lang="th-TH" sz="24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แสวงหา</a:t>
            </a:r>
            <a:r>
              <a:rPr lang="th-TH" sz="24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ผลประโยชน์หรือคู่แข่งทางธุรกิจอาจสร้างข่าวลวง เพื่อโฆษณา</a:t>
            </a:r>
            <a:r>
              <a:rPr lang="th-TH" sz="24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หรือโจมตีผู้อื่น</a:t>
            </a:r>
            <a:endParaRPr lang="en-US" sz="240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xmlns="" id="{06975530-49C6-BE42-AA4F-DD6A2EA7D3F6}"/>
              </a:ext>
            </a:extLst>
          </p:cNvPr>
          <p:cNvGrpSpPr/>
          <p:nvPr/>
        </p:nvGrpSpPr>
        <p:grpSpPr>
          <a:xfrm>
            <a:off x="4854119" y="5224791"/>
            <a:ext cx="2301561" cy="1218208"/>
            <a:chOff x="4848404" y="2255520"/>
            <a:chExt cx="2301561" cy="1218208"/>
          </a:xfrm>
        </p:grpSpPr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xmlns="" id="{2D213A4D-FD1B-8A4B-BCF2-F5BA15228750}"/>
                </a:ext>
              </a:extLst>
            </p:cNvPr>
            <p:cNvGrpSpPr/>
            <p:nvPr/>
          </p:nvGrpSpPr>
          <p:grpSpPr>
            <a:xfrm>
              <a:off x="4848404" y="2255520"/>
              <a:ext cx="2301561" cy="1218208"/>
              <a:chOff x="4827110" y="2362200"/>
              <a:chExt cx="2301561" cy="1218208"/>
            </a:xfrm>
          </p:grpSpPr>
          <p:grpSp>
            <p:nvGrpSpPr>
              <p:cNvPr id="37" name="Group 36">
                <a:extLst>
                  <a:ext uri="{FF2B5EF4-FFF2-40B4-BE49-F238E27FC236}">
                    <a16:creationId xmlns:a16="http://schemas.microsoft.com/office/drawing/2014/main" xmlns="" id="{FCD71312-8BDD-6A4F-9B0D-480053BE4625}"/>
                  </a:ext>
                </a:extLst>
              </p:cNvPr>
              <p:cNvGrpSpPr/>
              <p:nvPr/>
            </p:nvGrpSpPr>
            <p:grpSpPr>
              <a:xfrm>
                <a:off x="4827110" y="2362200"/>
                <a:ext cx="1855791" cy="1218208"/>
                <a:chOff x="4827110" y="2362200"/>
                <a:chExt cx="1855791" cy="1218208"/>
              </a:xfrm>
            </p:grpSpPr>
            <p:sp>
              <p:nvSpPr>
                <p:cNvPr id="40" name="Rectangle 39">
                  <a:extLst>
                    <a:ext uri="{FF2B5EF4-FFF2-40B4-BE49-F238E27FC236}">
                      <a16:creationId xmlns:a16="http://schemas.microsoft.com/office/drawing/2014/main" xmlns="" id="{07384354-E300-4744-A7B9-F86618F83893}"/>
                    </a:ext>
                  </a:extLst>
                </p:cNvPr>
                <p:cNvSpPr/>
                <p:nvPr/>
              </p:nvSpPr>
              <p:spPr>
                <a:xfrm>
                  <a:off x="5333999" y="2362200"/>
                  <a:ext cx="1348901" cy="563880"/>
                </a:xfrm>
                <a:prstGeom prst="rect">
                  <a:avLst/>
                </a:prstGeom>
                <a:solidFill>
                  <a:srgbClr val="81C4B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1" name="Rectangle 40">
                  <a:extLst>
                    <a:ext uri="{FF2B5EF4-FFF2-40B4-BE49-F238E27FC236}">
                      <a16:creationId xmlns:a16="http://schemas.microsoft.com/office/drawing/2014/main" xmlns="" id="{02F97F11-5F27-1243-A5E0-2AB6A0272A68}"/>
                    </a:ext>
                  </a:extLst>
                </p:cNvPr>
                <p:cNvSpPr/>
                <p:nvPr/>
              </p:nvSpPr>
              <p:spPr>
                <a:xfrm>
                  <a:off x="4827110" y="3016528"/>
                  <a:ext cx="1855791" cy="563880"/>
                </a:xfrm>
                <a:prstGeom prst="rect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cxnSp>
            <p:nvCxnSpPr>
              <p:cNvPr id="38" name="Straight Arrow Connector 37">
                <a:extLst>
                  <a:ext uri="{FF2B5EF4-FFF2-40B4-BE49-F238E27FC236}">
                    <a16:creationId xmlns:a16="http://schemas.microsoft.com/office/drawing/2014/main" xmlns="" id="{E9213063-A253-BB4B-A497-D6E9678F824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602891" y="3283228"/>
                <a:ext cx="525780" cy="0"/>
              </a:xfrm>
              <a:prstGeom prst="straightConnector1">
                <a:avLst/>
              </a:prstGeom>
              <a:ln w="76200">
                <a:solidFill>
                  <a:schemeClr val="accent2">
                    <a:lumMod val="40000"/>
                    <a:lumOff val="60000"/>
                  </a:schemeClr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Straight Arrow Connector 38">
                <a:extLst>
                  <a:ext uri="{FF2B5EF4-FFF2-40B4-BE49-F238E27FC236}">
                    <a16:creationId xmlns:a16="http://schemas.microsoft.com/office/drawing/2014/main" xmlns="" id="{2A77BFBE-FD9C-5A4C-841C-7B20EB38B9C6}"/>
                  </a:ext>
                </a:extLst>
              </p:cNvPr>
              <p:cNvCxnSpPr/>
              <p:nvPr/>
            </p:nvCxnSpPr>
            <p:spPr>
              <a:xfrm flipH="1">
                <a:off x="4876800" y="2667000"/>
                <a:ext cx="457200" cy="0"/>
              </a:xfrm>
              <a:prstGeom prst="straightConnector1">
                <a:avLst/>
              </a:prstGeom>
              <a:ln w="76200">
                <a:solidFill>
                  <a:srgbClr val="81C4BE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xmlns="" id="{CC8E64BA-C48A-5A4F-9C85-A6D401B53F0C}"/>
                </a:ext>
              </a:extLst>
            </p:cNvPr>
            <p:cNvSpPr txBox="1"/>
            <p:nvPr/>
          </p:nvSpPr>
          <p:spPr>
            <a:xfrm>
              <a:off x="5505750" y="2298710"/>
              <a:ext cx="104227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h-TH" sz="2800" b="1" dirty="0">
                  <a:latin typeface="TH SarabunPSK" panose="020B0500040200020003" pitchFamily="34" charset="-34"/>
                  <a:cs typeface="TH SarabunPSK" panose="020B0500040200020003" pitchFamily="34" charset="-34"/>
                </a:rPr>
                <a:t>กฎหมาย</a:t>
              </a:r>
              <a:endParaRPr lang="en-US" sz="2800" b="1" dirty="0"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</p:grpSp>
      <p:sp>
        <p:nvSpPr>
          <p:cNvPr id="42" name="TextBox 41">
            <a:extLst>
              <a:ext uri="{FF2B5EF4-FFF2-40B4-BE49-F238E27FC236}">
                <a16:creationId xmlns:a16="http://schemas.microsoft.com/office/drawing/2014/main" xmlns="" id="{01FB02F4-A8CE-F140-BDB0-E4469916152F}"/>
              </a:ext>
            </a:extLst>
          </p:cNvPr>
          <p:cNvSpPr txBox="1"/>
          <p:nvPr/>
        </p:nvSpPr>
        <p:spPr>
          <a:xfrm>
            <a:off x="4854119" y="5919779"/>
            <a:ext cx="1887055" cy="52322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th-TH" sz="28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การงานและธุรกิจ</a:t>
            </a:r>
            <a:endParaRPr lang="en-US" sz="28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042259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3D51C020-4896-9342-915D-F26B13CE195A}"/>
              </a:ext>
            </a:extLst>
          </p:cNvPr>
          <p:cNvSpPr/>
          <p:nvPr/>
        </p:nvSpPr>
        <p:spPr>
          <a:xfrm>
            <a:off x="0" y="0"/>
            <a:ext cx="12192000" cy="1252847"/>
          </a:xfrm>
          <a:prstGeom prst="rect">
            <a:avLst/>
          </a:prstGeom>
          <a:gradFill flip="none" rotWithShape="1">
            <a:gsLst>
              <a:gs pos="0">
                <a:srgbClr val="5BC4BF"/>
              </a:gs>
              <a:gs pos="50000">
                <a:srgbClr val="5BC4BF">
                  <a:tint val="44500"/>
                  <a:satMod val="160000"/>
                </a:srgbClr>
              </a:gs>
              <a:gs pos="100000">
                <a:srgbClr val="5BC4BF">
                  <a:tint val="23500"/>
                  <a:satMod val="160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5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แบ่งผู้เรียนออกเป็นกลุ่ม</a:t>
            </a:r>
            <a:endParaRPr lang="en-US" sz="5400" b="1" dirty="0">
              <a:solidFill>
                <a:schemeClr val="tx1">
                  <a:lumMod val="95000"/>
                  <a:lumOff val="5000"/>
                </a:schemeClr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xmlns="" id="{05098F14-0988-D143-B7A1-E09F365BA8A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0664" y="157012"/>
            <a:ext cx="836612" cy="938822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xmlns="" id="{4C3BE0F6-7DD2-9A43-8A0D-1291ED79FC2C}"/>
                  </a:ext>
                </a:extLst>
              </p14:cNvPr>
              <p14:cNvContentPartPr/>
              <p14:nvPr/>
            </p14:nvContentPartPr>
            <p14:xfrm>
              <a:off x="2746102" y="3693645"/>
              <a:ext cx="360" cy="360"/>
            </p14:xfrm>
          </p:contentPart>
        </mc:Choice>
        <mc:Fallback xmlns=""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4C3BE0F6-7DD2-9A43-8A0D-1291ED79FC2C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737102" y="3684645"/>
                <a:ext cx="18000" cy="18000"/>
              </a:xfrm>
              <a:prstGeom prst="rect">
                <a:avLst/>
              </a:prstGeom>
            </p:spPr>
          </p:pic>
        </mc:Fallback>
      </mc:AlternateContent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7B9B5C94-CD60-EF4E-BD3D-6781D2213EBC}"/>
              </a:ext>
            </a:extLst>
          </p:cNvPr>
          <p:cNvSpPr txBox="1"/>
          <p:nvPr/>
        </p:nvSpPr>
        <p:spPr>
          <a:xfrm>
            <a:off x="2779474" y="5057775"/>
            <a:ext cx="663305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1 </a:t>
            </a:r>
            <a:r>
              <a:rPr lang="th-TH" sz="7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กลุ่ม </a:t>
            </a:r>
            <a:r>
              <a:rPr lang="en-US" sz="7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= 4 </a:t>
            </a:r>
            <a:r>
              <a:rPr lang="th-TH" sz="7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คน</a:t>
            </a:r>
            <a:endParaRPr lang="en-US" sz="7200" b="1" dirty="0">
              <a:solidFill>
                <a:schemeClr val="tx1">
                  <a:lumMod val="95000"/>
                  <a:lumOff val="5000"/>
                </a:schemeClr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xmlns="" id="{EB34EA3A-728F-1C46-BF0E-58237CBFAF23}"/>
              </a:ext>
            </a:extLst>
          </p:cNvPr>
          <p:cNvGrpSpPr/>
          <p:nvPr/>
        </p:nvGrpSpPr>
        <p:grpSpPr>
          <a:xfrm>
            <a:off x="1259869" y="2200423"/>
            <a:ext cx="9708879" cy="2343151"/>
            <a:chOff x="1057276" y="2443311"/>
            <a:chExt cx="9708879" cy="2343151"/>
          </a:xfrm>
        </p:grpSpPr>
        <p:grpSp>
          <p:nvGrpSpPr>
            <p:cNvPr id="31" name="Group 30">
              <a:extLst>
                <a:ext uri="{FF2B5EF4-FFF2-40B4-BE49-F238E27FC236}">
                  <a16:creationId xmlns:a16="http://schemas.microsoft.com/office/drawing/2014/main" xmlns="" id="{CB9AEA3E-3EEB-BB4F-A6C6-024B21E73BF4}"/>
                </a:ext>
              </a:extLst>
            </p:cNvPr>
            <p:cNvGrpSpPr/>
            <p:nvPr/>
          </p:nvGrpSpPr>
          <p:grpSpPr>
            <a:xfrm>
              <a:off x="1057276" y="2443311"/>
              <a:ext cx="7149556" cy="2343151"/>
              <a:chOff x="1057276" y="2443311"/>
              <a:chExt cx="7149556" cy="2343151"/>
            </a:xfrm>
          </p:grpSpPr>
          <p:grpSp>
            <p:nvGrpSpPr>
              <p:cNvPr id="20" name="Group 19">
                <a:extLst>
                  <a:ext uri="{FF2B5EF4-FFF2-40B4-BE49-F238E27FC236}">
                    <a16:creationId xmlns:a16="http://schemas.microsoft.com/office/drawing/2014/main" xmlns="" id="{2769895C-F0DB-C947-A18C-136542DCDC13}"/>
                  </a:ext>
                </a:extLst>
              </p:cNvPr>
              <p:cNvGrpSpPr/>
              <p:nvPr/>
            </p:nvGrpSpPr>
            <p:grpSpPr>
              <a:xfrm>
                <a:off x="1057276" y="2443311"/>
                <a:ext cx="1885952" cy="2343151"/>
                <a:chOff x="1157656" y="1962305"/>
                <a:chExt cx="1885952" cy="2343151"/>
              </a:xfrm>
            </p:grpSpPr>
            <p:sp>
              <p:nvSpPr>
                <p:cNvPr id="16" name="Oval 15">
                  <a:extLst>
                    <a:ext uri="{FF2B5EF4-FFF2-40B4-BE49-F238E27FC236}">
                      <a16:creationId xmlns:a16="http://schemas.microsoft.com/office/drawing/2014/main" xmlns="" id="{B4AE9016-ECAE-E943-ABBD-A002048C246E}"/>
                    </a:ext>
                  </a:extLst>
                </p:cNvPr>
                <p:cNvSpPr/>
                <p:nvPr/>
              </p:nvSpPr>
              <p:spPr>
                <a:xfrm>
                  <a:off x="1600200" y="1962305"/>
                  <a:ext cx="985838" cy="985838"/>
                </a:xfrm>
                <a:prstGeom prst="ellipse">
                  <a:avLst/>
                </a:prstGeom>
                <a:solidFill>
                  <a:schemeClr val="bg2">
                    <a:lumMod val="25000"/>
                  </a:schemeClr>
                </a:solid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dk1">
                    <a:shade val="50000"/>
                  </a:schemeClr>
                </a:lnRef>
                <a:fillRef idx="1">
                  <a:schemeClr val="dk1"/>
                </a:fillRef>
                <a:effectRef idx="0">
                  <a:schemeClr val="dk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9" name="Freeform 18">
                  <a:extLst>
                    <a:ext uri="{FF2B5EF4-FFF2-40B4-BE49-F238E27FC236}">
                      <a16:creationId xmlns:a16="http://schemas.microsoft.com/office/drawing/2014/main" xmlns="" id="{D5232CD6-0FD9-E746-91FB-15D544C6114B}"/>
                    </a:ext>
                  </a:extLst>
                </p:cNvPr>
                <p:cNvSpPr/>
                <p:nvPr/>
              </p:nvSpPr>
              <p:spPr>
                <a:xfrm>
                  <a:off x="1157656" y="3034195"/>
                  <a:ext cx="1885952" cy="1271261"/>
                </a:xfrm>
                <a:custGeom>
                  <a:avLst/>
                  <a:gdLst>
                    <a:gd name="connsiteX0" fmla="*/ 942976 w 1885952"/>
                    <a:gd name="connsiteY0" fmla="*/ 0 h 1814512"/>
                    <a:gd name="connsiteX1" fmla="*/ 1724907 w 1885952"/>
                    <a:gd name="connsiteY1" fmla="*/ 277166 h 1814512"/>
                    <a:gd name="connsiteX2" fmla="*/ 1771181 w 1885952"/>
                    <a:gd name="connsiteY2" fmla="*/ 327946 h 1814512"/>
                    <a:gd name="connsiteX3" fmla="*/ 1773613 w 1885952"/>
                    <a:gd name="connsiteY3" fmla="*/ 329266 h 1814512"/>
                    <a:gd name="connsiteX4" fmla="*/ 1885951 w 1885952"/>
                    <a:gd name="connsiteY4" fmla="*/ 540549 h 1814512"/>
                    <a:gd name="connsiteX5" fmla="*/ 1885951 w 1885952"/>
                    <a:gd name="connsiteY5" fmla="*/ 628637 h 1814512"/>
                    <a:gd name="connsiteX6" fmla="*/ 1885952 w 1885952"/>
                    <a:gd name="connsiteY6" fmla="*/ 628650 h 1814512"/>
                    <a:gd name="connsiteX7" fmla="*/ 1885951 w 1885952"/>
                    <a:gd name="connsiteY7" fmla="*/ 628664 h 1814512"/>
                    <a:gd name="connsiteX8" fmla="*/ 1885951 w 1885952"/>
                    <a:gd name="connsiteY8" fmla="*/ 1559713 h 1814512"/>
                    <a:gd name="connsiteX9" fmla="*/ 1631152 w 1885952"/>
                    <a:gd name="connsiteY9" fmla="*/ 1814512 h 1814512"/>
                    <a:gd name="connsiteX10" fmla="*/ 254800 w 1885952"/>
                    <a:gd name="connsiteY10" fmla="*/ 1814512 h 1814512"/>
                    <a:gd name="connsiteX11" fmla="*/ 1 w 1885952"/>
                    <a:gd name="connsiteY11" fmla="*/ 1559713 h 1814512"/>
                    <a:gd name="connsiteX12" fmla="*/ 1 w 1885952"/>
                    <a:gd name="connsiteY12" fmla="*/ 628663 h 1814512"/>
                    <a:gd name="connsiteX13" fmla="*/ 0 w 1885952"/>
                    <a:gd name="connsiteY13" fmla="*/ 628650 h 1814512"/>
                    <a:gd name="connsiteX14" fmla="*/ 1 w 1885952"/>
                    <a:gd name="connsiteY14" fmla="*/ 628637 h 1814512"/>
                    <a:gd name="connsiteX15" fmla="*/ 1 w 1885952"/>
                    <a:gd name="connsiteY15" fmla="*/ 540549 h 1814512"/>
                    <a:gd name="connsiteX16" fmla="*/ 112339 w 1885952"/>
                    <a:gd name="connsiteY16" fmla="*/ 329266 h 1814512"/>
                    <a:gd name="connsiteX17" fmla="*/ 114771 w 1885952"/>
                    <a:gd name="connsiteY17" fmla="*/ 327946 h 1814512"/>
                    <a:gd name="connsiteX18" fmla="*/ 161046 w 1885952"/>
                    <a:gd name="connsiteY18" fmla="*/ 277166 h 1814512"/>
                    <a:gd name="connsiteX19" fmla="*/ 942976 w 1885952"/>
                    <a:gd name="connsiteY19" fmla="*/ 0 h 18145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1885952" h="1814512">
                      <a:moveTo>
                        <a:pt x="942976" y="0"/>
                      </a:moveTo>
                      <a:cubicBezTo>
                        <a:pt x="1268471" y="0"/>
                        <a:pt x="1555447" y="109944"/>
                        <a:pt x="1724907" y="277166"/>
                      </a:cubicBezTo>
                      <a:lnTo>
                        <a:pt x="1771181" y="327946"/>
                      </a:lnTo>
                      <a:lnTo>
                        <a:pt x="1773613" y="329266"/>
                      </a:lnTo>
                      <a:cubicBezTo>
                        <a:pt x="1841390" y="375055"/>
                        <a:pt x="1885951" y="452598"/>
                        <a:pt x="1885951" y="540549"/>
                      </a:cubicBezTo>
                      <a:lnTo>
                        <a:pt x="1885951" y="628637"/>
                      </a:lnTo>
                      <a:lnTo>
                        <a:pt x="1885952" y="628650"/>
                      </a:lnTo>
                      <a:lnTo>
                        <a:pt x="1885951" y="628664"/>
                      </a:lnTo>
                      <a:lnTo>
                        <a:pt x="1885951" y="1559713"/>
                      </a:lnTo>
                      <a:cubicBezTo>
                        <a:pt x="1885951" y="1700435"/>
                        <a:pt x="1771874" y="1814512"/>
                        <a:pt x="1631152" y="1814512"/>
                      </a:cubicBezTo>
                      <a:lnTo>
                        <a:pt x="254800" y="1814512"/>
                      </a:lnTo>
                      <a:cubicBezTo>
                        <a:pt x="114078" y="1814512"/>
                        <a:pt x="1" y="1700435"/>
                        <a:pt x="1" y="1559713"/>
                      </a:cubicBezTo>
                      <a:lnTo>
                        <a:pt x="1" y="628663"/>
                      </a:lnTo>
                      <a:lnTo>
                        <a:pt x="0" y="628650"/>
                      </a:lnTo>
                      <a:lnTo>
                        <a:pt x="1" y="628637"/>
                      </a:lnTo>
                      <a:lnTo>
                        <a:pt x="1" y="540549"/>
                      </a:lnTo>
                      <a:cubicBezTo>
                        <a:pt x="1" y="452598"/>
                        <a:pt x="44562" y="375055"/>
                        <a:pt x="112339" y="329266"/>
                      </a:cubicBezTo>
                      <a:lnTo>
                        <a:pt x="114771" y="327946"/>
                      </a:lnTo>
                      <a:lnTo>
                        <a:pt x="161046" y="277166"/>
                      </a:lnTo>
                      <a:cubicBezTo>
                        <a:pt x="330505" y="109944"/>
                        <a:pt x="617482" y="0"/>
                        <a:pt x="942976" y="0"/>
                      </a:cubicBezTo>
                      <a:close/>
                    </a:path>
                  </a:pathLst>
                </a:custGeom>
                <a:solidFill>
                  <a:schemeClr val="bg2">
                    <a:lumMod val="25000"/>
                  </a:schemeClr>
                </a:solid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dk1">
                    <a:shade val="50000"/>
                  </a:schemeClr>
                </a:lnRef>
                <a:fillRef idx="1">
                  <a:schemeClr val="dk1"/>
                </a:fillRef>
                <a:effectRef idx="0">
                  <a:schemeClr val="dk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grpSp>
            <p:nvGrpSpPr>
              <p:cNvPr id="22" name="Group 21">
                <a:extLst>
                  <a:ext uri="{FF2B5EF4-FFF2-40B4-BE49-F238E27FC236}">
                    <a16:creationId xmlns:a16="http://schemas.microsoft.com/office/drawing/2014/main" xmlns="" id="{D6BB8119-5540-2345-9C88-5BA67DCA751D}"/>
                  </a:ext>
                </a:extLst>
              </p:cNvPr>
              <p:cNvGrpSpPr/>
              <p:nvPr/>
            </p:nvGrpSpPr>
            <p:grpSpPr>
              <a:xfrm>
                <a:off x="3689078" y="2443311"/>
                <a:ext cx="1885952" cy="2343151"/>
                <a:chOff x="1157656" y="1962305"/>
                <a:chExt cx="1885952" cy="2343151"/>
              </a:xfrm>
            </p:grpSpPr>
            <p:sp>
              <p:nvSpPr>
                <p:cNvPr id="23" name="Oval 22">
                  <a:extLst>
                    <a:ext uri="{FF2B5EF4-FFF2-40B4-BE49-F238E27FC236}">
                      <a16:creationId xmlns:a16="http://schemas.microsoft.com/office/drawing/2014/main" xmlns="" id="{315FBDE1-6315-E548-B1AD-A84ED87C9CBE}"/>
                    </a:ext>
                  </a:extLst>
                </p:cNvPr>
                <p:cNvSpPr/>
                <p:nvPr/>
              </p:nvSpPr>
              <p:spPr>
                <a:xfrm>
                  <a:off x="1600200" y="1962305"/>
                  <a:ext cx="985838" cy="985838"/>
                </a:xfrm>
                <a:prstGeom prst="ellipse">
                  <a:avLst/>
                </a:prstGeom>
                <a:solidFill>
                  <a:schemeClr val="bg2">
                    <a:lumMod val="25000"/>
                  </a:schemeClr>
                </a:solid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dk1">
                    <a:shade val="50000"/>
                  </a:schemeClr>
                </a:lnRef>
                <a:fillRef idx="1">
                  <a:schemeClr val="dk1"/>
                </a:fillRef>
                <a:effectRef idx="0">
                  <a:schemeClr val="dk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4" name="Freeform 23">
                  <a:extLst>
                    <a:ext uri="{FF2B5EF4-FFF2-40B4-BE49-F238E27FC236}">
                      <a16:creationId xmlns:a16="http://schemas.microsoft.com/office/drawing/2014/main" xmlns="" id="{D3970C76-8A8F-544F-A7C3-7B6501793D66}"/>
                    </a:ext>
                  </a:extLst>
                </p:cNvPr>
                <p:cNvSpPr/>
                <p:nvPr/>
              </p:nvSpPr>
              <p:spPr>
                <a:xfrm>
                  <a:off x="1157656" y="3034195"/>
                  <a:ext cx="1885952" cy="1271261"/>
                </a:xfrm>
                <a:custGeom>
                  <a:avLst/>
                  <a:gdLst>
                    <a:gd name="connsiteX0" fmla="*/ 942976 w 1885952"/>
                    <a:gd name="connsiteY0" fmla="*/ 0 h 1814512"/>
                    <a:gd name="connsiteX1" fmla="*/ 1724907 w 1885952"/>
                    <a:gd name="connsiteY1" fmla="*/ 277166 h 1814512"/>
                    <a:gd name="connsiteX2" fmla="*/ 1771181 w 1885952"/>
                    <a:gd name="connsiteY2" fmla="*/ 327946 h 1814512"/>
                    <a:gd name="connsiteX3" fmla="*/ 1773613 w 1885952"/>
                    <a:gd name="connsiteY3" fmla="*/ 329266 h 1814512"/>
                    <a:gd name="connsiteX4" fmla="*/ 1885951 w 1885952"/>
                    <a:gd name="connsiteY4" fmla="*/ 540549 h 1814512"/>
                    <a:gd name="connsiteX5" fmla="*/ 1885951 w 1885952"/>
                    <a:gd name="connsiteY5" fmla="*/ 628637 h 1814512"/>
                    <a:gd name="connsiteX6" fmla="*/ 1885952 w 1885952"/>
                    <a:gd name="connsiteY6" fmla="*/ 628650 h 1814512"/>
                    <a:gd name="connsiteX7" fmla="*/ 1885951 w 1885952"/>
                    <a:gd name="connsiteY7" fmla="*/ 628664 h 1814512"/>
                    <a:gd name="connsiteX8" fmla="*/ 1885951 w 1885952"/>
                    <a:gd name="connsiteY8" fmla="*/ 1559713 h 1814512"/>
                    <a:gd name="connsiteX9" fmla="*/ 1631152 w 1885952"/>
                    <a:gd name="connsiteY9" fmla="*/ 1814512 h 1814512"/>
                    <a:gd name="connsiteX10" fmla="*/ 254800 w 1885952"/>
                    <a:gd name="connsiteY10" fmla="*/ 1814512 h 1814512"/>
                    <a:gd name="connsiteX11" fmla="*/ 1 w 1885952"/>
                    <a:gd name="connsiteY11" fmla="*/ 1559713 h 1814512"/>
                    <a:gd name="connsiteX12" fmla="*/ 1 w 1885952"/>
                    <a:gd name="connsiteY12" fmla="*/ 628663 h 1814512"/>
                    <a:gd name="connsiteX13" fmla="*/ 0 w 1885952"/>
                    <a:gd name="connsiteY13" fmla="*/ 628650 h 1814512"/>
                    <a:gd name="connsiteX14" fmla="*/ 1 w 1885952"/>
                    <a:gd name="connsiteY14" fmla="*/ 628637 h 1814512"/>
                    <a:gd name="connsiteX15" fmla="*/ 1 w 1885952"/>
                    <a:gd name="connsiteY15" fmla="*/ 540549 h 1814512"/>
                    <a:gd name="connsiteX16" fmla="*/ 112339 w 1885952"/>
                    <a:gd name="connsiteY16" fmla="*/ 329266 h 1814512"/>
                    <a:gd name="connsiteX17" fmla="*/ 114771 w 1885952"/>
                    <a:gd name="connsiteY17" fmla="*/ 327946 h 1814512"/>
                    <a:gd name="connsiteX18" fmla="*/ 161046 w 1885952"/>
                    <a:gd name="connsiteY18" fmla="*/ 277166 h 1814512"/>
                    <a:gd name="connsiteX19" fmla="*/ 942976 w 1885952"/>
                    <a:gd name="connsiteY19" fmla="*/ 0 h 18145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1885952" h="1814512">
                      <a:moveTo>
                        <a:pt x="942976" y="0"/>
                      </a:moveTo>
                      <a:cubicBezTo>
                        <a:pt x="1268471" y="0"/>
                        <a:pt x="1555447" y="109944"/>
                        <a:pt x="1724907" y="277166"/>
                      </a:cubicBezTo>
                      <a:lnTo>
                        <a:pt x="1771181" y="327946"/>
                      </a:lnTo>
                      <a:lnTo>
                        <a:pt x="1773613" y="329266"/>
                      </a:lnTo>
                      <a:cubicBezTo>
                        <a:pt x="1841390" y="375055"/>
                        <a:pt x="1885951" y="452598"/>
                        <a:pt x="1885951" y="540549"/>
                      </a:cubicBezTo>
                      <a:lnTo>
                        <a:pt x="1885951" y="628637"/>
                      </a:lnTo>
                      <a:lnTo>
                        <a:pt x="1885952" y="628650"/>
                      </a:lnTo>
                      <a:lnTo>
                        <a:pt x="1885951" y="628664"/>
                      </a:lnTo>
                      <a:lnTo>
                        <a:pt x="1885951" y="1559713"/>
                      </a:lnTo>
                      <a:cubicBezTo>
                        <a:pt x="1885951" y="1700435"/>
                        <a:pt x="1771874" y="1814512"/>
                        <a:pt x="1631152" y="1814512"/>
                      </a:cubicBezTo>
                      <a:lnTo>
                        <a:pt x="254800" y="1814512"/>
                      </a:lnTo>
                      <a:cubicBezTo>
                        <a:pt x="114078" y="1814512"/>
                        <a:pt x="1" y="1700435"/>
                        <a:pt x="1" y="1559713"/>
                      </a:cubicBezTo>
                      <a:lnTo>
                        <a:pt x="1" y="628663"/>
                      </a:lnTo>
                      <a:lnTo>
                        <a:pt x="0" y="628650"/>
                      </a:lnTo>
                      <a:lnTo>
                        <a:pt x="1" y="628637"/>
                      </a:lnTo>
                      <a:lnTo>
                        <a:pt x="1" y="540549"/>
                      </a:lnTo>
                      <a:cubicBezTo>
                        <a:pt x="1" y="452598"/>
                        <a:pt x="44562" y="375055"/>
                        <a:pt x="112339" y="329266"/>
                      </a:cubicBezTo>
                      <a:lnTo>
                        <a:pt x="114771" y="327946"/>
                      </a:lnTo>
                      <a:lnTo>
                        <a:pt x="161046" y="277166"/>
                      </a:lnTo>
                      <a:cubicBezTo>
                        <a:pt x="330505" y="109944"/>
                        <a:pt x="617482" y="0"/>
                        <a:pt x="942976" y="0"/>
                      </a:cubicBezTo>
                      <a:close/>
                    </a:path>
                  </a:pathLst>
                </a:custGeom>
                <a:solidFill>
                  <a:schemeClr val="bg2">
                    <a:lumMod val="25000"/>
                  </a:schemeClr>
                </a:solid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dk1">
                    <a:shade val="50000"/>
                  </a:schemeClr>
                </a:lnRef>
                <a:fillRef idx="1">
                  <a:schemeClr val="dk1"/>
                </a:fillRef>
                <a:effectRef idx="0">
                  <a:schemeClr val="dk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grpSp>
            <p:nvGrpSpPr>
              <p:cNvPr id="25" name="Group 24">
                <a:extLst>
                  <a:ext uri="{FF2B5EF4-FFF2-40B4-BE49-F238E27FC236}">
                    <a16:creationId xmlns:a16="http://schemas.microsoft.com/office/drawing/2014/main" xmlns="" id="{E2D336A7-22CB-1A4F-9518-4C74E3035B7A}"/>
                  </a:ext>
                </a:extLst>
              </p:cNvPr>
              <p:cNvGrpSpPr/>
              <p:nvPr/>
            </p:nvGrpSpPr>
            <p:grpSpPr>
              <a:xfrm>
                <a:off x="6320880" y="2443311"/>
                <a:ext cx="1885952" cy="2343151"/>
                <a:chOff x="1157656" y="1962305"/>
                <a:chExt cx="1885952" cy="2343151"/>
              </a:xfrm>
            </p:grpSpPr>
            <p:sp>
              <p:nvSpPr>
                <p:cNvPr id="26" name="Oval 25">
                  <a:extLst>
                    <a:ext uri="{FF2B5EF4-FFF2-40B4-BE49-F238E27FC236}">
                      <a16:creationId xmlns:a16="http://schemas.microsoft.com/office/drawing/2014/main" xmlns="" id="{6EA575B4-8A74-804D-A249-D95F8651522D}"/>
                    </a:ext>
                  </a:extLst>
                </p:cNvPr>
                <p:cNvSpPr/>
                <p:nvPr/>
              </p:nvSpPr>
              <p:spPr>
                <a:xfrm>
                  <a:off x="1600200" y="1962305"/>
                  <a:ext cx="985838" cy="985838"/>
                </a:xfrm>
                <a:prstGeom prst="ellipse">
                  <a:avLst/>
                </a:prstGeom>
                <a:solidFill>
                  <a:schemeClr val="bg2">
                    <a:lumMod val="25000"/>
                  </a:schemeClr>
                </a:solid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dk1">
                    <a:shade val="50000"/>
                  </a:schemeClr>
                </a:lnRef>
                <a:fillRef idx="1">
                  <a:schemeClr val="dk1"/>
                </a:fillRef>
                <a:effectRef idx="0">
                  <a:schemeClr val="dk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7" name="Freeform 26">
                  <a:extLst>
                    <a:ext uri="{FF2B5EF4-FFF2-40B4-BE49-F238E27FC236}">
                      <a16:creationId xmlns:a16="http://schemas.microsoft.com/office/drawing/2014/main" xmlns="" id="{A5CBFE0F-7FA4-4842-BB04-7E1B2A70271F}"/>
                    </a:ext>
                  </a:extLst>
                </p:cNvPr>
                <p:cNvSpPr/>
                <p:nvPr/>
              </p:nvSpPr>
              <p:spPr>
                <a:xfrm>
                  <a:off x="1157656" y="3034195"/>
                  <a:ext cx="1885952" cy="1271261"/>
                </a:xfrm>
                <a:custGeom>
                  <a:avLst/>
                  <a:gdLst>
                    <a:gd name="connsiteX0" fmla="*/ 942976 w 1885952"/>
                    <a:gd name="connsiteY0" fmla="*/ 0 h 1814512"/>
                    <a:gd name="connsiteX1" fmla="*/ 1724907 w 1885952"/>
                    <a:gd name="connsiteY1" fmla="*/ 277166 h 1814512"/>
                    <a:gd name="connsiteX2" fmla="*/ 1771181 w 1885952"/>
                    <a:gd name="connsiteY2" fmla="*/ 327946 h 1814512"/>
                    <a:gd name="connsiteX3" fmla="*/ 1773613 w 1885952"/>
                    <a:gd name="connsiteY3" fmla="*/ 329266 h 1814512"/>
                    <a:gd name="connsiteX4" fmla="*/ 1885951 w 1885952"/>
                    <a:gd name="connsiteY4" fmla="*/ 540549 h 1814512"/>
                    <a:gd name="connsiteX5" fmla="*/ 1885951 w 1885952"/>
                    <a:gd name="connsiteY5" fmla="*/ 628637 h 1814512"/>
                    <a:gd name="connsiteX6" fmla="*/ 1885952 w 1885952"/>
                    <a:gd name="connsiteY6" fmla="*/ 628650 h 1814512"/>
                    <a:gd name="connsiteX7" fmla="*/ 1885951 w 1885952"/>
                    <a:gd name="connsiteY7" fmla="*/ 628664 h 1814512"/>
                    <a:gd name="connsiteX8" fmla="*/ 1885951 w 1885952"/>
                    <a:gd name="connsiteY8" fmla="*/ 1559713 h 1814512"/>
                    <a:gd name="connsiteX9" fmla="*/ 1631152 w 1885952"/>
                    <a:gd name="connsiteY9" fmla="*/ 1814512 h 1814512"/>
                    <a:gd name="connsiteX10" fmla="*/ 254800 w 1885952"/>
                    <a:gd name="connsiteY10" fmla="*/ 1814512 h 1814512"/>
                    <a:gd name="connsiteX11" fmla="*/ 1 w 1885952"/>
                    <a:gd name="connsiteY11" fmla="*/ 1559713 h 1814512"/>
                    <a:gd name="connsiteX12" fmla="*/ 1 w 1885952"/>
                    <a:gd name="connsiteY12" fmla="*/ 628663 h 1814512"/>
                    <a:gd name="connsiteX13" fmla="*/ 0 w 1885952"/>
                    <a:gd name="connsiteY13" fmla="*/ 628650 h 1814512"/>
                    <a:gd name="connsiteX14" fmla="*/ 1 w 1885952"/>
                    <a:gd name="connsiteY14" fmla="*/ 628637 h 1814512"/>
                    <a:gd name="connsiteX15" fmla="*/ 1 w 1885952"/>
                    <a:gd name="connsiteY15" fmla="*/ 540549 h 1814512"/>
                    <a:gd name="connsiteX16" fmla="*/ 112339 w 1885952"/>
                    <a:gd name="connsiteY16" fmla="*/ 329266 h 1814512"/>
                    <a:gd name="connsiteX17" fmla="*/ 114771 w 1885952"/>
                    <a:gd name="connsiteY17" fmla="*/ 327946 h 1814512"/>
                    <a:gd name="connsiteX18" fmla="*/ 161046 w 1885952"/>
                    <a:gd name="connsiteY18" fmla="*/ 277166 h 1814512"/>
                    <a:gd name="connsiteX19" fmla="*/ 942976 w 1885952"/>
                    <a:gd name="connsiteY19" fmla="*/ 0 h 18145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1885952" h="1814512">
                      <a:moveTo>
                        <a:pt x="942976" y="0"/>
                      </a:moveTo>
                      <a:cubicBezTo>
                        <a:pt x="1268471" y="0"/>
                        <a:pt x="1555447" y="109944"/>
                        <a:pt x="1724907" y="277166"/>
                      </a:cubicBezTo>
                      <a:lnTo>
                        <a:pt x="1771181" y="327946"/>
                      </a:lnTo>
                      <a:lnTo>
                        <a:pt x="1773613" y="329266"/>
                      </a:lnTo>
                      <a:cubicBezTo>
                        <a:pt x="1841390" y="375055"/>
                        <a:pt x="1885951" y="452598"/>
                        <a:pt x="1885951" y="540549"/>
                      </a:cubicBezTo>
                      <a:lnTo>
                        <a:pt x="1885951" y="628637"/>
                      </a:lnTo>
                      <a:lnTo>
                        <a:pt x="1885952" y="628650"/>
                      </a:lnTo>
                      <a:lnTo>
                        <a:pt x="1885951" y="628664"/>
                      </a:lnTo>
                      <a:lnTo>
                        <a:pt x="1885951" y="1559713"/>
                      </a:lnTo>
                      <a:cubicBezTo>
                        <a:pt x="1885951" y="1700435"/>
                        <a:pt x="1771874" y="1814512"/>
                        <a:pt x="1631152" y="1814512"/>
                      </a:cubicBezTo>
                      <a:lnTo>
                        <a:pt x="254800" y="1814512"/>
                      </a:lnTo>
                      <a:cubicBezTo>
                        <a:pt x="114078" y="1814512"/>
                        <a:pt x="1" y="1700435"/>
                        <a:pt x="1" y="1559713"/>
                      </a:cubicBezTo>
                      <a:lnTo>
                        <a:pt x="1" y="628663"/>
                      </a:lnTo>
                      <a:lnTo>
                        <a:pt x="0" y="628650"/>
                      </a:lnTo>
                      <a:lnTo>
                        <a:pt x="1" y="628637"/>
                      </a:lnTo>
                      <a:lnTo>
                        <a:pt x="1" y="540549"/>
                      </a:lnTo>
                      <a:cubicBezTo>
                        <a:pt x="1" y="452598"/>
                        <a:pt x="44562" y="375055"/>
                        <a:pt x="112339" y="329266"/>
                      </a:cubicBezTo>
                      <a:lnTo>
                        <a:pt x="114771" y="327946"/>
                      </a:lnTo>
                      <a:lnTo>
                        <a:pt x="161046" y="277166"/>
                      </a:lnTo>
                      <a:cubicBezTo>
                        <a:pt x="330505" y="109944"/>
                        <a:pt x="617482" y="0"/>
                        <a:pt x="942976" y="0"/>
                      </a:cubicBezTo>
                      <a:close/>
                    </a:path>
                  </a:pathLst>
                </a:custGeom>
                <a:solidFill>
                  <a:schemeClr val="bg2">
                    <a:lumMod val="25000"/>
                  </a:schemeClr>
                </a:solid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dk1">
                    <a:shade val="50000"/>
                  </a:schemeClr>
                </a:lnRef>
                <a:fillRef idx="1">
                  <a:schemeClr val="dk1"/>
                </a:fillRef>
                <a:effectRef idx="0">
                  <a:schemeClr val="dk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</p:grpSp>
        <p:grpSp>
          <p:nvGrpSpPr>
            <p:cNvPr id="28" name="Group 27">
              <a:extLst>
                <a:ext uri="{FF2B5EF4-FFF2-40B4-BE49-F238E27FC236}">
                  <a16:creationId xmlns:a16="http://schemas.microsoft.com/office/drawing/2014/main" xmlns="" id="{607E9611-F0F3-3747-9DC3-5585E4ACC55C}"/>
                </a:ext>
              </a:extLst>
            </p:cNvPr>
            <p:cNvGrpSpPr/>
            <p:nvPr/>
          </p:nvGrpSpPr>
          <p:grpSpPr>
            <a:xfrm>
              <a:off x="8880203" y="2443311"/>
              <a:ext cx="1885952" cy="2343151"/>
              <a:chOff x="1157656" y="1962305"/>
              <a:chExt cx="1885952" cy="2343151"/>
            </a:xfrm>
          </p:grpSpPr>
          <p:sp>
            <p:nvSpPr>
              <p:cNvPr id="29" name="Oval 28">
                <a:extLst>
                  <a:ext uri="{FF2B5EF4-FFF2-40B4-BE49-F238E27FC236}">
                    <a16:creationId xmlns:a16="http://schemas.microsoft.com/office/drawing/2014/main" xmlns="" id="{CC58C96C-7267-5944-8CCA-717BD3B398CD}"/>
                  </a:ext>
                </a:extLst>
              </p:cNvPr>
              <p:cNvSpPr/>
              <p:nvPr/>
            </p:nvSpPr>
            <p:spPr>
              <a:xfrm>
                <a:off x="1600200" y="1962305"/>
                <a:ext cx="985838" cy="985838"/>
              </a:xfrm>
              <a:prstGeom prst="ellipse">
                <a:avLst/>
              </a:prstGeom>
              <a:solidFill>
                <a:schemeClr val="bg2">
                  <a:lumMod val="25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0" name="Freeform 29">
                <a:extLst>
                  <a:ext uri="{FF2B5EF4-FFF2-40B4-BE49-F238E27FC236}">
                    <a16:creationId xmlns:a16="http://schemas.microsoft.com/office/drawing/2014/main" xmlns="" id="{2F104CC1-F420-834A-BB3B-D3A75887E91A}"/>
                  </a:ext>
                </a:extLst>
              </p:cNvPr>
              <p:cNvSpPr/>
              <p:nvPr/>
            </p:nvSpPr>
            <p:spPr>
              <a:xfrm>
                <a:off x="1157656" y="3034195"/>
                <a:ext cx="1885952" cy="1271261"/>
              </a:xfrm>
              <a:custGeom>
                <a:avLst/>
                <a:gdLst>
                  <a:gd name="connsiteX0" fmla="*/ 942976 w 1885952"/>
                  <a:gd name="connsiteY0" fmla="*/ 0 h 1814512"/>
                  <a:gd name="connsiteX1" fmla="*/ 1724907 w 1885952"/>
                  <a:gd name="connsiteY1" fmla="*/ 277166 h 1814512"/>
                  <a:gd name="connsiteX2" fmla="*/ 1771181 w 1885952"/>
                  <a:gd name="connsiteY2" fmla="*/ 327946 h 1814512"/>
                  <a:gd name="connsiteX3" fmla="*/ 1773613 w 1885952"/>
                  <a:gd name="connsiteY3" fmla="*/ 329266 h 1814512"/>
                  <a:gd name="connsiteX4" fmla="*/ 1885951 w 1885952"/>
                  <a:gd name="connsiteY4" fmla="*/ 540549 h 1814512"/>
                  <a:gd name="connsiteX5" fmla="*/ 1885951 w 1885952"/>
                  <a:gd name="connsiteY5" fmla="*/ 628637 h 1814512"/>
                  <a:gd name="connsiteX6" fmla="*/ 1885952 w 1885952"/>
                  <a:gd name="connsiteY6" fmla="*/ 628650 h 1814512"/>
                  <a:gd name="connsiteX7" fmla="*/ 1885951 w 1885952"/>
                  <a:gd name="connsiteY7" fmla="*/ 628664 h 1814512"/>
                  <a:gd name="connsiteX8" fmla="*/ 1885951 w 1885952"/>
                  <a:gd name="connsiteY8" fmla="*/ 1559713 h 1814512"/>
                  <a:gd name="connsiteX9" fmla="*/ 1631152 w 1885952"/>
                  <a:gd name="connsiteY9" fmla="*/ 1814512 h 1814512"/>
                  <a:gd name="connsiteX10" fmla="*/ 254800 w 1885952"/>
                  <a:gd name="connsiteY10" fmla="*/ 1814512 h 1814512"/>
                  <a:gd name="connsiteX11" fmla="*/ 1 w 1885952"/>
                  <a:gd name="connsiteY11" fmla="*/ 1559713 h 1814512"/>
                  <a:gd name="connsiteX12" fmla="*/ 1 w 1885952"/>
                  <a:gd name="connsiteY12" fmla="*/ 628663 h 1814512"/>
                  <a:gd name="connsiteX13" fmla="*/ 0 w 1885952"/>
                  <a:gd name="connsiteY13" fmla="*/ 628650 h 1814512"/>
                  <a:gd name="connsiteX14" fmla="*/ 1 w 1885952"/>
                  <a:gd name="connsiteY14" fmla="*/ 628637 h 1814512"/>
                  <a:gd name="connsiteX15" fmla="*/ 1 w 1885952"/>
                  <a:gd name="connsiteY15" fmla="*/ 540549 h 1814512"/>
                  <a:gd name="connsiteX16" fmla="*/ 112339 w 1885952"/>
                  <a:gd name="connsiteY16" fmla="*/ 329266 h 1814512"/>
                  <a:gd name="connsiteX17" fmla="*/ 114771 w 1885952"/>
                  <a:gd name="connsiteY17" fmla="*/ 327946 h 1814512"/>
                  <a:gd name="connsiteX18" fmla="*/ 161046 w 1885952"/>
                  <a:gd name="connsiteY18" fmla="*/ 277166 h 1814512"/>
                  <a:gd name="connsiteX19" fmla="*/ 942976 w 1885952"/>
                  <a:gd name="connsiteY19" fmla="*/ 0 h 18145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885952" h="1814512">
                    <a:moveTo>
                      <a:pt x="942976" y="0"/>
                    </a:moveTo>
                    <a:cubicBezTo>
                      <a:pt x="1268471" y="0"/>
                      <a:pt x="1555447" y="109944"/>
                      <a:pt x="1724907" y="277166"/>
                    </a:cubicBezTo>
                    <a:lnTo>
                      <a:pt x="1771181" y="327946"/>
                    </a:lnTo>
                    <a:lnTo>
                      <a:pt x="1773613" y="329266"/>
                    </a:lnTo>
                    <a:cubicBezTo>
                      <a:pt x="1841390" y="375055"/>
                      <a:pt x="1885951" y="452598"/>
                      <a:pt x="1885951" y="540549"/>
                    </a:cubicBezTo>
                    <a:lnTo>
                      <a:pt x="1885951" y="628637"/>
                    </a:lnTo>
                    <a:lnTo>
                      <a:pt x="1885952" y="628650"/>
                    </a:lnTo>
                    <a:lnTo>
                      <a:pt x="1885951" y="628664"/>
                    </a:lnTo>
                    <a:lnTo>
                      <a:pt x="1885951" y="1559713"/>
                    </a:lnTo>
                    <a:cubicBezTo>
                      <a:pt x="1885951" y="1700435"/>
                      <a:pt x="1771874" y="1814512"/>
                      <a:pt x="1631152" y="1814512"/>
                    </a:cubicBezTo>
                    <a:lnTo>
                      <a:pt x="254800" y="1814512"/>
                    </a:lnTo>
                    <a:cubicBezTo>
                      <a:pt x="114078" y="1814512"/>
                      <a:pt x="1" y="1700435"/>
                      <a:pt x="1" y="1559713"/>
                    </a:cubicBezTo>
                    <a:lnTo>
                      <a:pt x="1" y="628663"/>
                    </a:lnTo>
                    <a:lnTo>
                      <a:pt x="0" y="628650"/>
                    </a:lnTo>
                    <a:lnTo>
                      <a:pt x="1" y="628637"/>
                    </a:lnTo>
                    <a:lnTo>
                      <a:pt x="1" y="540549"/>
                    </a:lnTo>
                    <a:cubicBezTo>
                      <a:pt x="1" y="452598"/>
                      <a:pt x="44562" y="375055"/>
                      <a:pt x="112339" y="329266"/>
                    </a:cubicBezTo>
                    <a:lnTo>
                      <a:pt x="114771" y="327946"/>
                    </a:lnTo>
                    <a:lnTo>
                      <a:pt x="161046" y="277166"/>
                    </a:lnTo>
                    <a:cubicBezTo>
                      <a:pt x="330505" y="109944"/>
                      <a:pt x="617482" y="0"/>
                      <a:pt x="942976" y="0"/>
                    </a:cubicBezTo>
                    <a:close/>
                  </a:path>
                </a:pathLst>
              </a:custGeom>
              <a:solidFill>
                <a:schemeClr val="bg2">
                  <a:lumMod val="25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105303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3D51C020-4896-9342-915D-F26B13CE195A}"/>
              </a:ext>
            </a:extLst>
          </p:cNvPr>
          <p:cNvSpPr/>
          <p:nvPr/>
        </p:nvSpPr>
        <p:spPr>
          <a:xfrm>
            <a:off x="0" y="0"/>
            <a:ext cx="12192000" cy="1252847"/>
          </a:xfrm>
          <a:prstGeom prst="rect">
            <a:avLst/>
          </a:prstGeom>
          <a:gradFill flip="none" rotWithShape="1">
            <a:gsLst>
              <a:gs pos="0">
                <a:srgbClr val="5BC4BF"/>
              </a:gs>
              <a:gs pos="50000">
                <a:srgbClr val="5BC4BF">
                  <a:tint val="44500"/>
                  <a:satMod val="160000"/>
                </a:srgbClr>
              </a:gs>
              <a:gs pos="100000">
                <a:srgbClr val="5BC4BF">
                  <a:tint val="23500"/>
                  <a:satMod val="160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4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แจกบัตรสถานการณ์และใบกิจกรรมที่ </a:t>
            </a:r>
            <a:r>
              <a:rPr lang="en-US" sz="4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1.1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xmlns="" id="{05098F14-0988-D143-B7A1-E09F365BA8A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0664" y="157012"/>
            <a:ext cx="836612" cy="938822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xmlns="" id="{4C3BE0F6-7DD2-9A43-8A0D-1291ED79FC2C}"/>
                  </a:ext>
                </a:extLst>
              </p14:cNvPr>
              <p14:cNvContentPartPr/>
              <p14:nvPr/>
            </p14:nvContentPartPr>
            <p14:xfrm>
              <a:off x="2746102" y="3693645"/>
              <a:ext cx="360" cy="360"/>
            </p14:xfrm>
          </p:contentPart>
        </mc:Choice>
        <mc:Fallback xmlns=""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4C3BE0F6-7DD2-9A43-8A0D-1291ED79FC2C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737102" y="3684645"/>
                <a:ext cx="18000" cy="18000"/>
              </a:xfrm>
              <a:prstGeom prst="rect">
                <a:avLst/>
              </a:prstGeom>
            </p:spPr>
          </p:pic>
        </mc:Fallback>
      </mc:AlternateContent>
      <p:sp>
        <p:nvSpPr>
          <p:cNvPr id="24" name="TextBox 23">
            <a:extLst>
              <a:ext uri="{FF2B5EF4-FFF2-40B4-BE49-F238E27FC236}">
                <a16:creationId xmlns:a16="http://schemas.microsoft.com/office/drawing/2014/main" xmlns="" id="{155A95EC-56F9-C446-A6E5-39DB556B9D39}"/>
              </a:ext>
            </a:extLst>
          </p:cNvPr>
          <p:cNvSpPr txBox="1"/>
          <p:nvPr/>
        </p:nvSpPr>
        <p:spPr>
          <a:xfrm>
            <a:off x="1420732" y="5589659"/>
            <a:ext cx="122822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1  </a:t>
            </a:r>
            <a:r>
              <a:rPr lang="th-TH" sz="40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กลุ่ม</a:t>
            </a:r>
            <a:endParaRPr lang="en-US" sz="40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grpSp>
        <p:nvGrpSpPr>
          <p:cNvPr id="63" name="Group 62">
            <a:extLst>
              <a:ext uri="{FF2B5EF4-FFF2-40B4-BE49-F238E27FC236}">
                <a16:creationId xmlns:a16="http://schemas.microsoft.com/office/drawing/2014/main" xmlns="" id="{421ABC23-CBE1-434C-906D-F30BB2DE2B21}"/>
              </a:ext>
            </a:extLst>
          </p:cNvPr>
          <p:cNvGrpSpPr/>
          <p:nvPr/>
        </p:nvGrpSpPr>
        <p:grpSpPr>
          <a:xfrm>
            <a:off x="6960740" y="1656088"/>
            <a:ext cx="2395207" cy="2624542"/>
            <a:chOff x="6483817" y="1653877"/>
            <a:chExt cx="2395207" cy="2624542"/>
          </a:xfrm>
        </p:grpSpPr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xmlns="" id="{E58CC9CD-5DC1-C846-8660-AAA7D205A6C8}"/>
                </a:ext>
              </a:extLst>
            </p:cNvPr>
            <p:cNvSpPr txBox="1"/>
            <p:nvPr/>
          </p:nvSpPr>
          <p:spPr>
            <a:xfrm>
              <a:off x="6483817" y="3693644"/>
              <a:ext cx="239520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b="1" dirty="0">
                  <a:latin typeface="TH SarabunPSK" panose="020B0500040200020003" pitchFamily="34" charset="-34"/>
                  <a:cs typeface="TH SarabunPSK" panose="020B0500040200020003" pitchFamily="34" charset="-34"/>
                </a:rPr>
                <a:t>1  </a:t>
              </a:r>
              <a:r>
                <a:rPr lang="th-TH" sz="3200" b="1" dirty="0">
                  <a:latin typeface="TH SarabunPSK" panose="020B0500040200020003" pitchFamily="34" charset="-34"/>
                  <a:cs typeface="TH SarabunPSK" panose="020B0500040200020003" pitchFamily="34" charset="-34"/>
                </a:rPr>
                <a:t>ใบกิจกรรมที่ </a:t>
              </a:r>
              <a:r>
                <a:rPr lang="en-US" sz="3200" b="1" dirty="0">
                  <a:latin typeface="TH SarabunPSK" panose="020B0500040200020003" pitchFamily="34" charset="-34"/>
                  <a:cs typeface="TH SarabunPSK" panose="020B0500040200020003" pitchFamily="34" charset="-34"/>
                </a:rPr>
                <a:t>1.1</a:t>
              </a:r>
            </a:p>
          </p:txBody>
        </p:sp>
        <p:grpSp>
          <p:nvGrpSpPr>
            <p:cNvPr id="53" name="Group 52">
              <a:extLst>
                <a:ext uri="{FF2B5EF4-FFF2-40B4-BE49-F238E27FC236}">
                  <a16:creationId xmlns:a16="http://schemas.microsoft.com/office/drawing/2014/main" xmlns="" id="{795BE253-3822-764C-8183-7BB22FA9141B}"/>
                </a:ext>
              </a:extLst>
            </p:cNvPr>
            <p:cNvGrpSpPr/>
            <p:nvPr/>
          </p:nvGrpSpPr>
          <p:grpSpPr>
            <a:xfrm>
              <a:off x="7017068" y="1653877"/>
              <a:ext cx="1228725" cy="1643359"/>
              <a:chOff x="7029450" y="4943179"/>
              <a:chExt cx="1228725" cy="1643359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41" name="Snip Single Corner Rectangle 40">
                <a:extLst>
                  <a:ext uri="{FF2B5EF4-FFF2-40B4-BE49-F238E27FC236}">
                    <a16:creationId xmlns:a16="http://schemas.microsoft.com/office/drawing/2014/main" xmlns="" id="{74F7B190-A588-BE44-9E12-8861A7A27535}"/>
                  </a:ext>
                </a:extLst>
              </p:cNvPr>
              <p:cNvSpPr/>
              <p:nvPr/>
            </p:nvSpPr>
            <p:spPr>
              <a:xfrm>
                <a:off x="7029450" y="4943179"/>
                <a:ext cx="1228725" cy="1643359"/>
              </a:xfrm>
              <a:prstGeom prst="snip1Rect">
                <a:avLst>
                  <a:gd name="adj" fmla="val 34109"/>
                </a:avLst>
              </a:prstGeom>
              <a:ln w="57150"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43" name="Straight Connector 42">
                <a:extLst>
                  <a:ext uri="{FF2B5EF4-FFF2-40B4-BE49-F238E27FC236}">
                    <a16:creationId xmlns:a16="http://schemas.microsoft.com/office/drawing/2014/main" xmlns="" id="{BC78112E-DFCC-7042-8D76-809EEE16001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186612" y="5325726"/>
                <a:ext cx="585788" cy="0"/>
              </a:xfrm>
              <a:prstGeom prst="line">
                <a:avLst/>
              </a:prstGeom>
              <a:ln w="571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Straight Connector 44">
                <a:extLst>
                  <a:ext uri="{FF2B5EF4-FFF2-40B4-BE49-F238E27FC236}">
                    <a16:creationId xmlns:a16="http://schemas.microsoft.com/office/drawing/2014/main" xmlns="" id="{CB1A738F-A6E0-1D4A-99B6-A912DFB1CF2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186612" y="5497176"/>
                <a:ext cx="914400" cy="0"/>
              </a:xfrm>
              <a:prstGeom prst="line">
                <a:avLst/>
              </a:prstGeom>
              <a:ln w="571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Straight Connector 46">
                <a:extLst>
                  <a:ext uri="{FF2B5EF4-FFF2-40B4-BE49-F238E27FC236}">
                    <a16:creationId xmlns:a16="http://schemas.microsoft.com/office/drawing/2014/main" xmlns="" id="{23B68C40-53B3-834E-AAE9-B24AD53FF15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186612" y="5668626"/>
                <a:ext cx="914400" cy="0"/>
              </a:xfrm>
              <a:prstGeom prst="line">
                <a:avLst/>
              </a:prstGeom>
              <a:ln w="571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Straight Connector 47">
                <a:extLst>
                  <a:ext uri="{FF2B5EF4-FFF2-40B4-BE49-F238E27FC236}">
                    <a16:creationId xmlns:a16="http://schemas.microsoft.com/office/drawing/2014/main" xmlns="" id="{5083BBBE-517B-B744-B34C-E6707F87815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186612" y="5840076"/>
                <a:ext cx="914400" cy="0"/>
              </a:xfrm>
              <a:prstGeom prst="line">
                <a:avLst/>
              </a:prstGeom>
              <a:ln w="571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Straight Connector 48">
                <a:extLst>
                  <a:ext uri="{FF2B5EF4-FFF2-40B4-BE49-F238E27FC236}">
                    <a16:creationId xmlns:a16="http://schemas.microsoft.com/office/drawing/2014/main" xmlns="" id="{4B7E4BF7-0A1E-6B46-B254-7735338C97B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186612" y="6011526"/>
                <a:ext cx="914400" cy="0"/>
              </a:xfrm>
              <a:prstGeom prst="line">
                <a:avLst/>
              </a:prstGeom>
              <a:ln w="571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Straight Connector 49">
                <a:extLst>
                  <a:ext uri="{FF2B5EF4-FFF2-40B4-BE49-F238E27FC236}">
                    <a16:creationId xmlns:a16="http://schemas.microsoft.com/office/drawing/2014/main" xmlns="" id="{916F97E0-212C-9A4C-8447-E1EFA233C80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186612" y="6182976"/>
                <a:ext cx="914400" cy="0"/>
              </a:xfrm>
              <a:prstGeom prst="line">
                <a:avLst/>
              </a:prstGeom>
              <a:ln w="571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Straight Connector 50">
                <a:extLst>
                  <a:ext uri="{FF2B5EF4-FFF2-40B4-BE49-F238E27FC236}">
                    <a16:creationId xmlns:a16="http://schemas.microsoft.com/office/drawing/2014/main" xmlns="" id="{B589FF8E-5546-CB43-A21E-C48D5C1BBE3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186612" y="6354426"/>
                <a:ext cx="914400" cy="0"/>
              </a:xfrm>
              <a:prstGeom prst="line">
                <a:avLst/>
              </a:prstGeom>
              <a:ln w="571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xmlns="" id="{37C0E099-932A-0647-84D9-644DEEF77C4D}"/>
              </a:ext>
            </a:extLst>
          </p:cNvPr>
          <p:cNvGrpSpPr/>
          <p:nvPr/>
        </p:nvGrpSpPr>
        <p:grpSpPr>
          <a:xfrm>
            <a:off x="828212" y="4392233"/>
            <a:ext cx="2641571" cy="637520"/>
            <a:chOff x="1057276" y="2443311"/>
            <a:chExt cx="9708879" cy="2343151"/>
          </a:xfrm>
        </p:grpSpPr>
        <p:grpSp>
          <p:nvGrpSpPr>
            <p:cNvPr id="44" name="Group 43">
              <a:extLst>
                <a:ext uri="{FF2B5EF4-FFF2-40B4-BE49-F238E27FC236}">
                  <a16:creationId xmlns:a16="http://schemas.microsoft.com/office/drawing/2014/main" xmlns="" id="{B8472566-F0C0-5D4C-99F2-C78B29C4DBF9}"/>
                </a:ext>
              </a:extLst>
            </p:cNvPr>
            <p:cNvGrpSpPr/>
            <p:nvPr/>
          </p:nvGrpSpPr>
          <p:grpSpPr>
            <a:xfrm>
              <a:off x="1057276" y="2443311"/>
              <a:ext cx="7149556" cy="2343151"/>
              <a:chOff x="1057276" y="2443311"/>
              <a:chExt cx="7149556" cy="2343151"/>
            </a:xfrm>
          </p:grpSpPr>
          <p:grpSp>
            <p:nvGrpSpPr>
              <p:cNvPr id="56" name="Group 55">
                <a:extLst>
                  <a:ext uri="{FF2B5EF4-FFF2-40B4-BE49-F238E27FC236}">
                    <a16:creationId xmlns:a16="http://schemas.microsoft.com/office/drawing/2014/main" xmlns="" id="{8735F8B1-9025-6545-893E-BCB805876F28}"/>
                  </a:ext>
                </a:extLst>
              </p:cNvPr>
              <p:cNvGrpSpPr/>
              <p:nvPr/>
            </p:nvGrpSpPr>
            <p:grpSpPr>
              <a:xfrm>
                <a:off x="1057276" y="2443311"/>
                <a:ext cx="1885952" cy="2343151"/>
                <a:chOff x="1157656" y="1962305"/>
                <a:chExt cx="1885952" cy="2343151"/>
              </a:xfrm>
            </p:grpSpPr>
            <p:sp>
              <p:nvSpPr>
                <p:cNvPr id="65" name="Oval 64">
                  <a:extLst>
                    <a:ext uri="{FF2B5EF4-FFF2-40B4-BE49-F238E27FC236}">
                      <a16:creationId xmlns:a16="http://schemas.microsoft.com/office/drawing/2014/main" xmlns="" id="{24617B99-27D9-6A46-9C20-26953823B061}"/>
                    </a:ext>
                  </a:extLst>
                </p:cNvPr>
                <p:cNvSpPr/>
                <p:nvPr/>
              </p:nvSpPr>
              <p:spPr>
                <a:xfrm>
                  <a:off x="1600200" y="1962305"/>
                  <a:ext cx="985838" cy="985838"/>
                </a:xfrm>
                <a:prstGeom prst="ellipse">
                  <a:avLst/>
                </a:prstGeom>
                <a:solidFill>
                  <a:schemeClr val="bg2">
                    <a:lumMod val="25000"/>
                  </a:schemeClr>
                </a:solid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dk1">
                    <a:shade val="50000"/>
                  </a:schemeClr>
                </a:lnRef>
                <a:fillRef idx="1">
                  <a:schemeClr val="dk1"/>
                </a:fillRef>
                <a:effectRef idx="0">
                  <a:schemeClr val="dk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66" name="Freeform 65">
                  <a:extLst>
                    <a:ext uri="{FF2B5EF4-FFF2-40B4-BE49-F238E27FC236}">
                      <a16:creationId xmlns:a16="http://schemas.microsoft.com/office/drawing/2014/main" xmlns="" id="{A810EA07-F8E9-ED44-AC78-EF7CDA57520D}"/>
                    </a:ext>
                  </a:extLst>
                </p:cNvPr>
                <p:cNvSpPr/>
                <p:nvPr/>
              </p:nvSpPr>
              <p:spPr>
                <a:xfrm>
                  <a:off x="1157656" y="3034195"/>
                  <a:ext cx="1885952" cy="1271261"/>
                </a:xfrm>
                <a:custGeom>
                  <a:avLst/>
                  <a:gdLst>
                    <a:gd name="connsiteX0" fmla="*/ 942976 w 1885952"/>
                    <a:gd name="connsiteY0" fmla="*/ 0 h 1814512"/>
                    <a:gd name="connsiteX1" fmla="*/ 1724907 w 1885952"/>
                    <a:gd name="connsiteY1" fmla="*/ 277166 h 1814512"/>
                    <a:gd name="connsiteX2" fmla="*/ 1771181 w 1885952"/>
                    <a:gd name="connsiteY2" fmla="*/ 327946 h 1814512"/>
                    <a:gd name="connsiteX3" fmla="*/ 1773613 w 1885952"/>
                    <a:gd name="connsiteY3" fmla="*/ 329266 h 1814512"/>
                    <a:gd name="connsiteX4" fmla="*/ 1885951 w 1885952"/>
                    <a:gd name="connsiteY4" fmla="*/ 540549 h 1814512"/>
                    <a:gd name="connsiteX5" fmla="*/ 1885951 w 1885952"/>
                    <a:gd name="connsiteY5" fmla="*/ 628637 h 1814512"/>
                    <a:gd name="connsiteX6" fmla="*/ 1885952 w 1885952"/>
                    <a:gd name="connsiteY6" fmla="*/ 628650 h 1814512"/>
                    <a:gd name="connsiteX7" fmla="*/ 1885951 w 1885952"/>
                    <a:gd name="connsiteY7" fmla="*/ 628664 h 1814512"/>
                    <a:gd name="connsiteX8" fmla="*/ 1885951 w 1885952"/>
                    <a:gd name="connsiteY8" fmla="*/ 1559713 h 1814512"/>
                    <a:gd name="connsiteX9" fmla="*/ 1631152 w 1885952"/>
                    <a:gd name="connsiteY9" fmla="*/ 1814512 h 1814512"/>
                    <a:gd name="connsiteX10" fmla="*/ 254800 w 1885952"/>
                    <a:gd name="connsiteY10" fmla="*/ 1814512 h 1814512"/>
                    <a:gd name="connsiteX11" fmla="*/ 1 w 1885952"/>
                    <a:gd name="connsiteY11" fmla="*/ 1559713 h 1814512"/>
                    <a:gd name="connsiteX12" fmla="*/ 1 w 1885952"/>
                    <a:gd name="connsiteY12" fmla="*/ 628663 h 1814512"/>
                    <a:gd name="connsiteX13" fmla="*/ 0 w 1885952"/>
                    <a:gd name="connsiteY13" fmla="*/ 628650 h 1814512"/>
                    <a:gd name="connsiteX14" fmla="*/ 1 w 1885952"/>
                    <a:gd name="connsiteY14" fmla="*/ 628637 h 1814512"/>
                    <a:gd name="connsiteX15" fmla="*/ 1 w 1885952"/>
                    <a:gd name="connsiteY15" fmla="*/ 540549 h 1814512"/>
                    <a:gd name="connsiteX16" fmla="*/ 112339 w 1885952"/>
                    <a:gd name="connsiteY16" fmla="*/ 329266 h 1814512"/>
                    <a:gd name="connsiteX17" fmla="*/ 114771 w 1885952"/>
                    <a:gd name="connsiteY17" fmla="*/ 327946 h 1814512"/>
                    <a:gd name="connsiteX18" fmla="*/ 161046 w 1885952"/>
                    <a:gd name="connsiteY18" fmla="*/ 277166 h 1814512"/>
                    <a:gd name="connsiteX19" fmla="*/ 942976 w 1885952"/>
                    <a:gd name="connsiteY19" fmla="*/ 0 h 18145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1885952" h="1814512">
                      <a:moveTo>
                        <a:pt x="942976" y="0"/>
                      </a:moveTo>
                      <a:cubicBezTo>
                        <a:pt x="1268471" y="0"/>
                        <a:pt x="1555447" y="109944"/>
                        <a:pt x="1724907" y="277166"/>
                      </a:cubicBezTo>
                      <a:lnTo>
                        <a:pt x="1771181" y="327946"/>
                      </a:lnTo>
                      <a:lnTo>
                        <a:pt x="1773613" y="329266"/>
                      </a:lnTo>
                      <a:cubicBezTo>
                        <a:pt x="1841390" y="375055"/>
                        <a:pt x="1885951" y="452598"/>
                        <a:pt x="1885951" y="540549"/>
                      </a:cubicBezTo>
                      <a:lnTo>
                        <a:pt x="1885951" y="628637"/>
                      </a:lnTo>
                      <a:lnTo>
                        <a:pt x="1885952" y="628650"/>
                      </a:lnTo>
                      <a:lnTo>
                        <a:pt x="1885951" y="628664"/>
                      </a:lnTo>
                      <a:lnTo>
                        <a:pt x="1885951" y="1559713"/>
                      </a:lnTo>
                      <a:cubicBezTo>
                        <a:pt x="1885951" y="1700435"/>
                        <a:pt x="1771874" y="1814512"/>
                        <a:pt x="1631152" y="1814512"/>
                      </a:cubicBezTo>
                      <a:lnTo>
                        <a:pt x="254800" y="1814512"/>
                      </a:lnTo>
                      <a:cubicBezTo>
                        <a:pt x="114078" y="1814512"/>
                        <a:pt x="1" y="1700435"/>
                        <a:pt x="1" y="1559713"/>
                      </a:cubicBezTo>
                      <a:lnTo>
                        <a:pt x="1" y="628663"/>
                      </a:lnTo>
                      <a:lnTo>
                        <a:pt x="0" y="628650"/>
                      </a:lnTo>
                      <a:lnTo>
                        <a:pt x="1" y="628637"/>
                      </a:lnTo>
                      <a:lnTo>
                        <a:pt x="1" y="540549"/>
                      </a:lnTo>
                      <a:cubicBezTo>
                        <a:pt x="1" y="452598"/>
                        <a:pt x="44562" y="375055"/>
                        <a:pt x="112339" y="329266"/>
                      </a:cubicBezTo>
                      <a:lnTo>
                        <a:pt x="114771" y="327946"/>
                      </a:lnTo>
                      <a:lnTo>
                        <a:pt x="161046" y="277166"/>
                      </a:lnTo>
                      <a:cubicBezTo>
                        <a:pt x="330505" y="109944"/>
                        <a:pt x="617482" y="0"/>
                        <a:pt x="942976" y="0"/>
                      </a:cubicBezTo>
                      <a:close/>
                    </a:path>
                  </a:pathLst>
                </a:custGeom>
                <a:solidFill>
                  <a:schemeClr val="bg2">
                    <a:lumMod val="25000"/>
                  </a:schemeClr>
                </a:solid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dk1">
                    <a:shade val="50000"/>
                  </a:schemeClr>
                </a:lnRef>
                <a:fillRef idx="1">
                  <a:schemeClr val="dk1"/>
                </a:fillRef>
                <a:effectRef idx="0">
                  <a:schemeClr val="dk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grpSp>
            <p:nvGrpSpPr>
              <p:cNvPr id="57" name="Group 56">
                <a:extLst>
                  <a:ext uri="{FF2B5EF4-FFF2-40B4-BE49-F238E27FC236}">
                    <a16:creationId xmlns:a16="http://schemas.microsoft.com/office/drawing/2014/main" xmlns="" id="{7CECC986-0047-D44B-BE8A-8C3A9AECCC68}"/>
                  </a:ext>
                </a:extLst>
              </p:cNvPr>
              <p:cNvGrpSpPr/>
              <p:nvPr/>
            </p:nvGrpSpPr>
            <p:grpSpPr>
              <a:xfrm>
                <a:off x="3689078" y="2443311"/>
                <a:ext cx="1885952" cy="2343151"/>
                <a:chOff x="1157656" y="1962305"/>
                <a:chExt cx="1885952" cy="2343151"/>
              </a:xfrm>
            </p:grpSpPr>
            <p:sp>
              <p:nvSpPr>
                <p:cNvPr id="61" name="Oval 60">
                  <a:extLst>
                    <a:ext uri="{FF2B5EF4-FFF2-40B4-BE49-F238E27FC236}">
                      <a16:creationId xmlns:a16="http://schemas.microsoft.com/office/drawing/2014/main" xmlns="" id="{AB1CFE7C-0A7C-3045-BA5C-A75A5ECD6CBA}"/>
                    </a:ext>
                  </a:extLst>
                </p:cNvPr>
                <p:cNvSpPr/>
                <p:nvPr/>
              </p:nvSpPr>
              <p:spPr>
                <a:xfrm>
                  <a:off x="1600200" y="1962305"/>
                  <a:ext cx="985838" cy="985838"/>
                </a:xfrm>
                <a:prstGeom prst="ellipse">
                  <a:avLst/>
                </a:prstGeom>
                <a:solidFill>
                  <a:schemeClr val="bg2">
                    <a:lumMod val="25000"/>
                  </a:schemeClr>
                </a:solid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dk1">
                    <a:shade val="50000"/>
                  </a:schemeClr>
                </a:lnRef>
                <a:fillRef idx="1">
                  <a:schemeClr val="dk1"/>
                </a:fillRef>
                <a:effectRef idx="0">
                  <a:schemeClr val="dk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62" name="Freeform 61">
                  <a:extLst>
                    <a:ext uri="{FF2B5EF4-FFF2-40B4-BE49-F238E27FC236}">
                      <a16:creationId xmlns:a16="http://schemas.microsoft.com/office/drawing/2014/main" xmlns="" id="{CE494F2E-C117-1C46-BFB8-817F7C4FBCB2}"/>
                    </a:ext>
                  </a:extLst>
                </p:cNvPr>
                <p:cNvSpPr/>
                <p:nvPr/>
              </p:nvSpPr>
              <p:spPr>
                <a:xfrm>
                  <a:off x="1157656" y="3034195"/>
                  <a:ext cx="1885952" cy="1271261"/>
                </a:xfrm>
                <a:custGeom>
                  <a:avLst/>
                  <a:gdLst>
                    <a:gd name="connsiteX0" fmla="*/ 942976 w 1885952"/>
                    <a:gd name="connsiteY0" fmla="*/ 0 h 1814512"/>
                    <a:gd name="connsiteX1" fmla="*/ 1724907 w 1885952"/>
                    <a:gd name="connsiteY1" fmla="*/ 277166 h 1814512"/>
                    <a:gd name="connsiteX2" fmla="*/ 1771181 w 1885952"/>
                    <a:gd name="connsiteY2" fmla="*/ 327946 h 1814512"/>
                    <a:gd name="connsiteX3" fmla="*/ 1773613 w 1885952"/>
                    <a:gd name="connsiteY3" fmla="*/ 329266 h 1814512"/>
                    <a:gd name="connsiteX4" fmla="*/ 1885951 w 1885952"/>
                    <a:gd name="connsiteY4" fmla="*/ 540549 h 1814512"/>
                    <a:gd name="connsiteX5" fmla="*/ 1885951 w 1885952"/>
                    <a:gd name="connsiteY5" fmla="*/ 628637 h 1814512"/>
                    <a:gd name="connsiteX6" fmla="*/ 1885952 w 1885952"/>
                    <a:gd name="connsiteY6" fmla="*/ 628650 h 1814512"/>
                    <a:gd name="connsiteX7" fmla="*/ 1885951 w 1885952"/>
                    <a:gd name="connsiteY7" fmla="*/ 628664 h 1814512"/>
                    <a:gd name="connsiteX8" fmla="*/ 1885951 w 1885952"/>
                    <a:gd name="connsiteY8" fmla="*/ 1559713 h 1814512"/>
                    <a:gd name="connsiteX9" fmla="*/ 1631152 w 1885952"/>
                    <a:gd name="connsiteY9" fmla="*/ 1814512 h 1814512"/>
                    <a:gd name="connsiteX10" fmla="*/ 254800 w 1885952"/>
                    <a:gd name="connsiteY10" fmla="*/ 1814512 h 1814512"/>
                    <a:gd name="connsiteX11" fmla="*/ 1 w 1885952"/>
                    <a:gd name="connsiteY11" fmla="*/ 1559713 h 1814512"/>
                    <a:gd name="connsiteX12" fmla="*/ 1 w 1885952"/>
                    <a:gd name="connsiteY12" fmla="*/ 628663 h 1814512"/>
                    <a:gd name="connsiteX13" fmla="*/ 0 w 1885952"/>
                    <a:gd name="connsiteY13" fmla="*/ 628650 h 1814512"/>
                    <a:gd name="connsiteX14" fmla="*/ 1 w 1885952"/>
                    <a:gd name="connsiteY14" fmla="*/ 628637 h 1814512"/>
                    <a:gd name="connsiteX15" fmla="*/ 1 w 1885952"/>
                    <a:gd name="connsiteY15" fmla="*/ 540549 h 1814512"/>
                    <a:gd name="connsiteX16" fmla="*/ 112339 w 1885952"/>
                    <a:gd name="connsiteY16" fmla="*/ 329266 h 1814512"/>
                    <a:gd name="connsiteX17" fmla="*/ 114771 w 1885952"/>
                    <a:gd name="connsiteY17" fmla="*/ 327946 h 1814512"/>
                    <a:gd name="connsiteX18" fmla="*/ 161046 w 1885952"/>
                    <a:gd name="connsiteY18" fmla="*/ 277166 h 1814512"/>
                    <a:gd name="connsiteX19" fmla="*/ 942976 w 1885952"/>
                    <a:gd name="connsiteY19" fmla="*/ 0 h 18145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1885952" h="1814512">
                      <a:moveTo>
                        <a:pt x="942976" y="0"/>
                      </a:moveTo>
                      <a:cubicBezTo>
                        <a:pt x="1268471" y="0"/>
                        <a:pt x="1555447" y="109944"/>
                        <a:pt x="1724907" y="277166"/>
                      </a:cubicBezTo>
                      <a:lnTo>
                        <a:pt x="1771181" y="327946"/>
                      </a:lnTo>
                      <a:lnTo>
                        <a:pt x="1773613" y="329266"/>
                      </a:lnTo>
                      <a:cubicBezTo>
                        <a:pt x="1841390" y="375055"/>
                        <a:pt x="1885951" y="452598"/>
                        <a:pt x="1885951" y="540549"/>
                      </a:cubicBezTo>
                      <a:lnTo>
                        <a:pt x="1885951" y="628637"/>
                      </a:lnTo>
                      <a:lnTo>
                        <a:pt x="1885952" y="628650"/>
                      </a:lnTo>
                      <a:lnTo>
                        <a:pt x="1885951" y="628664"/>
                      </a:lnTo>
                      <a:lnTo>
                        <a:pt x="1885951" y="1559713"/>
                      </a:lnTo>
                      <a:cubicBezTo>
                        <a:pt x="1885951" y="1700435"/>
                        <a:pt x="1771874" y="1814512"/>
                        <a:pt x="1631152" y="1814512"/>
                      </a:cubicBezTo>
                      <a:lnTo>
                        <a:pt x="254800" y="1814512"/>
                      </a:lnTo>
                      <a:cubicBezTo>
                        <a:pt x="114078" y="1814512"/>
                        <a:pt x="1" y="1700435"/>
                        <a:pt x="1" y="1559713"/>
                      </a:cubicBezTo>
                      <a:lnTo>
                        <a:pt x="1" y="628663"/>
                      </a:lnTo>
                      <a:lnTo>
                        <a:pt x="0" y="628650"/>
                      </a:lnTo>
                      <a:lnTo>
                        <a:pt x="1" y="628637"/>
                      </a:lnTo>
                      <a:lnTo>
                        <a:pt x="1" y="540549"/>
                      </a:lnTo>
                      <a:cubicBezTo>
                        <a:pt x="1" y="452598"/>
                        <a:pt x="44562" y="375055"/>
                        <a:pt x="112339" y="329266"/>
                      </a:cubicBezTo>
                      <a:lnTo>
                        <a:pt x="114771" y="327946"/>
                      </a:lnTo>
                      <a:lnTo>
                        <a:pt x="161046" y="277166"/>
                      </a:lnTo>
                      <a:cubicBezTo>
                        <a:pt x="330505" y="109944"/>
                        <a:pt x="617482" y="0"/>
                        <a:pt x="942976" y="0"/>
                      </a:cubicBezTo>
                      <a:close/>
                    </a:path>
                  </a:pathLst>
                </a:custGeom>
                <a:solidFill>
                  <a:schemeClr val="bg2">
                    <a:lumMod val="25000"/>
                  </a:schemeClr>
                </a:solid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dk1">
                    <a:shade val="50000"/>
                  </a:schemeClr>
                </a:lnRef>
                <a:fillRef idx="1">
                  <a:schemeClr val="dk1"/>
                </a:fillRef>
                <a:effectRef idx="0">
                  <a:schemeClr val="dk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grpSp>
            <p:nvGrpSpPr>
              <p:cNvPr id="58" name="Group 57">
                <a:extLst>
                  <a:ext uri="{FF2B5EF4-FFF2-40B4-BE49-F238E27FC236}">
                    <a16:creationId xmlns:a16="http://schemas.microsoft.com/office/drawing/2014/main" xmlns="" id="{E1E6AF59-CE48-AA4D-8D83-04D183EEF0CB}"/>
                  </a:ext>
                </a:extLst>
              </p:cNvPr>
              <p:cNvGrpSpPr/>
              <p:nvPr/>
            </p:nvGrpSpPr>
            <p:grpSpPr>
              <a:xfrm>
                <a:off x="6320880" y="2443311"/>
                <a:ext cx="1885952" cy="2343151"/>
                <a:chOff x="1157656" y="1962305"/>
                <a:chExt cx="1885952" cy="2343151"/>
              </a:xfrm>
            </p:grpSpPr>
            <p:sp>
              <p:nvSpPr>
                <p:cNvPr id="59" name="Oval 58">
                  <a:extLst>
                    <a:ext uri="{FF2B5EF4-FFF2-40B4-BE49-F238E27FC236}">
                      <a16:creationId xmlns:a16="http://schemas.microsoft.com/office/drawing/2014/main" xmlns="" id="{1CFD0CB0-0B91-1644-A448-43B2C6D66520}"/>
                    </a:ext>
                  </a:extLst>
                </p:cNvPr>
                <p:cNvSpPr/>
                <p:nvPr/>
              </p:nvSpPr>
              <p:spPr>
                <a:xfrm>
                  <a:off x="1600200" y="1962305"/>
                  <a:ext cx="985838" cy="985838"/>
                </a:xfrm>
                <a:prstGeom prst="ellipse">
                  <a:avLst/>
                </a:prstGeom>
                <a:solidFill>
                  <a:schemeClr val="bg2">
                    <a:lumMod val="25000"/>
                  </a:schemeClr>
                </a:solid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dk1">
                    <a:shade val="50000"/>
                  </a:schemeClr>
                </a:lnRef>
                <a:fillRef idx="1">
                  <a:schemeClr val="dk1"/>
                </a:fillRef>
                <a:effectRef idx="0">
                  <a:schemeClr val="dk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60" name="Freeform 59">
                  <a:extLst>
                    <a:ext uri="{FF2B5EF4-FFF2-40B4-BE49-F238E27FC236}">
                      <a16:creationId xmlns:a16="http://schemas.microsoft.com/office/drawing/2014/main" xmlns="" id="{44ED6420-F478-E64C-B1FE-F60388DB205E}"/>
                    </a:ext>
                  </a:extLst>
                </p:cNvPr>
                <p:cNvSpPr/>
                <p:nvPr/>
              </p:nvSpPr>
              <p:spPr>
                <a:xfrm>
                  <a:off x="1157656" y="3034195"/>
                  <a:ext cx="1885952" cy="1271261"/>
                </a:xfrm>
                <a:custGeom>
                  <a:avLst/>
                  <a:gdLst>
                    <a:gd name="connsiteX0" fmla="*/ 942976 w 1885952"/>
                    <a:gd name="connsiteY0" fmla="*/ 0 h 1814512"/>
                    <a:gd name="connsiteX1" fmla="*/ 1724907 w 1885952"/>
                    <a:gd name="connsiteY1" fmla="*/ 277166 h 1814512"/>
                    <a:gd name="connsiteX2" fmla="*/ 1771181 w 1885952"/>
                    <a:gd name="connsiteY2" fmla="*/ 327946 h 1814512"/>
                    <a:gd name="connsiteX3" fmla="*/ 1773613 w 1885952"/>
                    <a:gd name="connsiteY3" fmla="*/ 329266 h 1814512"/>
                    <a:gd name="connsiteX4" fmla="*/ 1885951 w 1885952"/>
                    <a:gd name="connsiteY4" fmla="*/ 540549 h 1814512"/>
                    <a:gd name="connsiteX5" fmla="*/ 1885951 w 1885952"/>
                    <a:gd name="connsiteY5" fmla="*/ 628637 h 1814512"/>
                    <a:gd name="connsiteX6" fmla="*/ 1885952 w 1885952"/>
                    <a:gd name="connsiteY6" fmla="*/ 628650 h 1814512"/>
                    <a:gd name="connsiteX7" fmla="*/ 1885951 w 1885952"/>
                    <a:gd name="connsiteY7" fmla="*/ 628664 h 1814512"/>
                    <a:gd name="connsiteX8" fmla="*/ 1885951 w 1885952"/>
                    <a:gd name="connsiteY8" fmla="*/ 1559713 h 1814512"/>
                    <a:gd name="connsiteX9" fmla="*/ 1631152 w 1885952"/>
                    <a:gd name="connsiteY9" fmla="*/ 1814512 h 1814512"/>
                    <a:gd name="connsiteX10" fmla="*/ 254800 w 1885952"/>
                    <a:gd name="connsiteY10" fmla="*/ 1814512 h 1814512"/>
                    <a:gd name="connsiteX11" fmla="*/ 1 w 1885952"/>
                    <a:gd name="connsiteY11" fmla="*/ 1559713 h 1814512"/>
                    <a:gd name="connsiteX12" fmla="*/ 1 w 1885952"/>
                    <a:gd name="connsiteY12" fmla="*/ 628663 h 1814512"/>
                    <a:gd name="connsiteX13" fmla="*/ 0 w 1885952"/>
                    <a:gd name="connsiteY13" fmla="*/ 628650 h 1814512"/>
                    <a:gd name="connsiteX14" fmla="*/ 1 w 1885952"/>
                    <a:gd name="connsiteY14" fmla="*/ 628637 h 1814512"/>
                    <a:gd name="connsiteX15" fmla="*/ 1 w 1885952"/>
                    <a:gd name="connsiteY15" fmla="*/ 540549 h 1814512"/>
                    <a:gd name="connsiteX16" fmla="*/ 112339 w 1885952"/>
                    <a:gd name="connsiteY16" fmla="*/ 329266 h 1814512"/>
                    <a:gd name="connsiteX17" fmla="*/ 114771 w 1885952"/>
                    <a:gd name="connsiteY17" fmla="*/ 327946 h 1814512"/>
                    <a:gd name="connsiteX18" fmla="*/ 161046 w 1885952"/>
                    <a:gd name="connsiteY18" fmla="*/ 277166 h 1814512"/>
                    <a:gd name="connsiteX19" fmla="*/ 942976 w 1885952"/>
                    <a:gd name="connsiteY19" fmla="*/ 0 h 18145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1885952" h="1814512">
                      <a:moveTo>
                        <a:pt x="942976" y="0"/>
                      </a:moveTo>
                      <a:cubicBezTo>
                        <a:pt x="1268471" y="0"/>
                        <a:pt x="1555447" y="109944"/>
                        <a:pt x="1724907" y="277166"/>
                      </a:cubicBezTo>
                      <a:lnTo>
                        <a:pt x="1771181" y="327946"/>
                      </a:lnTo>
                      <a:lnTo>
                        <a:pt x="1773613" y="329266"/>
                      </a:lnTo>
                      <a:cubicBezTo>
                        <a:pt x="1841390" y="375055"/>
                        <a:pt x="1885951" y="452598"/>
                        <a:pt x="1885951" y="540549"/>
                      </a:cubicBezTo>
                      <a:lnTo>
                        <a:pt x="1885951" y="628637"/>
                      </a:lnTo>
                      <a:lnTo>
                        <a:pt x="1885952" y="628650"/>
                      </a:lnTo>
                      <a:lnTo>
                        <a:pt x="1885951" y="628664"/>
                      </a:lnTo>
                      <a:lnTo>
                        <a:pt x="1885951" y="1559713"/>
                      </a:lnTo>
                      <a:cubicBezTo>
                        <a:pt x="1885951" y="1700435"/>
                        <a:pt x="1771874" y="1814512"/>
                        <a:pt x="1631152" y="1814512"/>
                      </a:cubicBezTo>
                      <a:lnTo>
                        <a:pt x="254800" y="1814512"/>
                      </a:lnTo>
                      <a:cubicBezTo>
                        <a:pt x="114078" y="1814512"/>
                        <a:pt x="1" y="1700435"/>
                        <a:pt x="1" y="1559713"/>
                      </a:cubicBezTo>
                      <a:lnTo>
                        <a:pt x="1" y="628663"/>
                      </a:lnTo>
                      <a:lnTo>
                        <a:pt x="0" y="628650"/>
                      </a:lnTo>
                      <a:lnTo>
                        <a:pt x="1" y="628637"/>
                      </a:lnTo>
                      <a:lnTo>
                        <a:pt x="1" y="540549"/>
                      </a:lnTo>
                      <a:cubicBezTo>
                        <a:pt x="1" y="452598"/>
                        <a:pt x="44562" y="375055"/>
                        <a:pt x="112339" y="329266"/>
                      </a:cubicBezTo>
                      <a:lnTo>
                        <a:pt x="114771" y="327946"/>
                      </a:lnTo>
                      <a:lnTo>
                        <a:pt x="161046" y="277166"/>
                      </a:lnTo>
                      <a:cubicBezTo>
                        <a:pt x="330505" y="109944"/>
                        <a:pt x="617482" y="0"/>
                        <a:pt x="942976" y="0"/>
                      </a:cubicBezTo>
                      <a:close/>
                    </a:path>
                  </a:pathLst>
                </a:custGeom>
                <a:solidFill>
                  <a:schemeClr val="bg2">
                    <a:lumMod val="25000"/>
                  </a:schemeClr>
                </a:solid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dk1">
                    <a:shade val="50000"/>
                  </a:schemeClr>
                </a:lnRef>
                <a:fillRef idx="1">
                  <a:schemeClr val="dk1"/>
                </a:fillRef>
                <a:effectRef idx="0">
                  <a:schemeClr val="dk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</p:grpSp>
        <p:grpSp>
          <p:nvGrpSpPr>
            <p:cNvPr id="46" name="Group 45">
              <a:extLst>
                <a:ext uri="{FF2B5EF4-FFF2-40B4-BE49-F238E27FC236}">
                  <a16:creationId xmlns:a16="http://schemas.microsoft.com/office/drawing/2014/main" xmlns="" id="{9150A0B9-6371-0E41-A78D-843428ED15C9}"/>
                </a:ext>
              </a:extLst>
            </p:cNvPr>
            <p:cNvGrpSpPr/>
            <p:nvPr/>
          </p:nvGrpSpPr>
          <p:grpSpPr>
            <a:xfrm>
              <a:off x="8880203" y="2443311"/>
              <a:ext cx="1885952" cy="2343151"/>
              <a:chOff x="1157656" y="1962305"/>
              <a:chExt cx="1885952" cy="2343151"/>
            </a:xfrm>
          </p:grpSpPr>
          <p:sp>
            <p:nvSpPr>
              <p:cNvPr id="52" name="Oval 51">
                <a:extLst>
                  <a:ext uri="{FF2B5EF4-FFF2-40B4-BE49-F238E27FC236}">
                    <a16:creationId xmlns:a16="http://schemas.microsoft.com/office/drawing/2014/main" xmlns="" id="{38BA5513-D3CD-3E4F-B082-94516A674F53}"/>
                  </a:ext>
                </a:extLst>
              </p:cNvPr>
              <p:cNvSpPr/>
              <p:nvPr/>
            </p:nvSpPr>
            <p:spPr>
              <a:xfrm>
                <a:off x="1600200" y="1962305"/>
                <a:ext cx="985838" cy="985838"/>
              </a:xfrm>
              <a:prstGeom prst="ellipse">
                <a:avLst/>
              </a:prstGeom>
              <a:solidFill>
                <a:schemeClr val="bg2">
                  <a:lumMod val="25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4" name="Freeform 53">
                <a:extLst>
                  <a:ext uri="{FF2B5EF4-FFF2-40B4-BE49-F238E27FC236}">
                    <a16:creationId xmlns:a16="http://schemas.microsoft.com/office/drawing/2014/main" xmlns="" id="{33C2D41B-14B2-4E49-BF7F-A4DA310874BE}"/>
                  </a:ext>
                </a:extLst>
              </p:cNvPr>
              <p:cNvSpPr/>
              <p:nvPr/>
            </p:nvSpPr>
            <p:spPr>
              <a:xfrm>
                <a:off x="1157656" y="3034195"/>
                <a:ext cx="1885952" cy="1271261"/>
              </a:xfrm>
              <a:custGeom>
                <a:avLst/>
                <a:gdLst>
                  <a:gd name="connsiteX0" fmla="*/ 942976 w 1885952"/>
                  <a:gd name="connsiteY0" fmla="*/ 0 h 1814512"/>
                  <a:gd name="connsiteX1" fmla="*/ 1724907 w 1885952"/>
                  <a:gd name="connsiteY1" fmla="*/ 277166 h 1814512"/>
                  <a:gd name="connsiteX2" fmla="*/ 1771181 w 1885952"/>
                  <a:gd name="connsiteY2" fmla="*/ 327946 h 1814512"/>
                  <a:gd name="connsiteX3" fmla="*/ 1773613 w 1885952"/>
                  <a:gd name="connsiteY3" fmla="*/ 329266 h 1814512"/>
                  <a:gd name="connsiteX4" fmla="*/ 1885951 w 1885952"/>
                  <a:gd name="connsiteY4" fmla="*/ 540549 h 1814512"/>
                  <a:gd name="connsiteX5" fmla="*/ 1885951 w 1885952"/>
                  <a:gd name="connsiteY5" fmla="*/ 628637 h 1814512"/>
                  <a:gd name="connsiteX6" fmla="*/ 1885952 w 1885952"/>
                  <a:gd name="connsiteY6" fmla="*/ 628650 h 1814512"/>
                  <a:gd name="connsiteX7" fmla="*/ 1885951 w 1885952"/>
                  <a:gd name="connsiteY7" fmla="*/ 628664 h 1814512"/>
                  <a:gd name="connsiteX8" fmla="*/ 1885951 w 1885952"/>
                  <a:gd name="connsiteY8" fmla="*/ 1559713 h 1814512"/>
                  <a:gd name="connsiteX9" fmla="*/ 1631152 w 1885952"/>
                  <a:gd name="connsiteY9" fmla="*/ 1814512 h 1814512"/>
                  <a:gd name="connsiteX10" fmla="*/ 254800 w 1885952"/>
                  <a:gd name="connsiteY10" fmla="*/ 1814512 h 1814512"/>
                  <a:gd name="connsiteX11" fmla="*/ 1 w 1885952"/>
                  <a:gd name="connsiteY11" fmla="*/ 1559713 h 1814512"/>
                  <a:gd name="connsiteX12" fmla="*/ 1 w 1885952"/>
                  <a:gd name="connsiteY12" fmla="*/ 628663 h 1814512"/>
                  <a:gd name="connsiteX13" fmla="*/ 0 w 1885952"/>
                  <a:gd name="connsiteY13" fmla="*/ 628650 h 1814512"/>
                  <a:gd name="connsiteX14" fmla="*/ 1 w 1885952"/>
                  <a:gd name="connsiteY14" fmla="*/ 628637 h 1814512"/>
                  <a:gd name="connsiteX15" fmla="*/ 1 w 1885952"/>
                  <a:gd name="connsiteY15" fmla="*/ 540549 h 1814512"/>
                  <a:gd name="connsiteX16" fmla="*/ 112339 w 1885952"/>
                  <a:gd name="connsiteY16" fmla="*/ 329266 h 1814512"/>
                  <a:gd name="connsiteX17" fmla="*/ 114771 w 1885952"/>
                  <a:gd name="connsiteY17" fmla="*/ 327946 h 1814512"/>
                  <a:gd name="connsiteX18" fmla="*/ 161046 w 1885952"/>
                  <a:gd name="connsiteY18" fmla="*/ 277166 h 1814512"/>
                  <a:gd name="connsiteX19" fmla="*/ 942976 w 1885952"/>
                  <a:gd name="connsiteY19" fmla="*/ 0 h 18145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885952" h="1814512">
                    <a:moveTo>
                      <a:pt x="942976" y="0"/>
                    </a:moveTo>
                    <a:cubicBezTo>
                      <a:pt x="1268471" y="0"/>
                      <a:pt x="1555447" y="109944"/>
                      <a:pt x="1724907" y="277166"/>
                    </a:cubicBezTo>
                    <a:lnTo>
                      <a:pt x="1771181" y="327946"/>
                    </a:lnTo>
                    <a:lnTo>
                      <a:pt x="1773613" y="329266"/>
                    </a:lnTo>
                    <a:cubicBezTo>
                      <a:pt x="1841390" y="375055"/>
                      <a:pt x="1885951" y="452598"/>
                      <a:pt x="1885951" y="540549"/>
                    </a:cubicBezTo>
                    <a:lnTo>
                      <a:pt x="1885951" y="628637"/>
                    </a:lnTo>
                    <a:lnTo>
                      <a:pt x="1885952" y="628650"/>
                    </a:lnTo>
                    <a:lnTo>
                      <a:pt x="1885951" y="628664"/>
                    </a:lnTo>
                    <a:lnTo>
                      <a:pt x="1885951" y="1559713"/>
                    </a:lnTo>
                    <a:cubicBezTo>
                      <a:pt x="1885951" y="1700435"/>
                      <a:pt x="1771874" y="1814512"/>
                      <a:pt x="1631152" y="1814512"/>
                    </a:cubicBezTo>
                    <a:lnTo>
                      <a:pt x="254800" y="1814512"/>
                    </a:lnTo>
                    <a:cubicBezTo>
                      <a:pt x="114078" y="1814512"/>
                      <a:pt x="1" y="1700435"/>
                      <a:pt x="1" y="1559713"/>
                    </a:cubicBezTo>
                    <a:lnTo>
                      <a:pt x="1" y="628663"/>
                    </a:lnTo>
                    <a:lnTo>
                      <a:pt x="0" y="628650"/>
                    </a:lnTo>
                    <a:lnTo>
                      <a:pt x="1" y="628637"/>
                    </a:lnTo>
                    <a:lnTo>
                      <a:pt x="1" y="540549"/>
                    </a:lnTo>
                    <a:cubicBezTo>
                      <a:pt x="1" y="452598"/>
                      <a:pt x="44562" y="375055"/>
                      <a:pt x="112339" y="329266"/>
                    </a:cubicBezTo>
                    <a:lnTo>
                      <a:pt x="114771" y="327946"/>
                    </a:lnTo>
                    <a:lnTo>
                      <a:pt x="161046" y="277166"/>
                    </a:lnTo>
                    <a:cubicBezTo>
                      <a:pt x="330505" y="109944"/>
                      <a:pt x="617482" y="0"/>
                      <a:pt x="942976" y="0"/>
                    </a:cubicBezTo>
                    <a:close/>
                  </a:path>
                </a:pathLst>
              </a:custGeom>
              <a:solidFill>
                <a:schemeClr val="bg2">
                  <a:lumMod val="25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</p:grpSp>
      <p:sp>
        <p:nvSpPr>
          <p:cNvPr id="5" name="Arc 4">
            <a:extLst>
              <a:ext uri="{FF2B5EF4-FFF2-40B4-BE49-F238E27FC236}">
                <a16:creationId xmlns:a16="http://schemas.microsoft.com/office/drawing/2014/main" xmlns="" id="{4C070A26-7DD5-3341-B1F0-EEF7BC90B2A5}"/>
              </a:ext>
            </a:extLst>
          </p:cNvPr>
          <p:cNvSpPr/>
          <p:nvPr/>
        </p:nvSpPr>
        <p:spPr>
          <a:xfrm rot="19781750">
            <a:off x="3740930" y="3025975"/>
            <a:ext cx="2632235" cy="2418780"/>
          </a:xfrm>
          <a:prstGeom prst="arc">
            <a:avLst>
              <a:gd name="adj1" fmla="val 13421045"/>
              <a:gd name="adj2" fmla="val 20817203"/>
            </a:avLst>
          </a:prstGeom>
          <a:ln w="114300">
            <a:solidFill>
              <a:srgbClr val="5BC4BF"/>
            </a:solidFill>
            <a:headEnd type="triangle" w="lg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xmlns="" id="{873A552B-4433-8C41-93F5-866288AAF774}"/>
              </a:ext>
            </a:extLst>
          </p:cNvPr>
          <p:cNvGrpSpPr/>
          <p:nvPr/>
        </p:nvGrpSpPr>
        <p:grpSpPr>
          <a:xfrm>
            <a:off x="9513109" y="1656088"/>
            <a:ext cx="2225289" cy="2624542"/>
            <a:chOff x="6483817" y="1653877"/>
            <a:chExt cx="2225289" cy="2624542"/>
          </a:xfrm>
        </p:grpSpPr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xmlns="" id="{FBA91DE9-D5A8-1440-A16A-2315B36ABC50}"/>
                </a:ext>
              </a:extLst>
            </p:cNvPr>
            <p:cNvSpPr txBox="1"/>
            <p:nvPr/>
          </p:nvSpPr>
          <p:spPr>
            <a:xfrm>
              <a:off x="6483817" y="3693644"/>
              <a:ext cx="2225289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b="1" dirty="0">
                  <a:latin typeface="TH SarabunPSK" panose="020B0500040200020003" pitchFamily="34" charset="-34"/>
                  <a:cs typeface="TH SarabunPSK" panose="020B0500040200020003" pitchFamily="34" charset="-34"/>
                </a:rPr>
                <a:t>1 </a:t>
              </a:r>
              <a:r>
                <a:rPr lang="th-TH" sz="3200" b="1" dirty="0">
                  <a:latin typeface="TH SarabunPSK" panose="020B0500040200020003" pitchFamily="34" charset="-34"/>
                  <a:cs typeface="TH SarabunPSK" panose="020B0500040200020003" pitchFamily="34" charset="-34"/>
                </a:rPr>
                <a:t>บัตรสถานการณ์</a:t>
              </a:r>
              <a:endParaRPr lang="en-US" sz="3200" b="1" dirty="0"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  <p:sp>
          <p:nvSpPr>
            <p:cNvPr id="35" name="Snip Single Corner Rectangle 34">
              <a:extLst>
                <a:ext uri="{FF2B5EF4-FFF2-40B4-BE49-F238E27FC236}">
                  <a16:creationId xmlns:a16="http://schemas.microsoft.com/office/drawing/2014/main" xmlns="" id="{7CD8CCCC-720A-404C-AA9B-170A1686B3FA}"/>
                </a:ext>
              </a:extLst>
            </p:cNvPr>
            <p:cNvSpPr/>
            <p:nvPr/>
          </p:nvSpPr>
          <p:spPr>
            <a:xfrm>
              <a:off x="7017068" y="1653877"/>
              <a:ext cx="1228725" cy="1643359"/>
            </a:xfrm>
            <a:prstGeom prst="snip1Rect">
              <a:avLst>
                <a:gd name="adj" fmla="val 34109"/>
              </a:avLst>
            </a:prstGeom>
            <a:ln w="5715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79" name="Picture 2" descr="C:\Users\tkron\Downloads\pic-actPowerCSM1\bee-forestgreen-300px.png">
            <a:extLst>
              <a:ext uri="{FF2B5EF4-FFF2-40B4-BE49-F238E27FC236}">
                <a16:creationId xmlns:a16="http://schemas.microsoft.com/office/drawing/2014/main" xmlns="" id="{620209EF-149A-0144-B575-DD3C4BA6DBD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8840" b="90608" l="9945" r="89503">
                        <a14:foregroundMark x1="57459" y1="31492" x2="57459" y2="31492"/>
                        <a14:foregroundMark x1="70718" y1="9392" x2="70718" y2="9392"/>
                        <a14:foregroundMark x1="72928" y1="38122" x2="72928" y2="38122"/>
                        <a14:foregroundMark x1="76796" y1="36464" x2="76796" y2="36464"/>
                        <a14:foregroundMark x1="88398" y1="74033" x2="88398" y2="74033"/>
                        <a14:foregroundMark x1="86188" y1="90608" x2="86188" y2="90608"/>
                        <a14:foregroundMark x1="17127" y1="34254" x2="17127" y2="34254"/>
                        <a14:foregroundMark x1="45856" y1="12155" x2="45856" y2="12155"/>
                        <a14:foregroundMark x1="71823" y1="41436" x2="71823" y2="4143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60989" y="2038635"/>
            <a:ext cx="991863" cy="991863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241099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3D51C020-4896-9342-915D-F26B13CE195A}"/>
              </a:ext>
            </a:extLst>
          </p:cNvPr>
          <p:cNvSpPr/>
          <p:nvPr/>
        </p:nvSpPr>
        <p:spPr>
          <a:xfrm>
            <a:off x="0" y="0"/>
            <a:ext cx="12192000" cy="1252847"/>
          </a:xfrm>
          <a:prstGeom prst="rect">
            <a:avLst/>
          </a:prstGeom>
          <a:gradFill flip="none" rotWithShape="1">
            <a:gsLst>
              <a:gs pos="0">
                <a:srgbClr val="5BC4BF"/>
              </a:gs>
              <a:gs pos="50000">
                <a:srgbClr val="5BC4BF">
                  <a:tint val="44500"/>
                  <a:satMod val="160000"/>
                </a:srgbClr>
              </a:gs>
              <a:gs pos="100000">
                <a:srgbClr val="5BC4BF">
                  <a:tint val="23500"/>
                  <a:satMod val="160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h-TH" sz="4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ให้แต่ละกลุ่มค้นคว้าข้อมูลที่เกี่ยวข้องกับสถานการณ์ที่ได้รับ</a:t>
            </a:r>
            <a:endParaRPr lang="en-US" sz="4800" b="1" dirty="0">
              <a:solidFill>
                <a:schemeClr val="tx1">
                  <a:lumMod val="95000"/>
                  <a:lumOff val="5000"/>
                </a:schemeClr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xmlns="" id="{05098F14-0988-D143-B7A1-E09F365BA8A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0664" y="157012"/>
            <a:ext cx="836612" cy="938822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xmlns="" id="{4C3BE0F6-7DD2-9A43-8A0D-1291ED79FC2C}"/>
                  </a:ext>
                </a:extLst>
              </p14:cNvPr>
              <p14:cNvContentPartPr/>
              <p14:nvPr/>
            </p14:nvContentPartPr>
            <p14:xfrm>
              <a:off x="2746102" y="3693645"/>
              <a:ext cx="360" cy="360"/>
            </p14:xfrm>
          </p:contentPart>
        </mc:Choice>
        <mc:Fallback xmlns=""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4C3BE0F6-7DD2-9A43-8A0D-1291ED79FC2C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737102" y="3684645"/>
                <a:ext cx="18000" cy="18000"/>
              </a:xfrm>
              <a:prstGeom prst="rect">
                <a:avLst/>
              </a:prstGeom>
            </p:spPr>
          </p:pic>
        </mc:Fallback>
      </mc:AlternateContent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D857BD90-0A61-AD40-91EF-CBF7D3638F01}"/>
              </a:ext>
            </a:extLst>
          </p:cNvPr>
          <p:cNvSpPr txBox="1"/>
          <p:nvPr/>
        </p:nvSpPr>
        <p:spPr>
          <a:xfrm>
            <a:off x="337160" y="2425659"/>
            <a:ext cx="1151767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6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ทำใบกิจกรรมที่ </a:t>
            </a:r>
            <a:r>
              <a:rPr lang="en-US" sz="6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1.1 </a:t>
            </a:r>
            <a:endParaRPr lang="th-TH" sz="6000" b="1" dirty="0">
              <a:solidFill>
                <a:schemeClr val="tx1">
                  <a:lumMod val="95000"/>
                  <a:lumOff val="5000"/>
                </a:schemeClr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algn="ctr"/>
            <a:r>
              <a:rPr lang="th-TH" sz="6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เรื่อง จริงหรือมั่ว ชัวร์หรือไม่</a:t>
            </a:r>
            <a:endParaRPr lang="en-US" sz="6000" b="1" dirty="0">
              <a:solidFill>
                <a:schemeClr val="tx1">
                  <a:lumMod val="95000"/>
                  <a:lumOff val="5000"/>
                </a:schemeClr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xmlns="" id="{9611B834-1C2E-0B49-93CF-7A7FCE04661D}"/>
              </a:ext>
            </a:extLst>
          </p:cNvPr>
          <p:cNvGrpSpPr/>
          <p:nvPr/>
        </p:nvGrpSpPr>
        <p:grpSpPr>
          <a:xfrm>
            <a:off x="10329494" y="5010151"/>
            <a:ext cx="1525345" cy="1851822"/>
            <a:chOff x="10139194" y="4653179"/>
            <a:chExt cx="2052806" cy="2492178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xmlns="" id="{CCC145D2-2FA3-8E40-BF3F-98BF69BE27CF}"/>
                </a:ext>
              </a:extLst>
            </p:cNvPr>
            <p:cNvSpPr txBox="1"/>
            <p:nvPr/>
          </p:nvSpPr>
          <p:spPr>
            <a:xfrm>
              <a:off x="10139194" y="6027003"/>
              <a:ext cx="2052806" cy="11183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8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10 </a:t>
              </a:r>
              <a:r>
                <a:rPr lang="th-TH" sz="48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นาที</a:t>
              </a:r>
              <a:endParaRPr lang="en-US" sz="4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xmlns="" id="{60750115-164A-9143-AD91-1CC030050A95}"/>
                </a:ext>
              </a:extLst>
            </p:cNvPr>
            <p:cNvGrpSpPr/>
            <p:nvPr/>
          </p:nvGrpSpPr>
          <p:grpSpPr>
            <a:xfrm>
              <a:off x="10482557" y="4653179"/>
              <a:ext cx="1366081" cy="1366081"/>
              <a:chOff x="513839" y="1751606"/>
              <a:chExt cx="1942039" cy="1942039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15" name="Donut 14">
                <a:extLst>
                  <a:ext uri="{FF2B5EF4-FFF2-40B4-BE49-F238E27FC236}">
                    <a16:creationId xmlns:a16="http://schemas.microsoft.com/office/drawing/2014/main" xmlns="" id="{EA62833E-57A3-B944-90C8-E1C733D5D801}"/>
                  </a:ext>
                </a:extLst>
              </p:cNvPr>
              <p:cNvSpPr/>
              <p:nvPr/>
            </p:nvSpPr>
            <p:spPr>
              <a:xfrm>
                <a:off x="513839" y="1751606"/>
                <a:ext cx="1942039" cy="1942039"/>
              </a:xfrm>
              <a:prstGeom prst="donut">
                <a:avLst>
                  <a:gd name="adj" fmla="val 10054"/>
                </a:avLst>
              </a:prstGeom>
              <a:solidFill>
                <a:srgbClr val="5BC4B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6" name="Freeform 15">
                <a:extLst>
                  <a:ext uri="{FF2B5EF4-FFF2-40B4-BE49-F238E27FC236}">
                    <a16:creationId xmlns:a16="http://schemas.microsoft.com/office/drawing/2014/main" xmlns="" id="{0322D0F3-BD29-ED4C-86EC-3DE0E1D35601}"/>
                  </a:ext>
                </a:extLst>
              </p:cNvPr>
              <p:cNvSpPr/>
              <p:nvPr/>
            </p:nvSpPr>
            <p:spPr>
              <a:xfrm rot="16200000">
                <a:off x="1192601" y="2243933"/>
                <a:ext cx="961185" cy="667419"/>
              </a:xfrm>
              <a:custGeom>
                <a:avLst/>
                <a:gdLst>
                  <a:gd name="connsiteX0" fmla="*/ 961185 w 961185"/>
                  <a:gd name="connsiteY0" fmla="*/ 91223 h 667419"/>
                  <a:gd name="connsiteX1" fmla="*/ 845352 w 961185"/>
                  <a:gd name="connsiteY1" fmla="*/ 182446 h 667419"/>
                  <a:gd name="connsiteX2" fmla="*/ 392393 w 961185"/>
                  <a:gd name="connsiteY2" fmla="*/ 182446 h 667419"/>
                  <a:gd name="connsiteX3" fmla="*/ 177998 w 961185"/>
                  <a:gd name="connsiteY3" fmla="*/ 598094 h 667419"/>
                  <a:gd name="connsiteX4" fmla="*/ 43824 w 961185"/>
                  <a:gd name="connsiteY4" fmla="*/ 659221 h 667419"/>
                  <a:gd name="connsiteX5" fmla="*/ 15851 w 961185"/>
                  <a:gd name="connsiteY5" fmla="*/ 514458 h 667419"/>
                  <a:gd name="connsiteX6" fmla="*/ 239712 w 961185"/>
                  <a:gd name="connsiteY6" fmla="*/ 80458 h 667419"/>
                  <a:gd name="connsiteX7" fmla="*/ 246212 w 961185"/>
                  <a:gd name="connsiteY7" fmla="*/ 71616 h 667419"/>
                  <a:gd name="connsiteX8" fmla="*/ 250289 w 961185"/>
                  <a:gd name="connsiteY8" fmla="*/ 55714 h 667419"/>
                  <a:gd name="connsiteX9" fmla="*/ 357019 w 961185"/>
                  <a:gd name="connsiteY9" fmla="*/ 0 h 667419"/>
                  <a:gd name="connsiteX10" fmla="*/ 845352 w 961185"/>
                  <a:gd name="connsiteY10" fmla="*/ 0 h 667419"/>
                  <a:gd name="connsiteX11" fmla="*/ 961185 w 961185"/>
                  <a:gd name="connsiteY11" fmla="*/ 91223 h 667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961185" h="667419">
                    <a:moveTo>
                      <a:pt x="961185" y="91223"/>
                    </a:moveTo>
                    <a:cubicBezTo>
                      <a:pt x="961185" y="141607"/>
                      <a:pt x="909318" y="182446"/>
                      <a:pt x="845352" y="182446"/>
                    </a:cubicBezTo>
                    <a:lnTo>
                      <a:pt x="392393" y="182446"/>
                    </a:lnTo>
                    <a:lnTo>
                      <a:pt x="177998" y="598094"/>
                    </a:lnTo>
                    <a:cubicBezTo>
                      <a:pt x="148674" y="654944"/>
                      <a:pt x="88602" y="682318"/>
                      <a:pt x="43824" y="659221"/>
                    </a:cubicBezTo>
                    <a:cubicBezTo>
                      <a:pt x="-954" y="636124"/>
                      <a:pt x="-13472" y="571307"/>
                      <a:pt x="15851" y="514458"/>
                    </a:cubicBezTo>
                    <a:lnTo>
                      <a:pt x="239712" y="80458"/>
                    </a:lnTo>
                    <a:lnTo>
                      <a:pt x="246212" y="71616"/>
                    </a:lnTo>
                    <a:lnTo>
                      <a:pt x="250289" y="55714"/>
                    </a:lnTo>
                    <a:cubicBezTo>
                      <a:pt x="267875" y="22972"/>
                      <a:pt x="309044" y="0"/>
                      <a:pt x="357019" y="0"/>
                    </a:cubicBezTo>
                    <a:lnTo>
                      <a:pt x="845352" y="0"/>
                    </a:lnTo>
                    <a:cubicBezTo>
                      <a:pt x="909318" y="0"/>
                      <a:pt x="961185" y="40839"/>
                      <a:pt x="961185" y="91223"/>
                    </a:cubicBezTo>
                    <a:close/>
                  </a:path>
                </a:pathLst>
              </a:custGeom>
              <a:solidFill>
                <a:srgbClr val="5BC4B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pic>
        <p:nvPicPr>
          <p:cNvPr id="17" name="Picture 2" descr="C:\Users\tkron\Downloads\pic-actPowerCSM1\bee-forestgreen-300px.png">
            <a:extLst>
              <a:ext uri="{FF2B5EF4-FFF2-40B4-BE49-F238E27FC236}">
                <a16:creationId xmlns:a16="http://schemas.microsoft.com/office/drawing/2014/main" xmlns="" id="{EBD705F3-0A89-2D46-AAB4-39FE7AF090F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8840" b="90608" l="9945" r="89503">
                        <a14:foregroundMark x1="57459" y1="31492" x2="57459" y2="31492"/>
                        <a14:foregroundMark x1="70718" y1="9392" x2="70718" y2="9392"/>
                        <a14:foregroundMark x1="72928" y1="38122" x2="72928" y2="38122"/>
                        <a14:foregroundMark x1="76796" y1="36464" x2="76796" y2="36464"/>
                        <a14:foregroundMark x1="88398" y1="74033" x2="88398" y2="74033"/>
                        <a14:foregroundMark x1="86188" y1="90608" x2="86188" y2="90608"/>
                        <a14:foregroundMark x1="17127" y1="34254" x2="17127" y2="34254"/>
                        <a14:foregroundMark x1="45856" y1="12155" x2="45856" y2="12155"/>
                        <a14:foregroundMark x1="71823" y1="41436" x2="71823" y2="4143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50551" y="2154117"/>
            <a:ext cx="991863" cy="991863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14831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3D51C020-4896-9342-915D-F26B13CE195A}"/>
              </a:ext>
            </a:extLst>
          </p:cNvPr>
          <p:cNvSpPr/>
          <p:nvPr/>
        </p:nvSpPr>
        <p:spPr>
          <a:xfrm>
            <a:off x="0" y="0"/>
            <a:ext cx="12192000" cy="1252847"/>
          </a:xfrm>
          <a:prstGeom prst="rect">
            <a:avLst/>
          </a:prstGeom>
          <a:gradFill flip="none" rotWithShape="1">
            <a:gsLst>
              <a:gs pos="0">
                <a:srgbClr val="5BC4BF"/>
              </a:gs>
              <a:gs pos="50000">
                <a:srgbClr val="5BC4BF">
                  <a:tint val="44500"/>
                  <a:satMod val="160000"/>
                </a:srgbClr>
              </a:gs>
              <a:gs pos="100000">
                <a:srgbClr val="5BC4BF">
                  <a:tint val="23500"/>
                  <a:satMod val="160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4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สุ่มกลุ่มให้ออกมานำเสนอหน้าชั้น</a:t>
            </a:r>
            <a:endParaRPr lang="en-US" sz="4800" b="1" dirty="0">
              <a:solidFill>
                <a:schemeClr val="tx1">
                  <a:lumMod val="95000"/>
                  <a:lumOff val="5000"/>
                </a:schemeClr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xmlns="" id="{05098F14-0988-D143-B7A1-E09F365BA8A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0664" y="157012"/>
            <a:ext cx="836612" cy="938822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xmlns="" id="{4C3BE0F6-7DD2-9A43-8A0D-1291ED79FC2C}"/>
                  </a:ext>
                </a:extLst>
              </p14:cNvPr>
              <p14:cNvContentPartPr/>
              <p14:nvPr/>
            </p14:nvContentPartPr>
            <p14:xfrm>
              <a:off x="2746102" y="3693645"/>
              <a:ext cx="360" cy="360"/>
            </p14:xfrm>
          </p:contentPart>
        </mc:Choice>
        <mc:Fallback xmlns=""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4C3BE0F6-7DD2-9A43-8A0D-1291ED79FC2C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737102" y="3684645"/>
                <a:ext cx="18000" cy="18000"/>
              </a:xfrm>
              <a:prstGeom prst="rect">
                <a:avLst/>
              </a:prstGeom>
            </p:spPr>
          </p:pic>
        </mc:Fallback>
      </mc:AlternateContent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7B9B5C94-CD60-EF4E-BD3D-6781D2213EBC}"/>
              </a:ext>
            </a:extLst>
          </p:cNvPr>
          <p:cNvSpPr txBox="1"/>
          <p:nvPr/>
        </p:nvSpPr>
        <p:spPr>
          <a:xfrm>
            <a:off x="1667155" y="5638553"/>
            <a:ext cx="939421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5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กลุ่มที่ได้รับเลือกส่งตัวแทนมานำเสนอหน้าชั้น</a:t>
            </a:r>
            <a:endParaRPr lang="en-US" sz="5400" b="1" dirty="0">
              <a:solidFill>
                <a:schemeClr val="tx1">
                  <a:lumMod val="95000"/>
                  <a:lumOff val="5000"/>
                </a:schemeClr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xmlns="" id="{03AE4004-E360-0849-983F-31AC818ECD8F}"/>
              </a:ext>
            </a:extLst>
          </p:cNvPr>
          <p:cNvGrpSpPr/>
          <p:nvPr/>
        </p:nvGrpSpPr>
        <p:grpSpPr>
          <a:xfrm>
            <a:off x="3109911" y="1921878"/>
            <a:ext cx="5705477" cy="3047643"/>
            <a:chOff x="5381623" y="1686254"/>
            <a:chExt cx="5705477" cy="3047643"/>
          </a:xfrm>
        </p:grpSpPr>
        <p:sp>
          <p:nvSpPr>
            <p:cNvPr id="30" name="Frame 29">
              <a:extLst>
                <a:ext uri="{FF2B5EF4-FFF2-40B4-BE49-F238E27FC236}">
                  <a16:creationId xmlns:a16="http://schemas.microsoft.com/office/drawing/2014/main" xmlns="" id="{0811FA6B-6666-8D4D-84D9-F00DECAF85D5}"/>
                </a:ext>
              </a:extLst>
            </p:cNvPr>
            <p:cNvSpPr/>
            <p:nvPr/>
          </p:nvSpPr>
          <p:spPr>
            <a:xfrm>
              <a:off x="6357938" y="1686254"/>
              <a:ext cx="4729162" cy="2800350"/>
            </a:xfrm>
            <a:prstGeom prst="frame">
              <a:avLst>
                <a:gd name="adj1" fmla="val 10459"/>
              </a:avLst>
            </a:prstGeom>
            <a:solidFill>
              <a:schemeClr val="bg2">
                <a:lumMod val="2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xmlns="" id="{F7788B8C-5460-BE49-9895-2EAE996F4FDE}"/>
                </a:ext>
              </a:extLst>
            </p:cNvPr>
            <p:cNvSpPr/>
            <p:nvPr/>
          </p:nvSpPr>
          <p:spPr>
            <a:xfrm>
              <a:off x="5643565" y="2338337"/>
              <a:ext cx="2749522" cy="2395560"/>
            </a:xfrm>
            <a:custGeom>
              <a:avLst/>
              <a:gdLst>
                <a:gd name="connsiteX0" fmla="*/ 0 w 2749522"/>
                <a:gd name="connsiteY0" fmla="*/ 0 h 2395560"/>
                <a:gd name="connsiteX1" fmla="*/ 2749522 w 2749522"/>
                <a:gd name="connsiteY1" fmla="*/ 0 h 2395560"/>
                <a:gd name="connsiteX2" fmla="*/ 2749522 w 2749522"/>
                <a:gd name="connsiteY2" fmla="*/ 2395560 h 2395560"/>
                <a:gd name="connsiteX3" fmla="*/ 0 w 2749522"/>
                <a:gd name="connsiteY3" fmla="*/ 2395560 h 2395560"/>
                <a:gd name="connsiteX4" fmla="*/ 0 w 2749522"/>
                <a:gd name="connsiteY4" fmla="*/ 0 h 2395560"/>
                <a:gd name="connsiteX0" fmla="*/ 0 w 2749522"/>
                <a:gd name="connsiteY0" fmla="*/ 0 h 2395560"/>
                <a:gd name="connsiteX1" fmla="*/ 2749522 w 2749522"/>
                <a:gd name="connsiteY1" fmla="*/ 0 h 2395560"/>
                <a:gd name="connsiteX2" fmla="*/ 2206597 w 2749522"/>
                <a:gd name="connsiteY2" fmla="*/ 2295548 h 2395560"/>
                <a:gd name="connsiteX3" fmla="*/ 0 w 2749522"/>
                <a:gd name="connsiteY3" fmla="*/ 2395560 h 2395560"/>
                <a:gd name="connsiteX4" fmla="*/ 0 w 2749522"/>
                <a:gd name="connsiteY4" fmla="*/ 0 h 2395560"/>
                <a:gd name="connsiteX0" fmla="*/ 0 w 2749522"/>
                <a:gd name="connsiteY0" fmla="*/ 0 h 2395560"/>
                <a:gd name="connsiteX1" fmla="*/ 2749522 w 2749522"/>
                <a:gd name="connsiteY1" fmla="*/ 0 h 2395560"/>
                <a:gd name="connsiteX2" fmla="*/ 2478060 w 2749522"/>
                <a:gd name="connsiteY2" fmla="*/ 2352698 h 2395560"/>
                <a:gd name="connsiteX3" fmla="*/ 0 w 2749522"/>
                <a:gd name="connsiteY3" fmla="*/ 2395560 h 2395560"/>
                <a:gd name="connsiteX4" fmla="*/ 0 w 2749522"/>
                <a:gd name="connsiteY4" fmla="*/ 0 h 2395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49522" h="2395560">
                  <a:moveTo>
                    <a:pt x="0" y="0"/>
                  </a:moveTo>
                  <a:lnTo>
                    <a:pt x="2749522" y="0"/>
                  </a:lnTo>
                  <a:lnTo>
                    <a:pt x="2478060" y="2352698"/>
                  </a:lnTo>
                  <a:lnTo>
                    <a:pt x="0" y="2395560"/>
                  </a:lnTo>
                  <a:lnTo>
                    <a:pt x="0" y="0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29" name="Group 28">
              <a:extLst>
                <a:ext uri="{FF2B5EF4-FFF2-40B4-BE49-F238E27FC236}">
                  <a16:creationId xmlns:a16="http://schemas.microsoft.com/office/drawing/2014/main" xmlns="" id="{F0D707D5-C135-B044-85A7-2D37D36C11E7}"/>
                </a:ext>
              </a:extLst>
            </p:cNvPr>
            <p:cNvGrpSpPr/>
            <p:nvPr/>
          </p:nvGrpSpPr>
          <p:grpSpPr>
            <a:xfrm>
              <a:off x="5381623" y="2529736"/>
              <a:ext cx="2678683" cy="2135297"/>
              <a:chOff x="6096000" y="1925583"/>
              <a:chExt cx="2856086" cy="2135297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grpSp>
            <p:nvGrpSpPr>
              <p:cNvPr id="20" name="Group 19">
                <a:extLst>
                  <a:ext uri="{FF2B5EF4-FFF2-40B4-BE49-F238E27FC236}">
                    <a16:creationId xmlns:a16="http://schemas.microsoft.com/office/drawing/2014/main" xmlns="" id="{7FE53A2E-34D8-BB4A-AA8A-6C1F03B2D1CF}"/>
                  </a:ext>
                </a:extLst>
              </p:cNvPr>
              <p:cNvGrpSpPr/>
              <p:nvPr/>
            </p:nvGrpSpPr>
            <p:grpSpPr>
              <a:xfrm>
                <a:off x="6096000" y="1925583"/>
                <a:ext cx="1885952" cy="2135297"/>
                <a:chOff x="1157656" y="1962305"/>
                <a:chExt cx="1885952" cy="2135297"/>
              </a:xfrm>
            </p:grpSpPr>
            <p:sp>
              <p:nvSpPr>
                <p:cNvPr id="27" name="Oval 26">
                  <a:extLst>
                    <a:ext uri="{FF2B5EF4-FFF2-40B4-BE49-F238E27FC236}">
                      <a16:creationId xmlns:a16="http://schemas.microsoft.com/office/drawing/2014/main" xmlns="" id="{77A1960A-1DCC-1C45-AAA7-CC4144B545EB}"/>
                    </a:ext>
                  </a:extLst>
                </p:cNvPr>
                <p:cNvSpPr/>
                <p:nvPr/>
              </p:nvSpPr>
              <p:spPr>
                <a:xfrm>
                  <a:off x="1600200" y="1962305"/>
                  <a:ext cx="985838" cy="985838"/>
                </a:xfrm>
                <a:prstGeom prst="ellipse">
                  <a:avLst/>
                </a:prstGeom>
                <a:solidFill>
                  <a:schemeClr val="bg2">
                    <a:lumMod val="25000"/>
                  </a:schemeClr>
                </a:solid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dk1">
                    <a:shade val="50000"/>
                  </a:schemeClr>
                </a:lnRef>
                <a:fillRef idx="1">
                  <a:schemeClr val="dk1"/>
                </a:fillRef>
                <a:effectRef idx="0">
                  <a:schemeClr val="dk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8" name="Freeform 27">
                  <a:extLst>
                    <a:ext uri="{FF2B5EF4-FFF2-40B4-BE49-F238E27FC236}">
                      <a16:creationId xmlns:a16="http://schemas.microsoft.com/office/drawing/2014/main" xmlns="" id="{9F607680-5956-A94F-BA0B-870B43114F28}"/>
                    </a:ext>
                  </a:extLst>
                </p:cNvPr>
                <p:cNvSpPr/>
                <p:nvPr/>
              </p:nvSpPr>
              <p:spPr>
                <a:xfrm>
                  <a:off x="1157656" y="3034196"/>
                  <a:ext cx="1885952" cy="1063406"/>
                </a:xfrm>
                <a:custGeom>
                  <a:avLst/>
                  <a:gdLst>
                    <a:gd name="connsiteX0" fmla="*/ 942976 w 1885952"/>
                    <a:gd name="connsiteY0" fmla="*/ 0 h 1814512"/>
                    <a:gd name="connsiteX1" fmla="*/ 1724907 w 1885952"/>
                    <a:gd name="connsiteY1" fmla="*/ 277166 h 1814512"/>
                    <a:gd name="connsiteX2" fmla="*/ 1771181 w 1885952"/>
                    <a:gd name="connsiteY2" fmla="*/ 327946 h 1814512"/>
                    <a:gd name="connsiteX3" fmla="*/ 1773613 w 1885952"/>
                    <a:gd name="connsiteY3" fmla="*/ 329266 h 1814512"/>
                    <a:gd name="connsiteX4" fmla="*/ 1885951 w 1885952"/>
                    <a:gd name="connsiteY4" fmla="*/ 540549 h 1814512"/>
                    <a:gd name="connsiteX5" fmla="*/ 1885951 w 1885952"/>
                    <a:gd name="connsiteY5" fmla="*/ 628637 h 1814512"/>
                    <a:gd name="connsiteX6" fmla="*/ 1885952 w 1885952"/>
                    <a:gd name="connsiteY6" fmla="*/ 628650 h 1814512"/>
                    <a:gd name="connsiteX7" fmla="*/ 1885951 w 1885952"/>
                    <a:gd name="connsiteY7" fmla="*/ 628664 h 1814512"/>
                    <a:gd name="connsiteX8" fmla="*/ 1885951 w 1885952"/>
                    <a:gd name="connsiteY8" fmla="*/ 1559713 h 1814512"/>
                    <a:gd name="connsiteX9" fmla="*/ 1631152 w 1885952"/>
                    <a:gd name="connsiteY9" fmla="*/ 1814512 h 1814512"/>
                    <a:gd name="connsiteX10" fmla="*/ 254800 w 1885952"/>
                    <a:gd name="connsiteY10" fmla="*/ 1814512 h 1814512"/>
                    <a:gd name="connsiteX11" fmla="*/ 1 w 1885952"/>
                    <a:gd name="connsiteY11" fmla="*/ 1559713 h 1814512"/>
                    <a:gd name="connsiteX12" fmla="*/ 1 w 1885952"/>
                    <a:gd name="connsiteY12" fmla="*/ 628663 h 1814512"/>
                    <a:gd name="connsiteX13" fmla="*/ 0 w 1885952"/>
                    <a:gd name="connsiteY13" fmla="*/ 628650 h 1814512"/>
                    <a:gd name="connsiteX14" fmla="*/ 1 w 1885952"/>
                    <a:gd name="connsiteY14" fmla="*/ 628637 h 1814512"/>
                    <a:gd name="connsiteX15" fmla="*/ 1 w 1885952"/>
                    <a:gd name="connsiteY15" fmla="*/ 540549 h 1814512"/>
                    <a:gd name="connsiteX16" fmla="*/ 112339 w 1885952"/>
                    <a:gd name="connsiteY16" fmla="*/ 329266 h 1814512"/>
                    <a:gd name="connsiteX17" fmla="*/ 114771 w 1885952"/>
                    <a:gd name="connsiteY17" fmla="*/ 327946 h 1814512"/>
                    <a:gd name="connsiteX18" fmla="*/ 161046 w 1885952"/>
                    <a:gd name="connsiteY18" fmla="*/ 277166 h 1814512"/>
                    <a:gd name="connsiteX19" fmla="*/ 942976 w 1885952"/>
                    <a:gd name="connsiteY19" fmla="*/ 0 h 18145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1885952" h="1814512">
                      <a:moveTo>
                        <a:pt x="942976" y="0"/>
                      </a:moveTo>
                      <a:cubicBezTo>
                        <a:pt x="1268471" y="0"/>
                        <a:pt x="1555447" y="109944"/>
                        <a:pt x="1724907" y="277166"/>
                      </a:cubicBezTo>
                      <a:lnTo>
                        <a:pt x="1771181" y="327946"/>
                      </a:lnTo>
                      <a:lnTo>
                        <a:pt x="1773613" y="329266"/>
                      </a:lnTo>
                      <a:cubicBezTo>
                        <a:pt x="1841390" y="375055"/>
                        <a:pt x="1885951" y="452598"/>
                        <a:pt x="1885951" y="540549"/>
                      </a:cubicBezTo>
                      <a:lnTo>
                        <a:pt x="1885951" y="628637"/>
                      </a:lnTo>
                      <a:lnTo>
                        <a:pt x="1885952" y="628650"/>
                      </a:lnTo>
                      <a:lnTo>
                        <a:pt x="1885951" y="628664"/>
                      </a:lnTo>
                      <a:lnTo>
                        <a:pt x="1885951" y="1559713"/>
                      </a:lnTo>
                      <a:cubicBezTo>
                        <a:pt x="1885951" y="1700435"/>
                        <a:pt x="1771874" y="1814512"/>
                        <a:pt x="1631152" y="1814512"/>
                      </a:cubicBezTo>
                      <a:lnTo>
                        <a:pt x="254800" y="1814512"/>
                      </a:lnTo>
                      <a:cubicBezTo>
                        <a:pt x="114078" y="1814512"/>
                        <a:pt x="1" y="1700435"/>
                        <a:pt x="1" y="1559713"/>
                      </a:cubicBezTo>
                      <a:lnTo>
                        <a:pt x="1" y="628663"/>
                      </a:lnTo>
                      <a:lnTo>
                        <a:pt x="0" y="628650"/>
                      </a:lnTo>
                      <a:lnTo>
                        <a:pt x="1" y="628637"/>
                      </a:lnTo>
                      <a:lnTo>
                        <a:pt x="1" y="540549"/>
                      </a:lnTo>
                      <a:cubicBezTo>
                        <a:pt x="1" y="452598"/>
                        <a:pt x="44562" y="375055"/>
                        <a:pt x="112339" y="329266"/>
                      </a:cubicBezTo>
                      <a:lnTo>
                        <a:pt x="114771" y="327946"/>
                      </a:lnTo>
                      <a:lnTo>
                        <a:pt x="161046" y="277166"/>
                      </a:lnTo>
                      <a:cubicBezTo>
                        <a:pt x="330505" y="109944"/>
                        <a:pt x="617482" y="0"/>
                        <a:pt x="942976" y="0"/>
                      </a:cubicBezTo>
                      <a:close/>
                    </a:path>
                  </a:pathLst>
                </a:custGeom>
                <a:solidFill>
                  <a:schemeClr val="bg2">
                    <a:lumMod val="25000"/>
                  </a:schemeClr>
                </a:solid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dk1">
                    <a:shade val="50000"/>
                  </a:schemeClr>
                </a:lnRef>
                <a:fillRef idx="1">
                  <a:schemeClr val="dk1"/>
                </a:fillRef>
                <a:effectRef idx="0">
                  <a:schemeClr val="dk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sp>
            <p:nvSpPr>
              <p:cNvPr id="8" name="Terminator 7">
                <a:extLst>
                  <a:ext uri="{FF2B5EF4-FFF2-40B4-BE49-F238E27FC236}">
                    <a16:creationId xmlns:a16="http://schemas.microsoft.com/office/drawing/2014/main" xmlns="" id="{41DC3276-AE72-B045-9BCE-F04854635702}"/>
                  </a:ext>
                </a:extLst>
              </p:cNvPr>
              <p:cNvSpPr/>
              <p:nvPr/>
            </p:nvSpPr>
            <p:spPr>
              <a:xfrm rot="19317488">
                <a:off x="7577498" y="3325680"/>
                <a:ext cx="1374588" cy="388925"/>
              </a:xfrm>
              <a:custGeom>
                <a:avLst/>
                <a:gdLst>
                  <a:gd name="connsiteX0" fmla="*/ 3475 w 21600"/>
                  <a:gd name="connsiteY0" fmla="*/ 0 h 21600"/>
                  <a:gd name="connsiteX1" fmla="*/ 18125 w 21600"/>
                  <a:gd name="connsiteY1" fmla="*/ 0 h 21600"/>
                  <a:gd name="connsiteX2" fmla="*/ 21600 w 21600"/>
                  <a:gd name="connsiteY2" fmla="*/ 10800 h 21600"/>
                  <a:gd name="connsiteX3" fmla="*/ 18125 w 21600"/>
                  <a:gd name="connsiteY3" fmla="*/ 21600 h 21600"/>
                  <a:gd name="connsiteX4" fmla="*/ 3475 w 21600"/>
                  <a:gd name="connsiteY4" fmla="*/ 21600 h 21600"/>
                  <a:gd name="connsiteX5" fmla="*/ 0 w 21600"/>
                  <a:gd name="connsiteY5" fmla="*/ 10800 h 21600"/>
                  <a:gd name="connsiteX6" fmla="*/ 3475 w 21600"/>
                  <a:gd name="connsiteY6" fmla="*/ 0 h 21600"/>
                  <a:gd name="connsiteX0" fmla="*/ 2583 w 20708"/>
                  <a:gd name="connsiteY0" fmla="*/ 0 h 21600"/>
                  <a:gd name="connsiteX1" fmla="*/ 17233 w 20708"/>
                  <a:gd name="connsiteY1" fmla="*/ 0 h 21600"/>
                  <a:gd name="connsiteX2" fmla="*/ 20708 w 20708"/>
                  <a:gd name="connsiteY2" fmla="*/ 10800 h 21600"/>
                  <a:gd name="connsiteX3" fmla="*/ 17233 w 20708"/>
                  <a:gd name="connsiteY3" fmla="*/ 21600 h 21600"/>
                  <a:gd name="connsiteX4" fmla="*/ 2583 w 20708"/>
                  <a:gd name="connsiteY4" fmla="*/ 21600 h 21600"/>
                  <a:gd name="connsiteX5" fmla="*/ 0 w 20708"/>
                  <a:gd name="connsiteY5" fmla="*/ 11324 h 21600"/>
                  <a:gd name="connsiteX6" fmla="*/ 2583 w 20708"/>
                  <a:gd name="connsiteY6" fmla="*/ 0 h 21600"/>
                  <a:gd name="connsiteX0" fmla="*/ 2583 w 19816"/>
                  <a:gd name="connsiteY0" fmla="*/ 0 h 21600"/>
                  <a:gd name="connsiteX1" fmla="*/ 17233 w 19816"/>
                  <a:gd name="connsiteY1" fmla="*/ 0 h 21600"/>
                  <a:gd name="connsiteX2" fmla="*/ 19816 w 19816"/>
                  <a:gd name="connsiteY2" fmla="*/ 10800 h 21600"/>
                  <a:gd name="connsiteX3" fmla="*/ 17233 w 19816"/>
                  <a:gd name="connsiteY3" fmla="*/ 21600 h 21600"/>
                  <a:gd name="connsiteX4" fmla="*/ 2583 w 19816"/>
                  <a:gd name="connsiteY4" fmla="*/ 21600 h 21600"/>
                  <a:gd name="connsiteX5" fmla="*/ 0 w 19816"/>
                  <a:gd name="connsiteY5" fmla="*/ 11324 h 21600"/>
                  <a:gd name="connsiteX6" fmla="*/ 2583 w 19816"/>
                  <a:gd name="connsiteY6" fmla="*/ 0 h 21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816" h="21600">
                    <a:moveTo>
                      <a:pt x="2583" y="0"/>
                    </a:moveTo>
                    <a:lnTo>
                      <a:pt x="17233" y="0"/>
                    </a:lnTo>
                    <a:cubicBezTo>
                      <a:pt x="19152" y="0"/>
                      <a:pt x="19816" y="4835"/>
                      <a:pt x="19816" y="10800"/>
                    </a:cubicBezTo>
                    <a:cubicBezTo>
                      <a:pt x="19816" y="16765"/>
                      <a:pt x="19152" y="21600"/>
                      <a:pt x="17233" y="21600"/>
                    </a:cubicBezTo>
                    <a:lnTo>
                      <a:pt x="2583" y="21600"/>
                    </a:lnTo>
                    <a:cubicBezTo>
                      <a:pt x="664" y="21600"/>
                      <a:pt x="0" y="17289"/>
                      <a:pt x="0" y="11324"/>
                    </a:cubicBezTo>
                    <a:cubicBezTo>
                      <a:pt x="0" y="5359"/>
                      <a:pt x="664" y="0"/>
                      <a:pt x="2583" y="0"/>
                    </a:cubicBezTo>
                    <a:close/>
                  </a:path>
                </a:pathLst>
              </a:custGeom>
              <a:solidFill>
                <a:schemeClr val="bg2">
                  <a:lumMod val="25000"/>
                </a:schemeClr>
              </a:solidFill>
              <a:ln>
                <a:noFill/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971241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3D51C020-4896-9342-915D-F26B13CE195A}"/>
              </a:ext>
            </a:extLst>
          </p:cNvPr>
          <p:cNvSpPr/>
          <p:nvPr/>
        </p:nvSpPr>
        <p:spPr>
          <a:xfrm>
            <a:off x="0" y="0"/>
            <a:ext cx="12192000" cy="1252847"/>
          </a:xfrm>
          <a:prstGeom prst="rect">
            <a:avLst/>
          </a:prstGeom>
          <a:gradFill flip="none" rotWithShape="1">
            <a:gsLst>
              <a:gs pos="0">
                <a:srgbClr val="5BC4BF"/>
              </a:gs>
              <a:gs pos="50000">
                <a:srgbClr val="5BC4BF">
                  <a:tint val="44500"/>
                  <a:satMod val="160000"/>
                </a:srgbClr>
              </a:gs>
              <a:gs pos="100000">
                <a:srgbClr val="5BC4BF">
                  <a:tint val="23500"/>
                  <a:satMod val="160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h-TH" sz="5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ศึกษาเนื้อหาในหนังสือเรียน</a:t>
            </a:r>
            <a:endParaRPr lang="en-US" sz="5400" b="1" dirty="0">
              <a:solidFill>
                <a:schemeClr val="tx1">
                  <a:lumMod val="95000"/>
                  <a:lumOff val="5000"/>
                </a:schemeClr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xmlns="" id="{05098F14-0988-D143-B7A1-E09F365BA8A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0664" y="157012"/>
            <a:ext cx="836612" cy="938822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EAEADBD9-6A26-5B46-8DC5-30F71F48AC22}"/>
              </a:ext>
            </a:extLst>
          </p:cNvPr>
          <p:cNvSpPr txBox="1"/>
          <p:nvPr/>
        </p:nvSpPr>
        <p:spPr>
          <a:xfrm>
            <a:off x="2740435" y="4351523"/>
            <a:ext cx="7042312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6000" b="1" dirty="0" err="1">
                <a:latin typeface="TH SarabunPSK" panose="020B0500040200020003" pitchFamily="34" charset="-34"/>
                <a:cs typeface="TH SarabunPSK" panose="020B0500040200020003" pitchFamily="34" charset="-34"/>
              </a:rPr>
              <a:t>หัวข้อ</a:t>
            </a:r>
            <a:r>
              <a:rPr lang="en-US" sz="60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 6.5 </a:t>
            </a:r>
            <a:endParaRPr lang="th-TH" sz="60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algn="ctr"/>
            <a:r>
              <a:rPr lang="en-US" sz="6000" b="1" dirty="0" err="1">
                <a:latin typeface="TH SarabunPSK" panose="020B0500040200020003" pitchFamily="34" charset="-34"/>
                <a:cs typeface="TH SarabunPSK" panose="020B0500040200020003" pitchFamily="34" charset="-34"/>
              </a:rPr>
              <a:t>เรื่อง</a:t>
            </a:r>
            <a:r>
              <a:rPr lang="en-US" sz="60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60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มารยาทในการติดต่อสื่อสาร</a:t>
            </a:r>
            <a:endParaRPr lang="en-US" sz="60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xmlns="" id="{7207C346-E134-F34E-AC01-EC60EE8CB892}"/>
              </a:ext>
            </a:extLst>
          </p:cNvPr>
          <p:cNvGrpSpPr/>
          <p:nvPr/>
        </p:nvGrpSpPr>
        <p:grpSpPr>
          <a:xfrm>
            <a:off x="4544891" y="1741253"/>
            <a:ext cx="2939308" cy="1935327"/>
            <a:chOff x="4544891" y="1741253"/>
            <a:chExt cx="2939308" cy="1935327"/>
          </a:xfrm>
        </p:grpSpPr>
        <p:pic>
          <p:nvPicPr>
            <p:cNvPr id="15" name="Picture 2" descr="C:\Users\tkron\Downloads\pic-actPowerCSM1\Books-3-300px.png">
              <a:extLst>
                <a:ext uri="{FF2B5EF4-FFF2-40B4-BE49-F238E27FC236}">
                  <a16:creationId xmlns:a16="http://schemas.microsoft.com/office/drawing/2014/main" xmlns="" id="{8F99B3D4-18CA-6C4D-8832-5258610D9EA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44891" y="1741253"/>
              <a:ext cx="2738670" cy="193532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" name="TextBox 9">
              <a:extLst>
                <a:ext uri="{FF2B5EF4-FFF2-40B4-BE49-F238E27FC236}">
                  <a16:creationId xmlns:a16="http://schemas.microsoft.com/office/drawing/2014/main" xmlns="" id="{CF873FF7-F867-5448-AC36-FB768D8FEAC9}"/>
                </a:ext>
              </a:extLst>
            </p:cNvPr>
            <p:cNvSpPr txBox="1"/>
            <p:nvPr/>
          </p:nvSpPr>
          <p:spPr>
            <a:xfrm>
              <a:off x="5763148" y="2936113"/>
              <a:ext cx="1721051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0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10 </a:t>
              </a:r>
              <a:r>
                <a:rPr lang="th-TH" sz="40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นาที</a:t>
              </a:r>
              <a:endParaRPr lang="en-US" sz="4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xmlns="" id="{E5B92D0B-06B5-6446-9C5C-1A58A95BB2EA}"/>
              </a:ext>
            </a:extLst>
          </p:cNvPr>
          <p:cNvGrpSpPr/>
          <p:nvPr/>
        </p:nvGrpSpPr>
        <p:grpSpPr>
          <a:xfrm rot="681916">
            <a:off x="6510318" y="1758840"/>
            <a:ext cx="710227" cy="710227"/>
            <a:chOff x="513841" y="1751606"/>
            <a:chExt cx="1942039" cy="194203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2" name="Donut 11">
              <a:extLst>
                <a:ext uri="{FF2B5EF4-FFF2-40B4-BE49-F238E27FC236}">
                  <a16:creationId xmlns:a16="http://schemas.microsoft.com/office/drawing/2014/main" xmlns="" id="{D6163307-E3BB-614A-B5EA-BB039CD4B047}"/>
                </a:ext>
              </a:extLst>
            </p:cNvPr>
            <p:cNvSpPr/>
            <p:nvPr/>
          </p:nvSpPr>
          <p:spPr>
            <a:xfrm>
              <a:off x="513841" y="1751606"/>
              <a:ext cx="1942039" cy="1942039"/>
            </a:xfrm>
            <a:prstGeom prst="donut">
              <a:avLst>
                <a:gd name="adj" fmla="val 10054"/>
              </a:avLst>
            </a:prstGeom>
            <a:solidFill>
              <a:srgbClr val="5BC4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4" name="Freeform 13">
              <a:extLst>
                <a:ext uri="{FF2B5EF4-FFF2-40B4-BE49-F238E27FC236}">
                  <a16:creationId xmlns:a16="http://schemas.microsoft.com/office/drawing/2014/main" xmlns="" id="{BE07E1F3-C8F7-8242-BA59-5672BACF43E7}"/>
                </a:ext>
              </a:extLst>
            </p:cNvPr>
            <p:cNvSpPr/>
            <p:nvPr/>
          </p:nvSpPr>
          <p:spPr>
            <a:xfrm rot="16200000">
              <a:off x="1192601" y="2243933"/>
              <a:ext cx="961185" cy="667419"/>
            </a:xfrm>
            <a:custGeom>
              <a:avLst/>
              <a:gdLst>
                <a:gd name="connsiteX0" fmla="*/ 961185 w 961185"/>
                <a:gd name="connsiteY0" fmla="*/ 91223 h 667419"/>
                <a:gd name="connsiteX1" fmla="*/ 845352 w 961185"/>
                <a:gd name="connsiteY1" fmla="*/ 182446 h 667419"/>
                <a:gd name="connsiteX2" fmla="*/ 392393 w 961185"/>
                <a:gd name="connsiteY2" fmla="*/ 182446 h 667419"/>
                <a:gd name="connsiteX3" fmla="*/ 177998 w 961185"/>
                <a:gd name="connsiteY3" fmla="*/ 598094 h 667419"/>
                <a:gd name="connsiteX4" fmla="*/ 43824 w 961185"/>
                <a:gd name="connsiteY4" fmla="*/ 659221 h 667419"/>
                <a:gd name="connsiteX5" fmla="*/ 15851 w 961185"/>
                <a:gd name="connsiteY5" fmla="*/ 514458 h 667419"/>
                <a:gd name="connsiteX6" fmla="*/ 239712 w 961185"/>
                <a:gd name="connsiteY6" fmla="*/ 80458 h 667419"/>
                <a:gd name="connsiteX7" fmla="*/ 246212 w 961185"/>
                <a:gd name="connsiteY7" fmla="*/ 71616 h 667419"/>
                <a:gd name="connsiteX8" fmla="*/ 250289 w 961185"/>
                <a:gd name="connsiteY8" fmla="*/ 55714 h 667419"/>
                <a:gd name="connsiteX9" fmla="*/ 357019 w 961185"/>
                <a:gd name="connsiteY9" fmla="*/ 0 h 667419"/>
                <a:gd name="connsiteX10" fmla="*/ 845352 w 961185"/>
                <a:gd name="connsiteY10" fmla="*/ 0 h 667419"/>
                <a:gd name="connsiteX11" fmla="*/ 961185 w 961185"/>
                <a:gd name="connsiteY11" fmla="*/ 91223 h 6674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961185" h="667419">
                  <a:moveTo>
                    <a:pt x="961185" y="91223"/>
                  </a:moveTo>
                  <a:cubicBezTo>
                    <a:pt x="961185" y="141607"/>
                    <a:pt x="909318" y="182446"/>
                    <a:pt x="845352" y="182446"/>
                  </a:cubicBezTo>
                  <a:lnTo>
                    <a:pt x="392393" y="182446"/>
                  </a:lnTo>
                  <a:lnTo>
                    <a:pt x="177998" y="598094"/>
                  </a:lnTo>
                  <a:cubicBezTo>
                    <a:pt x="148674" y="654944"/>
                    <a:pt x="88602" y="682318"/>
                    <a:pt x="43824" y="659221"/>
                  </a:cubicBezTo>
                  <a:cubicBezTo>
                    <a:pt x="-954" y="636124"/>
                    <a:pt x="-13472" y="571307"/>
                    <a:pt x="15851" y="514458"/>
                  </a:cubicBezTo>
                  <a:lnTo>
                    <a:pt x="239712" y="80458"/>
                  </a:lnTo>
                  <a:lnTo>
                    <a:pt x="246212" y="71616"/>
                  </a:lnTo>
                  <a:lnTo>
                    <a:pt x="250289" y="55714"/>
                  </a:lnTo>
                  <a:cubicBezTo>
                    <a:pt x="267875" y="22972"/>
                    <a:pt x="309044" y="0"/>
                    <a:pt x="357019" y="0"/>
                  </a:cubicBezTo>
                  <a:lnTo>
                    <a:pt x="845352" y="0"/>
                  </a:lnTo>
                  <a:cubicBezTo>
                    <a:pt x="909318" y="0"/>
                    <a:pt x="961185" y="40839"/>
                    <a:pt x="961185" y="91223"/>
                  </a:cubicBezTo>
                  <a:close/>
                </a:path>
              </a:pathLst>
            </a:custGeom>
            <a:solidFill>
              <a:srgbClr val="5BC4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57329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3D51C020-4896-9342-915D-F26B13CE195A}"/>
              </a:ext>
            </a:extLst>
          </p:cNvPr>
          <p:cNvSpPr/>
          <p:nvPr/>
        </p:nvSpPr>
        <p:spPr>
          <a:xfrm>
            <a:off x="3881" y="2992583"/>
            <a:ext cx="12192000" cy="1579418"/>
          </a:xfrm>
          <a:prstGeom prst="rect">
            <a:avLst/>
          </a:prstGeom>
          <a:gradFill flip="none" rotWithShape="1">
            <a:gsLst>
              <a:gs pos="0">
                <a:srgbClr val="5BC4BF"/>
              </a:gs>
              <a:gs pos="50000">
                <a:srgbClr val="5BC4BF">
                  <a:tint val="44500"/>
                  <a:satMod val="160000"/>
                </a:srgbClr>
              </a:gs>
              <a:gs pos="100000">
                <a:srgbClr val="5BC4BF">
                  <a:tint val="23500"/>
                  <a:satMod val="160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7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กิจกรรมท้ายบท</a:t>
            </a:r>
            <a:endParaRPr lang="en-US" sz="7200" b="1" dirty="0">
              <a:solidFill>
                <a:schemeClr val="tx1">
                  <a:lumMod val="95000"/>
                  <a:lumOff val="5000"/>
                </a:schemeClr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xmlns="" id="{05098F14-0988-D143-B7A1-E09F365BA8A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0664" y="157012"/>
            <a:ext cx="836612" cy="93882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855539E5-9CAF-DC4F-B131-FC63449EB5F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31663" y="677337"/>
            <a:ext cx="1736435" cy="23152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49349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3D51C020-4896-9342-915D-F26B13CE195A}"/>
              </a:ext>
            </a:extLst>
          </p:cNvPr>
          <p:cNvSpPr/>
          <p:nvPr/>
        </p:nvSpPr>
        <p:spPr>
          <a:xfrm>
            <a:off x="3881" y="2992583"/>
            <a:ext cx="12192000" cy="1579418"/>
          </a:xfrm>
          <a:prstGeom prst="rect">
            <a:avLst/>
          </a:prstGeom>
          <a:gradFill flip="none" rotWithShape="1">
            <a:gsLst>
              <a:gs pos="0">
                <a:srgbClr val="5BC4BF"/>
              </a:gs>
              <a:gs pos="50000">
                <a:srgbClr val="5BC4BF">
                  <a:tint val="44500"/>
                  <a:satMod val="160000"/>
                </a:srgbClr>
              </a:gs>
              <a:gs pos="100000">
                <a:srgbClr val="5BC4BF">
                  <a:tint val="23500"/>
                  <a:satMod val="160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5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ทบทวนความรู้ก่อนเรียน</a:t>
            </a:r>
            <a:endParaRPr lang="en-US" sz="5400" b="1" dirty="0">
              <a:solidFill>
                <a:schemeClr val="tx1">
                  <a:lumMod val="95000"/>
                  <a:lumOff val="5000"/>
                </a:schemeClr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xmlns="" id="{05098F14-0988-D143-B7A1-E09F365BA8A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0664" y="157012"/>
            <a:ext cx="836612" cy="938822"/>
          </a:xfrm>
          <a:prstGeom prst="rect">
            <a:avLst/>
          </a:prstGeom>
        </p:spPr>
      </p:pic>
      <p:pic>
        <p:nvPicPr>
          <p:cNvPr id="43" name="รูปภาพ 10" descr="การคลิปหน้าจอ">
            <a:extLst>
              <a:ext uri="{FF2B5EF4-FFF2-40B4-BE49-F238E27FC236}">
                <a16:creationId xmlns:a16="http://schemas.microsoft.com/office/drawing/2014/main" xmlns="" id="{80E82C53-602E-9648-9F57-9BCFF270DC7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14997" y="1228115"/>
            <a:ext cx="1569768" cy="15432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4921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3D51C020-4896-9342-915D-F26B13CE195A}"/>
              </a:ext>
            </a:extLst>
          </p:cNvPr>
          <p:cNvSpPr/>
          <p:nvPr/>
        </p:nvSpPr>
        <p:spPr>
          <a:xfrm>
            <a:off x="0" y="0"/>
            <a:ext cx="12192000" cy="1252847"/>
          </a:xfrm>
          <a:prstGeom prst="rect">
            <a:avLst/>
          </a:prstGeom>
          <a:gradFill flip="none" rotWithShape="1">
            <a:gsLst>
              <a:gs pos="0">
                <a:srgbClr val="5BC4BF"/>
              </a:gs>
              <a:gs pos="50000">
                <a:srgbClr val="5BC4BF">
                  <a:tint val="44500"/>
                  <a:satMod val="160000"/>
                </a:srgbClr>
              </a:gs>
              <a:gs pos="100000">
                <a:srgbClr val="5BC4BF">
                  <a:tint val="23500"/>
                  <a:satMod val="160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h-TH" sz="5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ร่วมกันอภิปรายประเด็นในกิจกรรมท้ายบท</a:t>
            </a:r>
            <a:endParaRPr lang="en-US" sz="5400" b="1" dirty="0">
              <a:solidFill>
                <a:schemeClr val="tx1">
                  <a:lumMod val="95000"/>
                  <a:lumOff val="5000"/>
                </a:schemeClr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xmlns="" id="{05098F14-0988-D143-B7A1-E09F365BA8A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0664" y="157012"/>
            <a:ext cx="836612" cy="938822"/>
          </a:xfrm>
          <a:prstGeom prst="rect">
            <a:avLst/>
          </a:prstGeom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xmlns="" id="{9EC934C6-491E-8141-98CE-485E96CE5579}"/>
              </a:ext>
            </a:extLst>
          </p:cNvPr>
          <p:cNvGrpSpPr/>
          <p:nvPr/>
        </p:nvGrpSpPr>
        <p:grpSpPr>
          <a:xfrm>
            <a:off x="2309812" y="1571625"/>
            <a:ext cx="7572375" cy="4709493"/>
            <a:chOff x="2309812" y="1571625"/>
            <a:chExt cx="7572375" cy="4709493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" name="Frame 2">
              <a:extLst>
                <a:ext uri="{FF2B5EF4-FFF2-40B4-BE49-F238E27FC236}">
                  <a16:creationId xmlns:a16="http://schemas.microsoft.com/office/drawing/2014/main" xmlns="" id="{EB666FAD-2A51-4742-848F-D225D7062BA4}"/>
                </a:ext>
              </a:extLst>
            </p:cNvPr>
            <p:cNvSpPr/>
            <p:nvPr/>
          </p:nvSpPr>
          <p:spPr>
            <a:xfrm>
              <a:off x="2309812" y="1571625"/>
              <a:ext cx="7572375" cy="4171950"/>
            </a:xfrm>
            <a:prstGeom prst="frame">
              <a:avLst>
                <a:gd name="adj1" fmla="val 4280"/>
              </a:avLst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xmlns="" id="{D78BC711-C255-D24F-BA82-6F8028DC0CFA}"/>
                </a:ext>
              </a:extLst>
            </p:cNvPr>
            <p:cNvSpPr/>
            <p:nvPr/>
          </p:nvSpPr>
          <p:spPr>
            <a:xfrm>
              <a:off x="5488781" y="5690878"/>
              <a:ext cx="1214437" cy="371475"/>
            </a:xfrm>
            <a:prstGeom prst="rect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xmlns="" id="{5A2C6937-9F45-9340-A7D7-71B63E9C9179}"/>
                </a:ext>
              </a:extLst>
            </p:cNvPr>
            <p:cNvSpPr/>
            <p:nvPr/>
          </p:nvSpPr>
          <p:spPr>
            <a:xfrm>
              <a:off x="5176836" y="5909643"/>
              <a:ext cx="1838327" cy="371475"/>
            </a:xfrm>
            <a:prstGeom prst="rect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1" name="Picture 10">
            <a:extLst>
              <a:ext uri="{FF2B5EF4-FFF2-40B4-BE49-F238E27FC236}">
                <a16:creationId xmlns:a16="http://schemas.microsoft.com/office/drawing/2014/main" xmlns="" id="{8A5B7F1B-A5DB-8A43-95DA-4DC50941654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63849" y="1953266"/>
            <a:ext cx="6499588" cy="3290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729868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3D51C020-4896-9342-915D-F26B13CE195A}"/>
              </a:ext>
            </a:extLst>
          </p:cNvPr>
          <p:cNvSpPr/>
          <p:nvPr/>
        </p:nvSpPr>
        <p:spPr>
          <a:xfrm>
            <a:off x="0" y="0"/>
            <a:ext cx="12192000" cy="1252847"/>
          </a:xfrm>
          <a:prstGeom prst="rect">
            <a:avLst/>
          </a:prstGeom>
          <a:gradFill flip="none" rotWithShape="1">
            <a:gsLst>
              <a:gs pos="0">
                <a:srgbClr val="5BC4BF"/>
              </a:gs>
              <a:gs pos="50000">
                <a:srgbClr val="5BC4BF">
                  <a:tint val="44500"/>
                  <a:satMod val="160000"/>
                </a:srgbClr>
              </a:gs>
              <a:gs pos="100000">
                <a:srgbClr val="5BC4BF">
                  <a:tint val="23500"/>
                  <a:satMod val="160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h-TH" sz="5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ร่วมกันอภิปรายประเด็นในกิจกรรมท้ายบท</a:t>
            </a:r>
            <a:endParaRPr lang="en-US" sz="5400" b="1" dirty="0">
              <a:solidFill>
                <a:schemeClr val="tx1">
                  <a:lumMod val="95000"/>
                  <a:lumOff val="5000"/>
                </a:schemeClr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xmlns="" id="{05098F14-0988-D143-B7A1-E09F365BA8A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0664" y="157012"/>
            <a:ext cx="836612" cy="938822"/>
          </a:xfrm>
          <a:prstGeom prst="rect">
            <a:avLst/>
          </a:prstGeom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xmlns="" id="{9EC934C6-491E-8141-98CE-485E96CE5579}"/>
              </a:ext>
            </a:extLst>
          </p:cNvPr>
          <p:cNvGrpSpPr/>
          <p:nvPr/>
        </p:nvGrpSpPr>
        <p:grpSpPr>
          <a:xfrm>
            <a:off x="2309812" y="1571625"/>
            <a:ext cx="7572375" cy="4709493"/>
            <a:chOff x="2309812" y="1571625"/>
            <a:chExt cx="7572375" cy="4709493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" name="Frame 2">
              <a:extLst>
                <a:ext uri="{FF2B5EF4-FFF2-40B4-BE49-F238E27FC236}">
                  <a16:creationId xmlns:a16="http://schemas.microsoft.com/office/drawing/2014/main" xmlns="" id="{EB666FAD-2A51-4742-848F-D225D7062BA4}"/>
                </a:ext>
              </a:extLst>
            </p:cNvPr>
            <p:cNvSpPr/>
            <p:nvPr/>
          </p:nvSpPr>
          <p:spPr>
            <a:xfrm>
              <a:off x="2309812" y="1571625"/>
              <a:ext cx="7572375" cy="4171950"/>
            </a:xfrm>
            <a:prstGeom prst="frame">
              <a:avLst>
                <a:gd name="adj1" fmla="val 4280"/>
              </a:avLst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xmlns="" id="{D78BC711-C255-D24F-BA82-6F8028DC0CFA}"/>
                </a:ext>
              </a:extLst>
            </p:cNvPr>
            <p:cNvSpPr/>
            <p:nvPr/>
          </p:nvSpPr>
          <p:spPr>
            <a:xfrm>
              <a:off x="5488781" y="5690878"/>
              <a:ext cx="1214437" cy="371475"/>
            </a:xfrm>
            <a:prstGeom prst="rect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xmlns="" id="{5A2C6937-9F45-9340-A7D7-71B63E9C9179}"/>
                </a:ext>
              </a:extLst>
            </p:cNvPr>
            <p:cNvSpPr/>
            <p:nvPr/>
          </p:nvSpPr>
          <p:spPr>
            <a:xfrm>
              <a:off x="5176836" y="5909643"/>
              <a:ext cx="1838327" cy="371475"/>
            </a:xfrm>
            <a:prstGeom prst="rect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01D8E084-DBAA-E246-AA88-DDBA6533278C}"/>
              </a:ext>
            </a:extLst>
          </p:cNvPr>
          <p:cNvSpPr txBox="1"/>
          <p:nvPr/>
        </p:nvSpPr>
        <p:spPr>
          <a:xfrm>
            <a:off x="2575559" y="1992059"/>
            <a:ext cx="704088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From: Franklin </a:t>
            </a:r>
            <a:r>
              <a:rPr lang="en-US" sz="3200" dirty="0" err="1">
                <a:latin typeface="TH SarabunPSK" panose="020B0500040200020003" pitchFamily="34" charset="-34"/>
                <a:cs typeface="TH SarabunPSK" panose="020B0500040200020003" pitchFamily="34" charset="-34"/>
              </a:rPr>
              <a:t>Andress</a:t>
            </a:r>
            <a:r>
              <a:rPr lang="en-US" sz="32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en-US" sz="3200" dirty="0" err="1">
                <a:latin typeface="TH SarabunPSK" panose="020B0500040200020003" pitchFamily="34" charset="-34"/>
                <a:cs typeface="TH SarabunPSK" panose="020B0500040200020003" pitchFamily="34" charset="-34"/>
              </a:rPr>
              <a:t>Aldaz</a:t>
            </a:r>
            <a:r>
              <a:rPr lang="en-US" sz="32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 Galindo&gt;</a:t>
            </a:r>
          </a:p>
          <a:p>
            <a:r>
              <a:rPr lang="en-US" sz="32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To: Franklin </a:t>
            </a:r>
            <a:r>
              <a:rPr lang="en-US" sz="3200" dirty="0" err="1">
                <a:latin typeface="TH SarabunPSK" panose="020B0500040200020003" pitchFamily="34" charset="-34"/>
                <a:cs typeface="TH SarabunPSK" panose="020B0500040200020003" pitchFamily="34" charset="-34"/>
              </a:rPr>
              <a:t>Andress</a:t>
            </a:r>
            <a:r>
              <a:rPr lang="en-US" sz="32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en-US" sz="3200" dirty="0" err="1">
                <a:latin typeface="TH SarabunPSK" panose="020B0500040200020003" pitchFamily="34" charset="-34"/>
                <a:cs typeface="TH SarabunPSK" panose="020B0500040200020003" pitchFamily="34" charset="-34"/>
              </a:rPr>
              <a:t>Aldaz</a:t>
            </a:r>
            <a:r>
              <a:rPr lang="en-US" sz="32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 Galindo&gt;</a:t>
            </a:r>
          </a:p>
          <a:p>
            <a:r>
              <a:rPr lang="en-US" sz="32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RE: </a:t>
            </a:r>
            <a:r>
              <a:rPr lang="en-US" sz="3200" dirty="0" err="1">
                <a:latin typeface="TH SarabunPSK" panose="020B0500040200020003" pitchFamily="34" charset="-34"/>
                <a:cs typeface="TH SarabunPSK" panose="020B0500040200020003" pitchFamily="34" charset="-34"/>
              </a:rPr>
              <a:t>Pagos</a:t>
            </a:r>
            <a:endParaRPr lang="en-US" sz="320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r>
              <a:rPr lang="en-US" sz="32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Today 12:19</a:t>
            </a:r>
          </a:p>
          <a:p>
            <a:r>
              <a:rPr lang="en-US" sz="32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   </a:t>
            </a:r>
            <a:r>
              <a:rPr lang="th-TH" sz="32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  ได้รับเงิน </a:t>
            </a:r>
            <a:r>
              <a:rPr lang="en-US" sz="32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100,000,000 </a:t>
            </a:r>
            <a:r>
              <a:rPr lang="th-TH" sz="32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บาท ในรางวัล </a:t>
            </a:r>
            <a:r>
              <a:rPr lang="en-US" sz="32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ABC Auto mobile</a:t>
            </a:r>
          </a:p>
          <a:p>
            <a:r>
              <a:rPr lang="th-TH" sz="32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เพื่อรับรางวัลให้ส่งชื่อ ที่อยู่ หมายเลขโทรศัพท์มาที่ </a:t>
            </a:r>
            <a:r>
              <a:rPr lang="en-US" sz="32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abc176@ipstxxxmail.com</a:t>
            </a:r>
          </a:p>
        </p:txBody>
      </p:sp>
    </p:spTree>
    <p:extLst>
      <p:ext uri="{BB962C8B-B14F-4D97-AF65-F5344CB8AC3E}">
        <p14:creationId xmlns:p14="http://schemas.microsoft.com/office/powerpoint/2010/main" val="209910001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3D51C020-4896-9342-915D-F26B13CE195A}"/>
              </a:ext>
            </a:extLst>
          </p:cNvPr>
          <p:cNvSpPr/>
          <p:nvPr/>
        </p:nvSpPr>
        <p:spPr>
          <a:xfrm>
            <a:off x="3881" y="2992583"/>
            <a:ext cx="12192000" cy="1579418"/>
          </a:xfrm>
          <a:prstGeom prst="rect">
            <a:avLst/>
          </a:prstGeom>
          <a:gradFill flip="none" rotWithShape="1">
            <a:gsLst>
              <a:gs pos="0">
                <a:srgbClr val="5BC4BF"/>
              </a:gs>
              <a:gs pos="50000">
                <a:srgbClr val="5BC4BF">
                  <a:tint val="44500"/>
                  <a:satMod val="160000"/>
                </a:srgbClr>
              </a:gs>
              <a:gs pos="100000">
                <a:srgbClr val="5BC4BF">
                  <a:tint val="23500"/>
                  <a:satMod val="160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4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สรุปความรู้</a:t>
            </a:r>
          </a:p>
          <a:p>
            <a:pPr algn="ctr"/>
            <a:r>
              <a:rPr lang="th-TH" sz="3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แนวทางปฏิบัติเมื่อพบเนื้อหาที่ไม่เหมาะสมในสื่อเทคโนโลยี</a:t>
            </a:r>
            <a:r>
              <a:rPr lang="th-TH" sz="36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ต่างๆ</a:t>
            </a:r>
            <a:r>
              <a:rPr lang="th-TH" sz="3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และมารยาทในการติดต่อสื่อสาร </a:t>
            </a:r>
            <a:endParaRPr lang="en-US" sz="3600" b="1" dirty="0">
              <a:solidFill>
                <a:schemeClr val="tx1">
                  <a:lumMod val="95000"/>
                  <a:lumOff val="5000"/>
                </a:schemeClr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xmlns="" id="{05098F14-0988-D143-B7A1-E09F365BA8A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0664" y="157012"/>
            <a:ext cx="836612" cy="938822"/>
          </a:xfrm>
          <a:prstGeom prst="rect">
            <a:avLst/>
          </a:prstGeom>
        </p:spPr>
      </p:pic>
      <p:pic>
        <p:nvPicPr>
          <p:cNvPr id="5" name="Picture 2" descr="C:\Users\tkron\Downloads\pic-actPowerCSM1\sumary.gif">
            <a:extLst>
              <a:ext uri="{FF2B5EF4-FFF2-40B4-BE49-F238E27FC236}">
                <a16:creationId xmlns:a16="http://schemas.microsoft.com/office/drawing/2014/main" xmlns="" id="{60C572C3-A02F-254B-B934-8D430E8476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34817" y="1342729"/>
            <a:ext cx="1122367" cy="14029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816069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3D51C020-4896-9342-915D-F26B13CE195A}"/>
              </a:ext>
            </a:extLst>
          </p:cNvPr>
          <p:cNvSpPr/>
          <p:nvPr/>
        </p:nvSpPr>
        <p:spPr>
          <a:xfrm>
            <a:off x="0" y="0"/>
            <a:ext cx="12192000" cy="1252847"/>
          </a:xfrm>
          <a:prstGeom prst="rect">
            <a:avLst/>
          </a:prstGeom>
          <a:gradFill flip="none" rotWithShape="1">
            <a:gsLst>
              <a:gs pos="0">
                <a:srgbClr val="5BC4BF"/>
              </a:gs>
              <a:gs pos="50000">
                <a:srgbClr val="5BC4BF">
                  <a:tint val="44500"/>
                  <a:satMod val="160000"/>
                </a:srgbClr>
              </a:gs>
              <a:gs pos="100000">
                <a:srgbClr val="5BC4BF">
                  <a:tint val="23500"/>
                  <a:satMod val="160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48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6.1 </a:t>
            </a:r>
            <a:r>
              <a:rPr lang="en-US" sz="4800" b="1" dirty="0" err="1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แนวทางปฏิบัติเมื่อพบเนื้อหาที่ไม่เหมาะสม</a:t>
            </a:r>
            <a:endParaRPr lang="en-US" sz="4800" b="1" dirty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xmlns="" id="{05098F14-0988-D143-B7A1-E09F365BA8A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0664" y="157012"/>
            <a:ext cx="836612" cy="93882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7044B77F-FD26-8340-9531-70D50F1D1F70}"/>
              </a:ext>
            </a:extLst>
          </p:cNvPr>
          <p:cNvSpPr txBox="1"/>
          <p:nvPr/>
        </p:nvSpPr>
        <p:spPr>
          <a:xfrm>
            <a:off x="2231801" y="1760199"/>
            <a:ext cx="7728398" cy="158504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700" b="1" u="sng" dirty="0">
                <a:solidFill>
                  <a:schemeClr val="tx1">
                    <a:lumMod val="85000"/>
                    <a:lumOff val="1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1. </a:t>
            </a:r>
            <a:r>
              <a:rPr lang="th-TH" sz="9700" b="1" u="sng" dirty="0">
                <a:solidFill>
                  <a:schemeClr val="tx1">
                    <a:lumMod val="85000"/>
                    <a:lumOff val="1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ปฏิเสธการรับข้อมูล</a:t>
            </a:r>
            <a:endParaRPr lang="en-US" sz="9700" b="1" u="sng" dirty="0">
              <a:solidFill>
                <a:schemeClr val="tx1">
                  <a:lumMod val="85000"/>
                  <a:lumOff val="15000"/>
                </a:schemeClr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xmlns="" id="{49111020-263D-CF47-B059-1447743E3E9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0614" y="4282904"/>
            <a:ext cx="3039532" cy="1439778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xmlns="" id="{5C793EED-1B73-A946-BFF3-C0DA728BD0B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4642707" y="4007317"/>
            <a:ext cx="1926247" cy="199095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xmlns="" id="{37C756BF-F927-EC46-800E-98F8BD59D943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82741" y="3604954"/>
            <a:ext cx="2200322" cy="230598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27" name="Group 26">
            <a:extLst>
              <a:ext uri="{FF2B5EF4-FFF2-40B4-BE49-F238E27FC236}">
                <a16:creationId xmlns:a16="http://schemas.microsoft.com/office/drawing/2014/main" xmlns="" id="{6316A668-DF1D-EB4E-AC1B-4708C9D02C95}"/>
              </a:ext>
            </a:extLst>
          </p:cNvPr>
          <p:cNvGrpSpPr/>
          <p:nvPr/>
        </p:nvGrpSpPr>
        <p:grpSpPr>
          <a:xfrm rot="21300931">
            <a:off x="642805" y="4007316"/>
            <a:ext cx="2241390" cy="1990953"/>
            <a:chOff x="638970" y="4007317"/>
            <a:chExt cx="2241390" cy="1990953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xmlns="" id="{00DC8A97-5DFD-4C41-A153-7E6C8773DC70}"/>
                </a:ext>
              </a:extLst>
            </p:cNvPr>
            <p:cNvCxnSpPr/>
            <p:nvPr/>
          </p:nvCxnSpPr>
          <p:spPr>
            <a:xfrm>
              <a:off x="929640" y="4007317"/>
              <a:ext cx="1798320" cy="1990953"/>
            </a:xfrm>
            <a:prstGeom prst="line">
              <a:avLst/>
            </a:prstGeom>
            <a:ln w="1524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xmlns="" id="{8B9A92EC-22FE-3C40-982B-92DE83074E9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38970" y="4007317"/>
              <a:ext cx="2241390" cy="1715365"/>
            </a:xfrm>
            <a:prstGeom prst="line">
              <a:avLst/>
            </a:prstGeom>
            <a:ln w="1524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xmlns="" id="{F5FDE5D7-F6AD-304C-8B01-C25D627F5A82}"/>
              </a:ext>
            </a:extLst>
          </p:cNvPr>
          <p:cNvGrpSpPr/>
          <p:nvPr/>
        </p:nvGrpSpPr>
        <p:grpSpPr>
          <a:xfrm rot="21300931">
            <a:off x="4535697" y="4100925"/>
            <a:ext cx="2241390" cy="1990953"/>
            <a:chOff x="638970" y="4007317"/>
            <a:chExt cx="2241390" cy="1990953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xmlns="" id="{B1DFD563-2186-BC4E-B3E4-58795B39D300}"/>
                </a:ext>
              </a:extLst>
            </p:cNvPr>
            <p:cNvCxnSpPr/>
            <p:nvPr/>
          </p:nvCxnSpPr>
          <p:spPr>
            <a:xfrm>
              <a:off x="929640" y="4007317"/>
              <a:ext cx="1798320" cy="1990953"/>
            </a:xfrm>
            <a:prstGeom prst="line">
              <a:avLst/>
            </a:prstGeom>
            <a:ln w="1524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xmlns="" id="{36C5E66D-61D4-A042-8FBD-16685B8B87B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38970" y="4007317"/>
              <a:ext cx="2241390" cy="1715365"/>
            </a:xfrm>
            <a:prstGeom prst="line">
              <a:avLst/>
            </a:prstGeom>
            <a:ln w="1524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xmlns="" id="{4355E7DB-778E-A749-93B5-B670FE618C6A}"/>
              </a:ext>
            </a:extLst>
          </p:cNvPr>
          <p:cNvGrpSpPr/>
          <p:nvPr/>
        </p:nvGrpSpPr>
        <p:grpSpPr>
          <a:xfrm rot="21300931">
            <a:off x="8911241" y="4075671"/>
            <a:ext cx="2241390" cy="1990953"/>
            <a:chOff x="638970" y="4007317"/>
            <a:chExt cx="2241390" cy="1990953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xmlns="" id="{256A6E7D-6CDD-A448-ABD1-0CC1E57184AD}"/>
                </a:ext>
              </a:extLst>
            </p:cNvPr>
            <p:cNvCxnSpPr/>
            <p:nvPr/>
          </p:nvCxnSpPr>
          <p:spPr>
            <a:xfrm>
              <a:off x="929640" y="4007317"/>
              <a:ext cx="1798320" cy="1990953"/>
            </a:xfrm>
            <a:prstGeom prst="line">
              <a:avLst/>
            </a:prstGeom>
            <a:ln w="1524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xmlns="" id="{4C01868A-CBBB-3143-B7A8-921952FC183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38970" y="4007317"/>
              <a:ext cx="2241390" cy="1715365"/>
            </a:xfrm>
            <a:prstGeom prst="line">
              <a:avLst/>
            </a:prstGeom>
            <a:ln w="1524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002018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3D51C020-4896-9342-915D-F26B13CE195A}"/>
              </a:ext>
            </a:extLst>
          </p:cNvPr>
          <p:cNvSpPr/>
          <p:nvPr/>
        </p:nvSpPr>
        <p:spPr>
          <a:xfrm>
            <a:off x="0" y="0"/>
            <a:ext cx="12192000" cy="1252847"/>
          </a:xfrm>
          <a:prstGeom prst="rect">
            <a:avLst/>
          </a:prstGeom>
          <a:gradFill flip="none" rotWithShape="1">
            <a:gsLst>
              <a:gs pos="0">
                <a:srgbClr val="5BC4BF"/>
              </a:gs>
              <a:gs pos="50000">
                <a:srgbClr val="5BC4BF">
                  <a:tint val="44500"/>
                  <a:satMod val="160000"/>
                </a:srgbClr>
              </a:gs>
              <a:gs pos="100000">
                <a:srgbClr val="5BC4BF">
                  <a:tint val="23500"/>
                  <a:satMod val="160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48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6.1 </a:t>
            </a:r>
            <a:r>
              <a:rPr lang="en-US" sz="4800" b="1" dirty="0" err="1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แนวทางปฏิบัติเมื่อพบเนื้อหาที่ไม่เหมาะสม</a:t>
            </a:r>
            <a:endParaRPr lang="en-US" sz="4800" b="1" dirty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xmlns="" id="{05098F14-0988-D143-B7A1-E09F365BA8A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0664" y="157012"/>
            <a:ext cx="836612" cy="93882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7044B77F-FD26-8340-9531-70D50F1D1F70}"/>
              </a:ext>
            </a:extLst>
          </p:cNvPr>
          <p:cNvSpPr txBox="1"/>
          <p:nvPr/>
        </p:nvSpPr>
        <p:spPr>
          <a:xfrm>
            <a:off x="2459356" y="1714478"/>
            <a:ext cx="3772186" cy="45704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9700" b="1" u="sng" dirty="0">
                <a:solidFill>
                  <a:srgbClr val="C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ไม่ส่งต่อ</a:t>
            </a:r>
          </a:p>
          <a:p>
            <a:r>
              <a:rPr lang="th-TH" sz="9700" b="1" u="sng" dirty="0">
                <a:solidFill>
                  <a:srgbClr val="C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ไม่แชร์</a:t>
            </a:r>
          </a:p>
          <a:p>
            <a:r>
              <a:rPr lang="th-TH" sz="9700" b="1" u="sng" dirty="0">
                <a:solidFill>
                  <a:srgbClr val="C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ไม่เผยแพร่</a:t>
            </a:r>
            <a:endParaRPr lang="en-US" sz="9700" b="1" u="sng" dirty="0">
              <a:solidFill>
                <a:srgbClr val="C0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DC98757F-B4DC-174B-994D-B0691BE08A46}"/>
              </a:ext>
            </a:extLst>
          </p:cNvPr>
          <p:cNvSpPr txBox="1"/>
          <p:nvPr/>
        </p:nvSpPr>
        <p:spPr>
          <a:xfrm>
            <a:off x="6431280" y="1911899"/>
            <a:ext cx="5596404" cy="31393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6600" b="1" u="sng" dirty="0">
                <a:solidFill>
                  <a:schemeClr val="tx1">
                    <a:lumMod val="85000"/>
                    <a:lumOff val="1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อาจเข้าข่ายผิดกฎหมาย</a:t>
            </a:r>
          </a:p>
          <a:p>
            <a:r>
              <a:rPr lang="th-TH" sz="6600" b="1" u="sng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ตาม พรบ.</a:t>
            </a:r>
            <a:r>
              <a:rPr lang="th-TH" sz="6600" b="1" u="sng" dirty="0">
                <a:solidFill>
                  <a:schemeClr val="tx1">
                    <a:lumMod val="85000"/>
                    <a:lumOff val="1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คอมพิวเตอร์</a:t>
            </a:r>
          </a:p>
          <a:p>
            <a:r>
              <a:rPr lang="th-TH" sz="6600" b="1" u="sng" dirty="0">
                <a:solidFill>
                  <a:schemeClr val="tx1">
                    <a:lumMod val="85000"/>
                    <a:lumOff val="1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มีโทษทั้งจำและปรับ</a:t>
            </a:r>
            <a:endParaRPr lang="en-US" sz="6600" b="1" u="sng" dirty="0">
              <a:solidFill>
                <a:schemeClr val="tx1">
                  <a:lumMod val="85000"/>
                  <a:lumOff val="15000"/>
                </a:schemeClr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xmlns="" id="{C3825846-F46A-BF40-9133-807233668C2B}"/>
              </a:ext>
            </a:extLst>
          </p:cNvPr>
          <p:cNvSpPr txBox="1"/>
          <p:nvPr/>
        </p:nvSpPr>
        <p:spPr>
          <a:xfrm>
            <a:off x="362234" y="2388953"/>
            <a:ext cx="1362874" cy="266226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7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2.</a:t>
            </a:r>
          </a:p>
        </p:txBody>
      </p:sp>
    </p:spTree>
    <p:extLst>
      <p:ext uri="{BB962C8B-B14F-4D97-AF65-F5344CB8AC3E}">
        <p14:creationId xmlns:p14="http://schemas.microsoft.com/office/powerpoint/2010/main" val="997910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1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3D51C020-4896-9342-915D-F26B13CE195A}"/>
              </a:ext>
            </a:extLst>
          </p:cNvPr>
          <p:cNvSpPr/>
          <p:nvPr/>
        </p:nvSpPr>
        <p:spPr>
          <a:xfrm>
            <a:off x="0" y="0"/>
            <a:ext cx="12192000" cy="1252847"/>
          </a:xfrm>
          <a:prstGeom prst="rect">
            <a:avLst/>
          </a:prstGeom>
          <a:gradFill flip="none" rotWithShape="1">
            <a:gsLst>
              <a:gs pos="0">
                <a:srgbClr val="5BC4BF"/>
              </a:gs>
              <a:gs pos="50000">
                <a:srgbClr val="5BC4BF">
                  <a:tint val="44500"/>
                  <a:satMod val="160000"/>
                </a:srgbClr>
              </a:gs>
              <a:gs pos="100000">
                <a:srgbClr val="5BC4BF">
                  <a:tint val="23500"/>
                  <a:satMod val="160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48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6.1 </a:t>
            </a:r>
            <a:r>
              <a:rPr lang="en-US" sz="4800" b="1" dirty="0" err="1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แนวทางปฏิบัติเมื่อพบเนื้อหาที่ไม่เหมาะสม</a:t>
            </a:r>
            <a:endParaRPr lang="en-US" sz="4800" b="1" dirty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xmlns="" id="{05098F14-0988-D143-B7A1-E09F365BA8A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0664" y="157012"/>
            <a:ext cx="836612" cy="93882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7044B77F-FD26-8340-9531-70D50F1D1F70}"/>
              </a:ext>
            </a:extLst>
          </p:cNvPr>
          <p:cNvSpPr txBox="1"/>
          <p:nvPr/>
        </p:nvSpPr>
        <p:spPr>
          <a:xfrm>
            <a:off x="3245612" y="3406027"/>
            <a:ext cx="8501045" cy="30777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h-TH" sz="9700" b="1" u="sng" dirty="0">
                <a:solidFill>
                  <a:srgbClr val="C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แจ้งครูหรือผู้ปกครอง</a:t>
            </a:r>
          </a:p>
          <a:p>
            <a:pPr algn="ctr"/>
            <a:r>
              <a:rPr lang="th-TH" sz="9700" b="1" u="sng" dirty="0">
                <a:solidFill>
                  <a:srgbClr val="C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เพื่อดำเนินการแก้ไขทันที</a:t>
            </a:r>
            <a:endParaRPr lang="en-US" sz="9700" b="1" u="sng" dirty="0">
              <a:solidFill>
                <a:srgbClr val="C0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DC98757F-B4DC-174B-994D-B0691BE08A46}"/>
              </a:ext>
            </a:extLst>
          </p:cNvPr>
          <p:cNvSpPr txBox="1"/>
          <p:nvPr/>
        </p:nvSpPr>
        <p:spPr>
          <a:xfrm>
            <a:off x="1661160" y="1714479"/>
            <a:ext cx="9034846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600" b="1" u="sng" dirty="0">
                <a:solidFill>
                  <a:schemeClr val="tx1">
                    <a:lumMod val="85000"/>
                    <a:lumOff val="1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3.</a:t>
            </a:r>
            <a:r>
              <a:rPr lang="th-TH" sz="6600" b="1" u="sng" dirty="0">
                <a:solidFill>
                  <a:schemeClr val="tx1">
                    <a:lumMod val="85000"/>
                    <a:lumOff val="1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เมื่อไม่สามารถจัดการหรือแก้ไขเองได้</a:t>
            </a:r>
            <a:endParaRPr lang="en-US" sz="6600" b="1" u="sng" dirty="0">
              <a:solidFill>
                <a:schemeClr val="tx1">
                  <a:lumMod val="85000"/>
                  <a:lumOff val="15000"/>
                </a:schemeClr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31F8297F-7595-364B-9F27-C257BBB4FB4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0664" y="3618514"/>
            <a:ext cx="3650842" cy="28652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9828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1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3D51C020-4896-9342-915D-F26B13CE195A}"/>
              </a:ext>
            </a:extLst>
          </p:cNvPr>
          <p:cNvSpPr/>
          <p:nvPr/>
        </p:nvSpPr>
        <p:spPr>
          <a:xfrm>
            <a:off x="0" y="0"/>
            <a:ext cx="12192000" cy="1252847"/>
          </a:xfrm>
          <a:prstGeom prst="rect">
            <a:avLst/>
          </a:prstGeom>
          <a:gradFill flip="none" rotWithShape="1">
            <a:gsLst>
              <a:gs pos="0">
                <a:srgbClr val="5BC4BF"/>
              </a:gs>
              <a:gs pos="50000">
                <a:srgbClr val="5BC4BF">
                  <a:tint val="44500"/>
                  <a:satMod val="160000"/>
                </a:srgbClr>
              </a:gs>
              <a:gs pos="100000">
                <a:srgbClr val="5BC4BF">
                  <a:tint val="23500"/>
                  <a:satMod val="160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48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6.1 </a:t>
            </a:r>
            <a:r>
              <a:rPr lang="en-US" sz="4800" b="1" dirty="0" err="1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แนวทางปฏิบัติเมื่อพบเนื้อหาที่ไม่เหมาะสม</a:t>
            </a:r>
            <a:endParaRPr lang="en-US" sz="4800" b="1" dirty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xmlns="" id="{05098F14-0988-D143-B7A1-E09F365BA8A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0664" y="157012"/>
            <a:ext cx="836612" cy="93882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7044B77F-FD26-8340-9531-70D50F1D1F70}"/>
              </a:ext>
            </a:extLst>
          </p:cNvPr>
          <p:cNvSpPr txBox="1"/>
          <p:nvPr/>
        </p:nvSpPr>
        <p:spPr>
          <a:xfrm>
            <a:off x="1255396" y="2535947"/>
            <a:ext cx="10267554" cy="158504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9700" b="1" u="sng" dirty="0">
                <a:solidFill>
                  <a:srgbClr val="C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โดยรายงานปัญหาที่พบเราพบ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68BB1641-741D-FC4F-876E-35311CB635B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2463" y="4212786"/>
            <a:ext cx="2489717" cy="2032231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370F4E93-BB8C-EB41-B385-533B6B58507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18209" y="3937235"/>
            <a:ext cx="2206710" cy="2737004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87A720C9-7911-554D-B3C5-8C41729C238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30948" y="4085901"/>
            <a:ext cx="2279352" cy="2286000"/>
          </a:xfrm>
          <a:prstGeom prst="rect">
            <a:avLst/>
          </a:prstGeom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xmlns="" id="{5C2A2777-BD12-C94D-B99C-FBEF715CC86C}"/>
              </a:ext>
            </a:extLst>
          </p:cNvPr>
          <p:cNvGrpSpPr/>
          <p:nvPr/>
        </p:nvGrpSpPr>
        <p:grpSpPr>
          <a:xfrm>
            <a:off x="1767321" y="1532658"/>
            <a:ext cx="9198606" cy="1107996"/>
            <a:chOff x="1767321" y="1532658"/>
            <a:chExt cx="9198606" cy="1107996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xmlns="" id="{DC98757F-B4DC-174B-994D-B0691BE08A46}"/>
                </a:ext>
              </a:extLst>
            </p:cNvPr>
            <p:cNvSpPr txBox="1"/>
            <p:nvPr/>
          </p:nvSpPr>
          <p:spPr>
            <a:xfrm>
              <a:off x="1767321" y="1532658"/>
              <a:ext cx="7165744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6600" b="1" u="sng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4.</a:t>
              </a:r>
              <a:r>
                <a:rPr lang="th-TH" sz="6600" b="1" u="sng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แจ้งผู้เกี่ยวข้องที่ดูแลเว็บไซต์</a:t>
              </a:r>
              <a:endParaRPr lang="en-US" sz="6600" b="1" u="sng" dirty="0">
                <a:solidFill>
                  <a:schemeClr val="tx1">
                    <a:lumMod val="85000"/>
                    <a:lumOff val="1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xmlns="" id="{72D1ADC1-78FF-6846-BDB0-A8433191BB7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10059113" y="1670334"/>
              <a:ext cx="906814" cy="625389"/>
            </a:xfrm>
            <a:prstGeom prst="rect">
              <a:avLst/>
            </a:prstGeom>
          </p:spPr>
        </p:pic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xmlns="" id="{6753856F-4A38-534D-8751-E29DDE05B7E9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994618" y="1532658"/>
              <a:ext cx="900743" cy="90074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2527524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3D51C020-4896-9342-915D-F26B13CE195A}"/>
              </a:ext>
            </a:extLst>
          </p:cNvPr>
          <p:cNvSpPr/>
          <p:nvPr/>
        </p:nvSpPr>
        <p:spPr>
          <a:xfrm>
            <a:off x="0" y="0"/>
            <a:ext cx="12192000" cy="1252847"/>
          </a:xfrm>
          <a:prstGeom prst="rect">
            <a:avLst/>
          </a:prstGeom>
          <a:gradFill flip="none" rotWithShape="1">
            <a:gsLst>
              <a:gs pos="0">
                <a:srgbClr val="5BC4BF"/>
              </a:gs>
              <a:gs pos="50000">
                <a:srgbClr val="5BC4BF">
                  <a:tint val="44500"/>
                  <a:satMod val="160000"/>
                </a:srgbClr>
              </a:gs>
              <a:gs pos="100000">
                <a:srgbClr val="5BC4BF">
                  <a:tint val="23500"/>
                  <a:satMod val="160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48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6.1 </a:t>
            </a:r>
            <a:r>
              <a:rPr lang="en-US" sz="4800" b="1" dirty="0" err="1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แนวทางปฏิบัติเมื่อพบเนื้อหาที่ไม่เหมาะสม</a:t>
            </a:r>
            <a:endParaRPr lang="en-US" sz="4800" b="1" dirty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xmlns="" id="{05098F14-0988-D143-B7A1-E09F365BA8A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0664" y="157012"/>
            <a:ext cx="836612" cy="93882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7044B77F-FD26-8340-9531-70D50F1D1F70}"/>
              </a:ext>
            </a:extLst>
          </p:cNvPr>
          <p:cNvSpPr txBox="1"/>
          <p:nvPr/>
        </p:nvSpPr>
        <p:spPr>
          <a:xfrm>
            <a:off x="672881" y="2920465"/>
            <a:ext cx="10846238" cy="34163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h-TH" sz="7000" b="1" u="sng" dirty="0">
                <a:solidFill>
                  <a:srgbClr val="C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แจ้งเจ้าหน้าที่รัฐหรือตำรวจหรือ</a:t>
            </a:r>
          </a:p>
          <a:p>
            <a:pPr algn="ctr"/>
            <a:r>
              <a:rPr lang="th-TH" sz="7000" b="1" u="sng" dirty="0">
                <a:solidFill>
                  <a:srgbClr val="C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แจ้งกระทรวงดิจิทัลเพื่อเศรษฐกิจและสังคม</a:t>
            </a:r>
          </a:p>
          <a:p>
            <a:pPr algn="ctr"/>
            <a:r>
              <a:rPr lang="th-TH" sz="7000" b="1" u="sng" dirty="0">
                <a:solidFill>
                  <a:srgbClr val="C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ที่เว็บไซต์ </a:t>
            </a:r>
            <a:r>
              <a:rPr lang="en-US" sz="7000" b="1" u="sng" dirty="0" err="1">
                <a:solidFill>
                  <a:srgbClr val="C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www.mdes.go.th</a:t>
            </a:r>
            <a:endParaRPr lang="th-TH" sz="7000" b="1" u="sng" dirty="0">
              <a:solidFill>
                <a:srgbClr val="C0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DC98757F-B4DC-174B-994D-B0691BE08A46}"/>
              </a:ext>
            </a:extLst>
          </p:cNvPr>
          <p:cNvSpPr txBox="1"/>
          <p:nvPr/>
        </p:nvSpPr>
        <p:spPr>
          <a:xfrm>
            <a:off x="791503" y="1532658"/>
            <a:ext cx="10608994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600" b="1" u="sng" dirty="0">
                <a:solidFill>
                  <a:schemeClr val="tx1">
                    <a:lumMod val="85000"/>
                    <a:lumOff val="1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5.</a:t>
            </a:r>
            <a:r>
              <a:rPr lang="th-TH" sz="6600" b="1" u="sng" dirty="0">
                <a:solidFill>
                  <a:schemeClr val="tx1">
                    <a:lumMod val="85000"/>
                    <a:lumOff val="1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หากผู้ดูแลระบบไม่จัดการกับปัญหาที่เกิดขึ้น</a:t>
            </a:r>
            <a:endParaRPr lang="en-US" sz="6600" b="1" u="sng" dirty="0">
              <a:solidFill>
                <a:schemeClr val="tx1">
                  <a:lumMod val="85000"/>
                  <a:lumOff val="15000"/>
                </a:schemeClr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4077836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1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3D51C020-4896-9342-915D-F26B13CE195A}"/>
              </a:ext>
            </a:extLst>
          </p:cNvPr>
          <p:cNvSpPr/>
          <p:nvPr/>
        </p:nvSpPr>
        <p:spPr>
          <a:xfrm>
            <a:off x="0" y="0"/>
            <a:ext cx="12192000" cy="1252847"/>
          </a:xfrm>
          <a:prstGeom prst="rect">
            <a:avLst/>
          </a:prstGeom>
          <a:gradFill flip="none" rotWithShape="1">
            <a:gsLst>
              <a:gs pos="0">
                <a:srgbClr val="5BC4BF"/>
              </a:gs>
              <a:gs pos="50000">
                <a:srgbClr val="5BC4BF">
                  <a:tint val="44500"/>
                  <a:satMod val="160000"/>
                </a:srgbClr>
              </a:gs>
              <a:gs pos="100000">
                <a:srgbClr val="5BC4BF">
                  <a:tint val="23500"/>
                  <a:satMod val="160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48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6.5 </a:t>
            </a:r>
            <a:r>
              <a:rPr lang="th-TH" sz="48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มารยาทในการติดต่อสื่อสาร</a:t>
            </a:r>
            <a:endParaRPr lang="en-US" sz="4800" b="1" dirty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xmlns="" id="{05098F14-0988-D143-B7A1-E09F365BA8A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0664" y="157012"/>
            <a:ext cx="836612" cy="938822"/>
          </a:xfrm>
          <a:prstGeom prst="rect">
            <a:avLst/>
          </a:prstGeom>
        </p:spPr>
      </p:pic>
      <p:sp>
        <p:nvSpPr>
          <p:cNvPr id="18" name="Free Keynote Templates">
            <a:extLst>
              <a:ext uri="{FF2B5EF4-FFF2-40B4-BE49-F238E27FC236}">
                <a16:creationId xmlns:a16="http://schemas.microsoft.com/office/drawing/2014/main" xmlns="" id="{D8B1C4AE-2C4E-024F-BB69-6EAC147F6011}"/>
              </a:ext>
            </a:extLst>
          </p:cNvPr>
          <p:cNvSpPr txBox="1"/>
          <p:nvPr/>
        </p:nvSpPr>
        <p:spPr>
          <a:xfrm>
            <a:off x="3600579" y="6587804"/>
            <a:ext cx="3000949" cy="419848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38100" tIns="38100" rIns="38100" bIns="38100" anchor="ctr"/>
          <a:lstStyle>
            <a:lvl1pPr defTabSz="914400">
              <a:defRPr sz="1300" b="0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Free Keynote Templates</a:t>
            </a:r>
          </a:p>
        </p:txBody>
      </p:sp>
      <p:sp>
        <p:nvSpPr>
          <p:cNvPr id="23" name="Free Keynote Templates">
            <a:extLst>
              <a:ext uri="{FF2B5EF4-FFF2-40B4-BE49-F238E27FC236}">
                <a16:creationId xmlns:a16="http://schemas.microsoft.com/office/drawing/2014/main" xmlns="" id="{1A898EA2-BD7F-1D4C-90B5-16AE72D012FE}"/>
              </a:ext>
            </a:extLst>
          </p:cNvPr>
          <p:cNvSpPr txBox="1"/>
          <p:nvPr/>
        </p:nvSpPr>
        <p:spPr>
          <a:xfrm>
            <a:off x="3600579" y="4986548"/>
            <a:ext cx="3000949" cy="419847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38100" tIns="38100" rIns="38100" bIns="38100" anchor="ctr"/>
          <a:lstStyle>
            <a:lvl1pPr defTabSz="914400">
              <a:defRPr sz="1300" b="0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Free Keynote Templates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99F0C559-2965-6A49-B668-83559178F794}"/>
              </a:ext>
            </a:extLst>
          </p:cNvPr>
          <p:cNvSpPr txBox="1"/>
          <p:nvPr/>
        </p:nvSpPr>
        <p:spPr>
          <a:xfrm>
            <a:off x="10942376" y="2669976"/>
            <a:ext cx="1538883" cy="2498441"/>
          </a:xfrm>
          <a:prstGeom prst="rect">
            <a:avLst/>
          </a:prstGeom>
          <a:noFill/>
        </p:spPr>
        <p:txBody>
          <a:bodyPr vert="vert270" wrap="none" rtlCol="0">
            <a:spAutoFit/>
          </a:bodyPr>
          <a:lstStyle/>
          <a:p>
            <a:r>
              <a:rPr lang="en-US" sz="8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E-MAIL</a:t>
            </a:r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xmlns="" id="{F103875C-F426-954F-BACE-9680C20CCE39}"/>
              </a:ext>
            </a:extLst>
          </p:cNvPr>
          <p:cNvGrpSpPr/>
          <p:nvPr/>
        </p:nvGrpSpPr>
        <p:grpSpPr>
          <a:xfrm>
            <a:off x="220664" y="1675999"/>
            <a:ext cx="10378199" cy="3064685"/>
            <a:chOff x="1057276" y="1365068"/>
            <a:chExt cx="10378199" cy="3064685"/>
          </a:xfrm>
        </p:grpSpPr>
        <p:sp>
          <p:nvSpPr>
            <p:cNvPr id="8" name="Freeform 1">
              <a:extLst>
                <a:ext uri="{FF2B5EF4-FFF2-40B4-BE49-F238E27FC236}">
                  <a16:creationId xmlns:a16="http://schemas.microsoft.com/office/drawing/2014/main" xmlns="" id="{D197CC8D-8627-144C-90CC-752AF97C48AE}"/>
                </a:ext>
              </a:extLst>
            </p:cNvPr>
            <p:cNvSpPr/>
            <p:nvPr/>
          </p:nvSpPr>
          <p:spPr>
            <a:xfrm>
              <a:off x="1882095" y="1439019"/>
              <a:ext cx="9020055" cy="12309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21485"/>
                  </a:lnTo>
                  <a:lnTo>
                    <a:pt x="19563" y="21485"/>
                  </a:lnTo>
                  <a:lnTo>
                    <a:pt x="19584" y="21600"/>
                  </a:lnTo>
                  <a:lnTo>
                    <a:pt x="21600" y="10853"/>
                  </a:lnTo>
                  <a:lnTo>
                    <a:pt x="19584" y="115"/>
                  </a:lnTo>
                  <a:lnTo>
                    <a:pt x="1958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>
                <a:lumMod val="40000"/>
                <a:lumOff val="60000"/>
              </a:schemeClr>
            </a:solidFill>
            <a:ln w="3175">
              <a:miter lim="4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45719" rIns="45719" anchor="ctr"/>
            <a:lstStyle/>
            <a:p>
              <a:pPr defTabSz="914400">
                <a:defRPr sz="1800" b="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14" name="Line">
              <a:extLst>
                <a:ext uri="{FF2B5EF4-FFF2-40B4-BE49-F238E27FC236}">
                  <a16:creationId xmlns:a16="http://schemas.microsoft.com/office/drawing/2014/main" xmlns="" id="{CF5956D4-05E2-D84E-BC87-05661053ED05}"/>
                </a:ext>
              </a:extLst>
            </p:cNvPr>
            <p:cNvSpPr/>
            <p:nvPr/>
          </p:nvSpPr>
          <p:spPr>
            <a:xfrm>
              <a:off x="1882095" y="2807433"/>
              <a:ext cx="8197846" cy="0"/>
            </a:xfrm>
            <a:prstGeom prst="line">
              <a:avLst/>
            </a:prstGeom>
            <a:ln w="25400" cap="rnd">
              <a:solidFill>
                <a:srgbClr val="9437FF"/>
              </a:solidFill>
              <a:custDash>
                <a:ds d="100000" sp="200000"/>
              </a:custDash>
              <a:miter lim="4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38100" tIns="38100" rIns="38100" bIns="38100" anchor="ctr"/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7" name="Free Keynote Templates">
              <a:extLst>
                <a:ext uri="{FF2B5EF4-FFF2-40B4-BE49-F238E27FC236}">
                  <a16:creationId xmlns:a16="http://schemas.microsoft.com/office/drawing/2014/main" xmlns="" id="{A11E59A8-9E14-9241-B5E2-27FF27568E66}"/>
                </a:ext>
              </a:extLst>
            </p:cNvPr>
            <p:cNvSpPr txBox="1"/>
            <p:nvPr/>
          </p:nvSpPr>
          <p:spPr>
            <a:xfrm>
              <a:off x="3328822" y="3343096"/>
              <a:ext cx="3000949" cy="419847"/>
            </a:xfrm>
            <a:prstGeom prst="rect">
              <a:avLst/>
            </a:prstGeom>
            <a:ln w="3175">
              <a:miter lim="4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38100" tIns="38100" rIns="38100" bIns="38100" anchor="ctr"/>
            <a:lstStyle>
              <a:lvl1pPr defTabSz="914400">
                <a:defRPr sz="1300" b="0">
                  <a:solidFill>
                    <a:srgbClr val="FFFFFF"/>
                  </a:solidFill>
                  <a:latin typeface="Helvetica"/>
                  <a:ea typeface="Helvetica"/>
                  <a:cs typeface="Helvetica"/>
                  <a:sym typeface="Helvetica"/>
                </a:defRPr>
              </a:lvl1pPr>
            </a:lstStyle>
            <a:p>
              <a:r>
                <a:t>Free Keynote Templates</a:t>
              </a:r>
            </a:p>
          </p:txBody>
        </p:sp>
        <p:sp>
          <p:nvSpPr>
            <p:cNvPr id="24" name="Freeform 1">
              <a:extLst>
                <a:ext uri="{FF2B5EF4-FFF2-40B4-BE49-F238E27FC236}">
                  <a16:creationId xmlns:a16="http://schemas.microsoft.com/office/drawing/2014/main" xmlns="" id="{A10C39AC-829C-4F4B-806C-6BA94A50C143}"/>
                </a:ext>
              </a:extLst>
            </p:cNvPr>
            <p:cNvSpPr/>
            <p:nvPr/>
          </p:nvSpPr>
          <p:spPr>
            <a:xfrm>
              <a:off x="10312829" y="1438943"/>
              <a:ext cx="1066650" cy="12311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111"/>
                  </a:lnTo>
                  <a:lnTo>
                    <a:pt x="17047" y="10849"/>
                  </a:lnTo>
                  <a:lnTo>
                    <a:pt x="185" y="21482"/>
                  </a:lnTo>
                  <a:lnTo>
                    <a:pt x="4383" y="21482"/>
                  </a:lnTo>
                  <a:lnTo>
                    <a:pt x="4553" y="21600"/>
                  </a:lnTo>
                  <a:lnTo>
                    <a:pt x="21600" y="10849"/>
                  </a:lnTo>
                  <a:lnTo>
                    <a:pt x="4553" y="111"/>
                  </a:lnTo>
                  <a:lnTo>
                    <a:pt x="455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>
                <a:lumMod val="40000"/>
                <a:lumOff val="60000"/>
              </a:schemeClr>
            </a:solidFill>
            <a:ln w="3175">
              <a:miter lim="4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45719" rIns="45719" anchor="ctr"/>
            <a:lstStyle/>
            <a:p>
              <a:pPr defTabSz="914400">
                <a:defRPr sz="1800" b="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28" name="Freeform 1">
              <a:extLst>
                <a:ext uri="{FF2B5EF4-FFF2-40B4-BE49-F238E27FC236}">
                  <a16:creationId xmlns:a16="http://schemas.microsoft.com/office/drawing/2014/main" xmlns="" id="{4BEC2E5A-C0E5-9F44-8969-289E5DA025AE}"/>
                </a:ext>
              </a:extLst>
            </p:cNvPr>
            <p:cNvSpPr/>
            <p:nvPr/>
          </p:nvSpPr>
          <p:spPr>
            <a:xfrm>
              <a:off x="1882095" y="2986704"/>
              <a:ext cx="9020055" cy="12309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21485"/>
                  </a:lnTo>
                  <a:lnTo>
                    <a:pt x="19563" y="21485"/>
                  </a:lnTo>
                  <a:lnTo>
                    <a:pt x="19584" y="21600"/>
                  </a:lnTo>
                  <a:lnTo>
                    <a:pt x="21600" y="10853"/>
                  </a:lnTo>
                  <a:lnTo>
                    <a:pt x="19584" y="115"/>
                  </a:lnTo>
                  <a:lnTo>
                    <a:pt x="1958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>
                <a:lumMod val="40000"/>
                <a:lumOff val="60000"/>
              </a:schemeClr>
            </a:solidFill>
            <a:ln w="3175">
              <a:miter lim="4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45719" rIns="45719" anchor="ctr"/>
            <a:lstStyle/>
            <a:p>
              <a:pPr defTabSz="914400">
                <a:defRPr sz="1800" b="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>
                <a:solidFill>
                  <a:srgbClr val="81C4BE"/>
                </a:solidFill>
              </a:endParaRPr>
            </a:p>
          </p:txBody>
        </p:sp>
        <p:sp>
          <p:nvSpPr>
            <p:cNvPr id="29" name="Line">
              <a:extLst>
                <a:ext uri="{FF2B5EF4-FFF2-40B4-BE49-F238E27FC236}">
                  <a16:creationId xmlns:a16="http://schemas.microsoft.com/office/drawing/2014/main" xmlns="" id="{5CC068A2-C8ED-064E-A762-D02048D5A24D}"/>
                </a:ext>
              </a:extLst>
            </p:cNvPr>
            <p:cNvSpPr/>
            <p:nvPr/>
          </p:nvSpPr>
          <p:spPr>
            <a:xfrm>
              <a:off x="1882095" y="4355118"/>
              <a:ext cx="8197846" cy="0"/>
            </a:xfrm>
            <a:prstGeom prst="line">
              <a:avLst/>
            </a:prstGeom>
            <a:ln w="25400" cap="rnd">
              <a:solidFill>
                <a:srgbClr val="9437FF"/>
              </a:solidFill>
              <a:custDash>
                <a:ds d="100000" sp="200000"/>
              </a:custDash>
              <a:miter lim="4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38100" tIns="38100" rIns="38100" bIns="38100" anchor="ctr"/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31" name="Freeform 1">
              <a:extLst>
                <a:ext uri="{FF2B5EF4-FFF2-40B4-BE49-F238E27FC236}">
                  <a16:creationId xmlns:a16="http://schemas.microsoft.com/office/drawing/2014/main" xmlns="" id="{C3551C04-86A5-D548-81B1-C158F7C5B776}"/>
                </a:ext>
              </a:extLst>
            </p:cNvPr>
            <p:cNvSpPr/>
            <p:nvPr/>
          </p:nvSpPr>
          <p:spPr>
            <a:xfrm>
              <a:off x="10368825" y="2987601"/>
              <a:ext cx="1066650" cy="12311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111"/>
                  </a:lnTo>
                  <a:lnTo>
                    <a:pt x="17047" y="10849"/>
                  </a:lnTo>
                  <a:lnTo>
                    <a:pt x="185" y="21482"/>
                  </a:lnTo>
                  <a:lnTo>
                    <a:pt x="4383" y="21482"/>
                  </a:lnTo>
                  <a:lnTo>
                    <a:pt x="4553" y="21600"/>
                  </a:lnTo>
                  <a:lnTo>
                    <a:pt x="21600" y="10849"/>
                  </a:lnTo>
                  <a:lnTo>
                    <a:pt x="4553" y="111"/>
                  </a:lnTo>
                  <a:lnTo>
                    <a:pt x="455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>
                <a:lumMod val="40000"/>
                <a:lumOff val="60000"/>
              </a:schemeClr>
            </a:solidFill>
            <a:ln w="3175">
              <a:miter lim="4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45719" rIns="45719" anchor="ctr"/>
            <a:lstStyle/>
            <a:p>
              <a:pPr defTabSz="914400">
                <a:defRPr sz="1800" b="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 dirty="0"/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xmlns="" id="{EB7A272A-14B4-7C47-9B05-984009514978}"/>
                </a:ext>
              </a:extLst>
            </p:cNvPr>
            <p:cNvSpPr txBox="1"/>
            <p:nvPr/>
          </p:nvSpPr>
          <p:spPr>
            <a:xfrm>
              <a:off x="2024029" y="1777246"/>
              <a:ext cx="8316798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h-TH" sz="38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ใช้ภาษาสุภาพ ชัดเจน เหมาะกับกาลเทศะกับผู้ที่เราจะสื่อสาร</a:t>
              </a: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xmlns="" id="{1A6D170D-AB50-F946-8976-677524360D34}"/>
                </a:ext>
              </a:extLst>
            </p:cNvPr>
            <p:cNvSpPr txBox="1"/>
            <p:nvPr/>
          </p:nvSpPr>
          <p:spPr>
            <a:xfrm>
              <a:off x="1060028" y="1365068"/>
              <a:ext cx="649537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9600" b="1" dirty="0">
                  <a:solidFill>
                    <a:schemeClr val="bg2">
                      <a:lumMod val="25000"/>
                    </a:schemeClr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1</a:t>
              </a: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xmlns="" id="{5730E98D-4947-934D-95E4-C4C5154544F0}"/>
                </a:ext>
              </a:extLst>
            </p:cNvPr>
            <p:cNvSpPr txBox="1"/>
            <p:nvPr/>
          </p:nvSpPr>
          <p:spPr>
            <a:xfrm>
              <a:off x="1057276" y="2860093"/>
              <a:ext cx="649537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9600" b="1" dirty="0">
                  <a:solidFill>
                    <a:schemeClr val="bg2">
                      <a:lumMod val="25000"/>
                    </a:schemeClr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2</a:t>
              </a:r>
            </a:p>
          </p:txBody>
        </p:sp>
      </p:grpSp>
      <p:sp>
        <p:nvSpPr>
          <p:cNvPr id="37" name="TextBox 36">
            <a:extLst>
              <a:ext uri="{FF2B5EF4-FFF2-40B4-BE49-F238E27FC236}">
                <a16:creationId xmlns:a16="http://schemas.microsoft.com/office/drawing/2014/main" xmlns="" id="{97BB627A-326E-174B-A4AC-2B02B6B76664}"/>
              </a:ext>
            </a:extLst>
          </p:cNvPr>
          <p:cNvSpPr txBox="1"/>
          <p:nvPr/>
        </p:nvSpPr>
        <p:spPr>
          <a:xfrm>
            <a:off x="1215415" y="3622666"/>
            <a:ext cx="831679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4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ใช้อักษรตัวหนาเฉพาะข้อความที่ต้องการเน้นเท่านั้น</a:t>
            </a:r>
          </a:p>
        </p:txBody>
      </p:sp>
      <p:sp>
        <p:nvSpPr>
          <p:cNvPr id="38" name="Freeform 1">
            <a:extLst>
              <a:ext uri="{FF2B5EF4-FFF2-40B4-BE49-F238E27FC236}">
                <a16:creationId xmlns:a16="http://schemas.microsoft.com/office/drawing/2014/main" xmlns="" id="{9AF0B53F-7AC2-F646-BC87-9AED0E0FCD04}"/>
              </a:ext>
            </a:extLst>
          </p:cNvPr>
          <p:cNvSpPr/>
          <p:nvPr/>
        </p:nvSpPr>
        <p:spPr>
          <a:xfrm>
            <a:off x="1043494" y="4968758"/>
            <a:ext cx="9020055" cy="123095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21485"/>
                </a:lnTo>
                <a:lnTo>
                  <a:pt x="19563" y="21485"/>
                </a:lnTo>
                <a:lnTo>
                  <a:pt x="19584" y="21600"/>
                </a:lnTo>
                <a:lnTo>
                  <a:pt x="21600" y="10853"/>
                </a:lnTo>
                <a:lnTo>
                  <a:pt x="19584" y="115"/>
                </a:lnTo>
                <a:lnTo>
                  <a:pt x="19584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 w="3175">
            <a:miter lim="4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45719" rIns="45719" anchor="ctr"/>
          <a:lstStyle/>
          <a:p>
            <a:pPr defTabSz="914400">
              <a:defRPr sz="1800" b="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>
              <a:solidFill>
                <a:srgbClr val="81C4BE"/>
              </a:solidFill>
            </a:endParaRPr>
          </a:p>
        </p:txBody>
      </p:sp>
      <p:sp>
        <p:nvSpPr>
          <p:cNvPr id="39" name="Line">
            <a:extLst>
              <a:ext uri="{FF2B5EF4-FFF2-40B4-BE49-F238E27FC236}">
                <a16:creationId xmlns:a16="http://schemas.microsoft.com/office/drawing/2014/main" xmlns="" id="{9657B69F-9B14-4748-8811-3BEBA6108024}"/>
              </a:ext>
            </a:extLst>
          </p:cNvPr>
          <p:cNvSpPr/>
          <p:nvPr/>
        </p:nvSpPr>
        <p:spPr>
          <a:xfrm>
            <a:off x="1043494" y="6337172"/>
            <a:ext cx="8197846" cy="0"/>
          </a:xfrm>
          <a:prstGeom prst="line">
            <a:avLst/>
          </a:prstGeom>
          <a:ln w="25400" cap="rnd">
            <a:solidFill>
              <a:srgbClr val="9437FF"/>
            </a:solidFill>
            <a:custDash>
              <a:ds d="100000" sp="200000"/>
            </a:custDash>
            <a:miter lim="4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38100" tIns="38100" rIns="38100" bIns="381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40" name="Freeform 1">
            <a:extLst>
              <a:ext uri="{FF2B5EF4-FFF2-40B4-BE49-F238E27FC236}">
                <a16:creationId xmlns:a16="http://schemas.microsoft.com/office/drawing/2014/main" xmlns="" id="{952835D1-F99B-2540-8B8C-7BEB8E2E9FA4}"/>
              </a:ext>
            </a:extLst>
          </p:cNvPr>
          <p:cNvSpPr/>
          <p:nvPr/>
        </p:nvSpPr>
        <p:spPr>
          <a:xfrm>
            <a:off x="9530224" y="4969655"/>
            <a:ext cx="1066650" cy="123110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111"/>
                </a:lnTo>
                <a:lnTo>
                  <a:pt x="17047" y="10849"/>
                </a:lnTo>
                <a:lnTo>
                  <a:pt x="185" y="21482"/>
                </a:lnTo>
                <a:lnTo>
                  <a:pt x="4383" y="21482"/>
                </a:lnTo>
                <a:lnTo>
                  <a:pt x="4553" y="21600"/>
                </a:lnTo>
                <a:lnTo>
                  <a:pt x="21600" y="10849"/>
                </a:lnTo>
                <a:lnTo>
                  <a:pt x="4553" y="111"/>
                </a:lnTo>
                <a:lnTo>
                  <a:pt x="4553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 w="3175">
            <a:miter lim="4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45719" rIns="45719" anchor="ctr"/>
          <a:lstStyle/>
          <a:p>
            <a:pPr defTabSz="914400">
              <a:defRPr sz="1800" b="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dirty="0"/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xmlns="" id="{598F652C-4E22-4E45-9817-8087679EF71D}"/>
              </a:ext>
            </a:extLst>
          </p:cNvPr>
          <p:cNvSpPr txBox="1"/>
          <p:nvPr/>
        </p:nvSpPr>
        <p:spPr>
          <a:xfrm>
            <a:off x="218675" y="4842147"/>
            <a:ext cx="649537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600" b="1" dirty="0">
                <a:solidFill>
                  <a:schemeClr val="bg2">
                    <a:lumMod val="2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3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xmlns="" id="{BA941D2A-959F-1247-B632-C46BE9EE6872}"/>
              </a:ext>
            </a:extLst>
          </p:cNvPr>
          <p:cNvSpPr txBox="1"/>
          <p:nvPr/>
        </p:nvSpPr>
        <p:spPr>
          <a:xfrm>
            <a:off x="1187417" y="5052090"/>
            <a:ext cx="831679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ระบุหัวเรื่อง ชื่อผู้ที่จะสื่อสาร และระบุตัวตนของผู้ส่งอีเมลให้ชัดเจน</a:t>
            </a:r>
          </a:p>
        </p:txBody>
      </p:sp>
    </p:spTree>
    <p:extLst>
      <p:ext uri="{BB962C8B-B14F-4D97-AF65-F5344CB8AC3E}">
        <p14:creationId xmlns:p14="http://schemas.microsoft.com/office/powerpoint/2010/main" val="317711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3D51C020-4896-9342-915D-F26B13CE195A}"/>
              </a:ext>
            </a:extLst>
          </p:cNvPr>
          <p:cNvSpPr/>
          <p:nvPr/>
        </p:nvSpPr>
        <p:spPr>
          <a:xfrm>
            <a:off x="0" y="0"/>
            <a:ext cx="12192000" cy="1252847"/>
          </a:xfrm>
          <a:prstGeom prst="rect">
            <a:avLst/>
          </a:prstGeom>
          <a:gradFill flip="none" rotWithShape="1">
            <a:gsLst>
              <a:gs pos="0">
                <a:srgbClr val="5BC4BF"/>
              </a:gs>
              <a:gs pos="50000">
                <a:srgbClr val="5BC4BF">
                  <a:tint val="44500"/>
                  <a:satMod val="160000"/>
                </a:srgbClr>
              </a:gs>
              <a:gs pos="100000">
                <a:srgbClr val="5BC4BF">
                  <a:tint val="23500"/>
                  <a:satMod val="160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48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6.5 </a:t>
            </a:r>
            <a:r>
              <a:rPr lang="th-TH" sz="48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มารยาทในการติดต่อสื่อสาร</a:t>
            </a:r>
            <a:endParaRPr lang="en-US" sz="4800" b="1" dirty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xmlns="" id="{05098F14-0988-D143-B7A1-E09F365BA8A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0664" y="157012"/>
            <a:ext cx="836612" cy="938822"/>
          </a:xfrm>
          <a:prstGeom prst="rect">
            <a:avLst/>
          </a:prstGeom>
        </p:spPr>
      </p:pic>
      <p:sp>
        <p:nvSpPr>
          <p:cNvPr id="18" name="Free Keynote Templates">
            <a:extLst>
              <a:ext uri="{FF2B5EF4-FFF2-40B4-BE49-F238E27FC236}">
                <a16:creationId xmlns:a16="http://schemas.microsoft.com/office/drawing/2014/main" xmlns="" id="{D8B1C4AE-2C4E-024F-BB69-6EAC147F6011}"/>
              </a:ext>
            </a:extLst>
          </p:cNvPr>
          <p:cNvSpPr txBox="1"/>
          <p:nvPr/>
        </p:nvSpPr>
        <p:spPr>
          <a:xfrm>
            <a:off x="3600579" y="6587804"/>
            <a:ext cx="3000949" cy="419848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38100" tIns="38100" rIns="38100" bIns="38100" anchor="ctr"/>
          <a:lstStyle>
            <a:lvl1pPr defTabSz="914400">
              <a:defRPr sz="1300" b="0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Free Keynote Templates</a:t>
            </a:r>
          </a:p>
        </p:txBody>
      </p:sp>
      <p:sp>
        <p:nvSpPr>
          <p:cNvPr id="23" name="Free Keynote Templates">
            <a:extLst>
              <a:ext uri="{FF2B5EF4-FFF2-40B4-BE49-F238E27FC236}">
                <a16:creationId xmlns:a16="http://schemas.microsoft.com/office/drawing/2014/main" xmlns="" id="{1A898EA2-BD7F-1D4C-90B5-16AE72D012FE}"/>
              </a:ext>
            </a:extLst>
          </p:cNvPr>
          <p:cNvSpPr txBox="1"/>
          <p:nvPr/>
        </p:nvSpPr>
        <p:spPr>
          <a:xfrm>
            <a:off x="3600579" y="4986548"/>
            <a:ext cx="3000949" cy="419847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38100" tIns="38100" rIns="38100" bIns="38100" anchor="ctr"/>
          <a:lstStyle>
            <a:lvl1pPr defTabSz="914400">
              <a:defRPr sz="1300" b="0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Free Keynote Templates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99F0C559-2965-6A49-B668-83559178F794}"/>
              </a:ext>
            </a:extLst>
          </p:cNvPr>
          <p:cNvSpPr txBox="1"/>
          <p:nvPr/>
        </p:nvSpPr>
        <p:spPr>
          <a:xfrm>
            <a:off x="10942376" y="2669976"/>
            <a:ext cx="1538883" cy="2498441"/>
          </a:xfrm>
          <a:prstGeom prst="rect">
            <a:avLst/>
          </a:prstGeom>
          <a:noFill/>
        </p:spPr>
        <p:txBody>
          <a:bodyPr vert="vert270" wrap="none" rtlCol="0">
            <a:spAutoFit/>
          </a:bodyPr>
          <a:lstStyle/>
          <a:p>
            <a:r>
              <a:rPr lang="en-US" sz="8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E-MAIL</a:t>
            </a:r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xmlns="" id="{F103875C-F426-954F-BACE-9680C20CCE39}"/>
              </a:ext>
            </a:extLst>
          </p:cNvPr>
          <p:cNvGrpSpPr/>
          <p:nvPr/>
        </p:nvGrpSpPr>
        <p:grpSpPr>
          <a:xfrm>
            <a:off x="220664" y="1675999"/>
            <a:ext cx="10378199" cy="3064685"/>
            <a:chOff x="1057276" y="1365068"/>
            <a:chExt cx="10378199" cy="3064685"/>
          </a:xfrm>
        </p:grpSpPr>
        <p:sp>
          <p:nvSpPr>
            <p:cNvPr id="8" name="Freeform 1">
              <a:extLst>
                <a:ext uri="{FF2B5EF4-FFF2-40B4-BE49-F238E27FC236}">
                  <a16:creationId xmlns:a16="http://schemas.microsoft.com/office/drawing/2014/main" xmlns="" id="{D197CC8D-8627-144C-90CC-752AF97C48AE}"/>
                </a:ext>
              </a:extLst>
            </p:cNvPr>
            <p:cNvSpPr/>
            <p:nvPr/>
          </p:nvSpPr>
          <p:spPr>
            <a:xfrm>
              <a:off x="1882095" y="1439019"/>
              <a:ext cx="9020055" cy="12309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21485"/>
                  </a:lnTo>
                  <a:lnTo>
                    <a:pt x="19563" y="21485"/>
                  </a:lnTo>
                  <a:lnTo>
                    <a:pt x="19584" y="21600"/>
                  </a:lnTo>
                  <a:lnTo>
                    <a:pt x="21600" y="10853"/>
                  </a:lnTo>
                  <a:lnTo>
                    <a:pt x="19584" y="115"/>
                  </a:lnTo>
                  <a:lnTo>
                    <a:pt x="1958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>
                <a:lumMod val="40000"/>
                <a:lumOff val="60000"/>
              </a:schemeClr>
            </a:solidFill>
            <a:ln w="3175">
              <a:miter lim="4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45719" rIns="45719" anchor="ctr"/>
            <a:lstStyle/>
            <a:p>
              <a:pPr defTabSz="914400">
                <a:defRPr sz="1800" b="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14" name="Line">
              <a:extLst>
                <a:ext uri="{FF2B5EF4-FFF2-40B4-BE49-F238E27FC236}">
                  <a16:creationId xmlns:a16="http://schemas.microsoft.com/office/drawing/2014/main" xmlns="" id="{CF5956D4-05E2-D84E-BC87-05661053ED05}"/>
                </a:ext>
              </a:extLst>
            </p:cNvPr>
            <p:cNvSpPr/>
            <p:nvPr/>
          </p:nvSpPr>
          <p:spPr>
            <a:xfrm>
              <a:off x="1882095" y="2807433"/>
              <a:ext cx="8197846" cy="0"/>
            </a:xfrm>
            <a:prstGeom prst="line">
              <a:avLst/>
            </a:prstGeom>
            <a:ln w="25400" cap="rnd">
              <a:solidFill>
                <a:srgbClr val="9437FF"/>
              </a:solidFill>
              <a:custDash>
                <a:ds d="100000" sp="200000"/>
              </a:custDash>
              <a:miter lim="4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38100" tIns="38100" rIns="38100" bIns="38100" anchor="ctr"/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7" name="Free Keynote Templates">
              <a:extLst>
                <a:ext uri="{FF2B5EF4-FFF2-40B4-BE49-F238E27FC236}">
                  <a16:creationId xmlns:a16="http://schemas.microsoft.com/office/drawing/2014/main" xmlns="" id="{A11E59A8-9E14-9241-B5E2-27FF27568E66}"/>
                </a:ext>
              </a:extLst>
            </p:cNvPr>
            <p:cNvSpPr txBox="1"/>
            <p:nvPr/>
          </p:nvSpPr>
          <p:spPr>
            <a:xfrm>
              <a:off x="3328822" y="3343096"/>
              <a:ext cx="3000949" cy="419847"/>
            </a:xfrm>
            <a:prstGeom prst="rect">
              <a:avLst/>
            </a:prstGeom>
            <a:ln w="3175">
              <a:miter lim="4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38100" tIns="38100" rIns="38100" bIns="38100" anchor="ctr"/>
            <a:lstStyle>
              <a:lvl1pPr defTabSz="914400">
                <a:defRPr sz="1300" b="0">
                  <a:solidFill>
                    <a:srgbClr val="FFFFFF"/>
                  </a:solidFill>
                  <a:latin typeface="Helvetica"/>
                  <a:ea typeface="Helvetica"/>
                  <a:cs typeface="Helvetica"/>
                  <a:sym typeface="Helvetica"/>
                </a:defRPr>
              </a:lvl1pPr>
            </a:lstStyle>
            <a:p>
              <a:r>
                <a:t>Free Keynote Templates</a:t>
              </a:r>
            </a:p>
          </p:txBody>
        </p:sp>
        <p:sp>
          <p:nvSpPr>
            <p:cNvPr id="24" name="Freeform 1">
              <a:extLst>
                <a:ext uri="{FF2B5EF4-FFF2-40B4-BE49-F238E27FC236}">
                  <a16:creationId xmlns:a16="http://schemas.microsoft.com/office/drawing/2014/main" xmlns="" id="{A10C39AC-829C-4F4B-806C-6BA94A50C143}"/>
                </a:ext>
              </a:extLst>
            </p:cNvPr>
            <p:cNvSpPr/>
            <p:nvPr/>
          </p:nvSpPr>
          <p:spPr>
            <a:xfrm>
              <a:off x="10312829" y="1438943"/>
              <a:ext cx="1066650" cy="12311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111"/>
                  </a:lnTo>
                  <a:lnTo>
                    <a:pt x="17047" y="10849"/>
                  </a:lnTo>
                  <a:lnTo>
                    <a:pt x="185" y="21482"/>
                  </a:lnTo>
                  <a:lnTo>
                    <a:pt x="4383" y="21482"/>
                  </a:lnTo>
                  <a:lnTo>
                    <a:pt x="4553" y="21600"/>
                  </a:lnTo>
                  <a:lnTo>
                    <a:pt x="21600" y="10849"/>
                  </a:lnTo>
                  <a:lnTo>
                    <a:pt x="4553" y="111"/>
                  </a:lnTo>
                  <a:lnTo>
                    <a:pt x="455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>
                <a:lumMod val="40000"/>
                <a:lumOff val="60000"/>
              </a:schemeClr>
            </a:solidFill>
            <a:ln w="3175">
              <a:miter lim="4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45719" rIns="45719" anchor="ctr"/>
            <a:lstStyle/>
            <a:p>
              <a:pPr defTabSz="914400">
                <a:defRPr sz="1800" b="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28" name="Freeform 1">
              <a:extLst>
                <a:ext uri="{FF2B5EF4-FFF2-40B4-BE49-F238E27FC236}">
                  <a16:creationId xmlns:a16="http://schemas.microsoft.com/office/drawing/2014/main" xmlns="" id="{4BEC2E5A-C0E5-9F44-8969-289E5DA025AE}"/>
                </a:ext>
              </a:extLst>
            </p:cNvPr>
            <p:cNvSpPr/>
            <p:nvPr/>
          </p:nvSpPr>
          <p:spPr>
            <a:xfrm>
              <a:off x="1882095" y="2986704"/>
              <a:ext cx="9020055" cy="12309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21485"/>
                  </a:lnTo>
                  <a:lnTo>
                    <a:pt x="19563" y="21485"/>
                  </a:lnTo>
                  <a:lnTo>
                    <a:pt x="19584" y="21600"/>
                  </a:lnTo>
                  <a:lnTo>
                    <a:pt x="21600" y="10853"/>
                  </a:lnTo>
                  <a:lnTo>
                    <a:pt x="19584" y="115"/>
                  </a:lnTo>
                  <a:lnTo>
                    <a:pt x="1958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>
                <a:lumMod val="40000"/>
                <a:lumOff val="60000"/>
              </a:schemeClr>
            </a:solidFill>
            <a:ln w="3175">
              <a:miter lim="4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45719" rIns="45719" anchor="ctr"/>
            <a:lstStyle/>
            <a:p>
              <a:pPr defTabSz="914400">
                <a:defRPr sz="1800" b="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>
                <a:solidFill>
                  <a:srgbClr val="81C4BE"/>
                </a:solidFill>
              </a:endParaRPr>
            </a:p>
          </p:txBody>
        </p:sp>
        <p:sp>
          <p:nvSpPr>
            <p:cNvPr id="29" name="Line">
              <a:extLst>
                <a:ext uri="{FF2B5EF4-FFF2-40B4-BE49-F238E27FC236}">
                  <a16:creationId xmlns:a16="http://schemas.microsoft.com/office/drawing/2014/main" xmlns="" id="{5CC068A2-C8ED-064E-A762-D02048D5A24D}"/>
                </a:ext>
              </a:extLst>
            </p:cNvPr>
            <p:cNvSpPr/>
            <p:nvPr/>
          </p:nvSpPr>
          <p:spPr>
            <a:xfrm>
              <a:off x="1882095" y="4355118"/>
              <a:ext cx="8197846" cy="0"/>
            </a:xfrm>
            <a:prstGeom prst="line">
              <a:avLst/>
            </a:prstGeom>
            <a:ln w="25400" cap="rnd">
              <a:solidFill>
                <a:srgbClr val="9437FF"/>
              </a:solidFill>
              <a:custDash>
                <a:ds d="100000" sp="200000"/>
              </a:custDash>
              <a:miter lim="4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38100" tIns="38100" rIns="38100" bIns="38100" anchor="ctr"/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31" name="Freeform 1">
              <a:extLst>
                <a:ext uri="{FF2B5EF4-FFF2-40B4-BE49-F238E27FC236}">
                  <a16:creationId xmlns:a16="http://schemas.microsoft.com/office/drawing/2014/main" xmlns="" id="{C3551C04-86A5-D548-81B1-C158F7C5B776}"/>
                </a:ext>
              </a:extLst>
            </p:cNvPr>
            <p:cNvSpPr/>
            <p:nvPr/>
          </p:nvSpPr>
          <p:spPr>
            <a:xfrm>
              <a:off x="10368825" y="2987601"/>
              <a:ext cx="1066650" cy="12311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111"/>
                  </a:lnTo>
                  <a:lnTo>
                    <a:pt x="17047" y="10849"/>
                  </a:lnTo>
                  <a:lnTo>
                    <a:pt x="185" y="21482"/>
                  </a:lnTo>
                  <a:lnTo>
                    <a:pt x="4383" y="21482"/>
                  </a:lnTo>
                  <a:lnTo>
                    <a:pt x="4553" y="21600"/>
                  </a:lnTo>
                  <a:lnTo>
                    <a:pt x="21600" y="10849"/>
                  </a:lnTo>
                  <a:lnTo>
                    <a:pt x="4553" y="111"/>
                  </a:lnTo>
                  <a:lnTo>
                    <a:pt x="455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>
                <a:lumMod val="40000"/>
                <a:lumOff val="60000"/>
              </a:schemeClr>
            </a:solidFill>
            <a:ln w="3175">
              <a:miter lim="4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45719" rIns="45719" anchor="ctr"/>
            <a:lstStyle/>
            <a:p>
              <a:pPr defTabSz="914400">
                <a:defRPr sz="1800" b="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 dirty="0"/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xmlns="" id="{EB7A272A-14B4-7C47-9B05-984009514978}"/>
                </a:ext>
              </a:extLst>
            </p:cNvPr>
            <p:cNvSpPr txBox="1"/>
            <p:nvPr/>
          </p:nvSpPr>
          <p:spPr>
            <a:xfrm>
              <a:off x="2024029" y="1777246"/>
              <a:ext cx="831679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h-TH" sz="36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ระบุชื่อ หรือตำแหน่งของผู้ที่จะสื่อสารให้ถูกต้องและเหมาะสม</a:t>
              </a: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xmlns="" id="{1A6D170D-AB50-F946-8976-677524360D34}"/>
                </a:ext>
              </a:extLst>
            </p:cNvPr>
            <p:cNvSpPr txBox="1"/>
            <p:nvPr/>
          </p:nvSpPr>
          <p:spPr>
            <a:xfrm>
              <a:off x="1060028" y="1365068"/>
              <a:ext cx="649537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9600" b="1" dirty="0">
                  <a:solidFill>
                    <a:schemeClr val="bg2">
                      <a:lumMod val="25000"/>
                    </a:schemeClr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4</a:t>
              </a: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xmlns="" id="{5730E98D-4947-934D-95E4-C4C5154544F0}"/>
                </a:ext>
              </a:extLst>
            </p:cNvPr>
            <p:cNvSpPr txBox="1"/>
            <p:nvPr/>
          </p:nvSpPr>
          <p:spPr>
            <a:xfrm>
              <a:off x="1057276" y="2860093"/>
              <a:ext cx="649537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9600" b="1" dirty="0">
                  <a:solidFill>
                    <a:schemeClr val="bg2">
                      <a:lumMod val="25000"/>
                    </a:schemeClr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5</a:t>
              </a:r>
            </a:p>
          </p:txBody>
        </p:sp>
      </p:grpSp>
      <p:sp>
        <p:nvSpPr>
          <p:cNvPr id="37" name="TextBox 36">
            <a:extLst>
              <a:ext uri="{FF2B5EF4-FFF2-40B4-BE49-F238E27FC236}">
                <a16:creationId xmlns:a16="http://schemas.microsoft.com/office/drawing/2014/main" xmlns="" id="{97BB627A-326E-174B-A4AC-2B02B6B76664}"/>
              </a:ext>
            </a:extLst>
          </p:cNvPr>
          <p:cNvSpPr txBox="1"/>
          <p:nvPr/>
        </p:nvSpPr>
        <p:spPr>
          <a:xfrm>
            <a:off x="1190684" y="3382430"/>
            <a:ext cx="831679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เนื้อหาในอีเมลไม่ควรมีข้อความแสดงถึงเจตนาไปในทางเสื่อมเสีย ไม่ใช้ข้อความที่กำกวม แสดงการตำหนิ ดูถูก ให้ผู้อื่นได้รับความเสียหาย</a:t>
            </a:r>
            <a:endParaRPr lang="en-US" sz="3200" b="1" dirty="0">
              <a:solidFill>
                <a:schemeClr val="tx1">
                  <a:lumMod val="85000"/>
                  <a:lumOff val="15000"/>
                </a:schemeClr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38" name="Freeform 1">
            <a:extLst>
              <a:ext uri="{FF2B5EF4-FFF2-40B4-BE49-F238E27FC236}">
                <a16:creationId xmlns:a16="http://schemas.microsoft.com/office/drawing/2014/main" xmlns="" id="{9AF0B53F-7AC2-F646-BC87-9AED0E0FCD04}"/>
              </a:ext>
            </a:extLst>
          </p:cNvPr>
          <p:cNvSpPr/>
          <p:nvPr/>
        </p:nvSpPr>
        <p:spPr>
          <a:xfrm>
            <a:off x="1043494" y="4968758"/>
            <a:ext cx="9020055" cy="123095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21485"/>
                </a:lnTo>
                <a:lnTo>
                  <a:pt x="19563" y="21485"/>
                </a:lnTo>
                <a:lnTo>
                  <a:pt x="19584" y="21600"/>
                </a:lnTo>
                <a:lnTo>
                  <a:pt x="21600" y="10853"/>
                </a:lnTo>
                <a:lnTo>
                  <a:pt x="19584" y="115"/>
                </a:lnTo>
                <a:lnTo>
                  <a:pt x="19584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 w="3175">
            <a:miter lim="4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45719" rIns="45719" anchor="ctr"/>
          <a:lstStyle/>
          <a:p>
            <a:pPr defTabSz="914400">
              <a:defRPr sz="1800" b="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>
              <a:solidFill>
                <a:srgbClr val="81C4BE"/>
              </a:solidFill>
            </a:endParaRPr>
          </a:p>
        </p:txBody>
      </p:sp>
      <p:sp>
        <p:nvSpPr>
          <p:cNvPr id="39" name="Line">
            <a:extLst>
              <a:ext uri="{FF2B5EF4-FFF2-40B4-BE49-F238E27FC236}">
                <a16:creationId xmlns:a16="http://schemas.microsoft.com/office/drawing/2014/main" xmlns="" id="{9657B69F-9B14-4748-8811-3BEBA6108024}"/>
              </a:ext>
            </a:extLst>
          </p:cNvPr>
          <p:cNvSpPr/>
          <p:nvPr/>
        </p:nvSpPr>
        <p:spPr>
          <a:xfrm>
            <a:off x="1043494" y="6337172"/>
            <a:ext cx="8197846" cy="0"/>
          </a:xfrm>
          <a:prstGeom prst="line">
            <a:avLst/>
          </a:prstGeom>
          <a:ln w="25400" cap="rnd">
            <a:solidFill>
              <a:srgbClr val="9437FF"/>
            </a:solidFill>
            <a:custDash>
              <a:ds d="100000" sp="200000"/>
            </a:custDash>
            <a:miter lim="4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38100" tIns="38100" rIns="38100" bIns="381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40" name="Freeform 1">
            <a:extLst>
              <a:ext uri="{FF2B5EF4-FFF2-40B4-BE49-F238E27FC236}">
                <a16:creationId xmlns:a16="http://schemas.microsoft.com/office/drawing/2014/main" xmlns="" id="{952835D1-F99B-2540-8B8C-7BEB8E2E9FA4}"/>
              </a:ext>
            </a:extLst>
          </p:cNvPr>
          <p:cNvSpPr/>
          <p:nvPr/>
        </p:nvSpPr>
        <p:spPr>
          <a:xfrm>
            <a:off x="9530224" y="4969655"/>
            <a:ext cx="1066650" cy="123110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111"/>
                </a:lnTo>
                <a:lnTo>
                  <a:pt x="17047" y="10849"/>
                </a:lnTo>
                <a:lnTo>
                  <a:pt x="185" y="21482"/>
                </a:lnTo>
                <a:lnTo>
                  <a:pt x="4383" y="21482"/>
                </a:lnTo>
                <a:lnTo>
                  <a:pt x="4553" y="21600"/>
                </a:lnTo>
                <a:lnTo>
                  <a:pt x="21600" y="10849"/>
                </a:lnTo>
                <a:lnTo>
                  <a:pt x="4553" y="111"/>
                </a:lnTo>
                <a:lnTo>
                  <a:pt x="4553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 w="3175">
            <a:miter lim="4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45719" rIns="45719" anchor="ctr"/>
          <a:lstStyle/>
          <a:p>
            <a:pPr defTabSz="914400">
              <a:defRPr sz="1800" b="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dirty="0"/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xmlns="" id="{598F652C-4E22-4E45-9817-8087679EF71D}"/>
              </a:ext>
            </a:extLst>
          </p:cNvPr>
          <p:cNvSpPr txBox="1"/>
          <p:nvPr/>
        </p:nvSpPr>
        <p:spPr>
          <a:xfrm>
            <a:off x="218675" y="4842147"/>
            <a:ext cx="649537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600" b="1" dirty="0">
                <a:solidFill>
                  <a:schemeClr val="bg2">
                    <a:lumMod val="2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6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xmlns="" id="{BA941D2A-959F-1247-B632-C46BE9EE6872}"/>
              </a:ext>
            </a:extLst>
          </p:cNvPr>
          <p:cNvSpPr txBox="1"/>
          <p:nvPr/>
        </p:nvSpPr>
        <p:spPr>
          <a:xfrm>
            <a:off x="1187417" y="5052090"/>
            <a:ext cx="831679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หลีกเลี่ยงการส่งอีเมลและแนบไฟล์ที่มีขนาดใหญ่ </a:t>
            </a:r>
            <a:r>
              <a:rPr lang="th-TH" sz="3600" b="1" u="sng" dirty="0">
                <a:solidFill>
                  <a:srgbClr val="C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ควรใช้</a:t>
            </a:r>
            <a:r>
              <a:rPr lang="th-TH" sz="3600" b="1" dirty="0">
                <a:solidFill>
                  <a:srgbClr val="C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การส่งลิงก</a:t>
            </a:r>
            <a:r>
              <a:rPr lang="th-TH" sz="36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์</a:t>
            </a:r>
            <a:r>
              <a:rPr lang="th-TH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หรือโปรแกรมในการโอนไฟล์แทน</a:t>
            </a:r>
          </a:p>
        </p:txBody>
      </p:sp>
    </p:spTree>
    <p:extLst>
      <p:ext uri="{BB962C8B-B14F-4D97-AF65-F5344CB8AC3E}">
        <p14:creationId xmlns:p14="http://schemas.microsoft.com/office/powerpoint/2010/main" val="2615741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3D51C020-4896-9342-915D-F26B13CE195A}"/>
              </a:ext>
            </a:extLst>
          </p:cNvPr>
          <p:cNvSpPr/>
          <p:nvPr/>
        </p:nvSpPr>
        <p:spPr>
          <a:xfrm>
            <a:off x="0" y="0"/>
            <a:ext cx="12192000" cy="1252847"/>
          </a:xfrm>
          <a:prstGeom prst="rect">
            <a:avLst/>
          </a:prstGeom>
          <a:gradFill flip="none" rotWithShape="1">
            <a:gsLst>
              <a:gs pos="0">
                <a:srgbClr val="5BC4BF"/>
              </a:gs>
              <a:gs pos="50000">
                <a:srgbClr val="5BC4BF">
                  <a:tint val="44500"/>
                  <a:satMod val="160000"/>
                </a:srgbClr>
              </a:gs>
              <a:gs pos="100000">
                <a:srgbClr val="5BC4BF">
                  <a:tint val="23500"/>
                  <a:satMod val="160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h-TH" sz="5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ทบทวนความรู้ก่อนเรียน</a:t>
            </a:r>
            <a:endParaRPr lang="en-US" sz="5400" b="1" dirty="0">
              <a:solidFill>
                <a:schemeClr val="tx1">
                  <a:lumMod val="95000"/>
                  <a:lumOff val="5000"/>
                </a:schemeClr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xmlns="" id="{05098F14-0988-D143-B7A1-E09F365BA8A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0664" y="157012"/>
            <a:ext cx="836612" cy="938822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5746C5E6-0D96-CB45-9301-1DA2E925AE44}"/>
              </a:ext>
            </a:extLst>
          </p:cNvPr>
          <p:cNvSpPr txBox="1"/>
          <p:nvPr/>
        </p:nvSpPr>
        <p:spPr>
          <a:xfrm>
            <a:off x="1561288" y="1579387"/>
            <a:ext cx="9924512" cy="52014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th-TH" sz="32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นักเรียนควรปรับปรุงโปรแกรมป้องกันไวรัสอย่างสม่ำเสมอ</a:t>
            </a:r>
          </a:p>
          <a:p>
            <a:pPr>
              <a:lnSpc>
                <a:spcPct val="150000"/>
              </a:lnSpc>
            </a:pPr>
            <a:r>
              <a:rPr lang="th-TH" sz="32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การตั้งรหัสผ่านควรประกอบด้วยตัวอักษรภาษาอังกฤษตัวพิมพ์เล็ก ตัวพิมพ์ใหม่ ตัวเลข </a:t>
            </a:r>
          </a:p>
          <a:p>
            <a:pPr>
              <a:lnSpc>
                <a:spcPct val="150000"/>
              </a:lnSpc>
            </a:pPr>
            <a:r>
              <a:rPr lang="th-TH" sz="32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และสัญลักษณ์พิเศษ</a:t>
            </a:r>
          </a:p>
          <a:p>
            <a:pPr>
              <a:lnSpc>
                <a:spcPct val="150000"/>
              </a:lnSpc>
            </a:pPr>
            <a:r>
              <a:rPr lang="th-TH" sz="32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นักเรียนชำเลืองอ่านข้อความจากอีเมลในจอภาพของเพื่อน</a:t>
            </a:r>
          </a:p>
          <a:p>
            <a:pPr>
              <a:lnSpc>
                <a:spcPct val="150000"/>
              </a:lnSpc>
            </a:pPr>
            <a:r>
              <a:rPr lang="th-TH" sz="32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นักเรียนใช้โทรศัพท์</a:t>
            </a:r>
            <a:r>
              <a:rPr lang="th-TH" sz="3200" dirty="0" err="1">
                <a:latin typeface="TH SarabunPSK" panose="020B0500040200020003" pitchFamily="34" charset="-34"/>
                <a:cs typeface="TH SarabunPSK" panose="020B0500040200020003" pitchFamily="34" charset="-34"/>
              </a:rPr>
              <a:t>คุบ</a:t>
            </a:r>
            <a:r>
              <a:rPr lang="th-TH" sz="32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กับเพื่อนขณะขี่จักรยานหรือเดินไปโรงเรียน</a:t>
            </a:r>
          </a:p>
          <a:p>
            <a:pPr>
              <a:lnSpc>
                <a:spcPct val="150000"/>
              </a:lnSpc>
            </a:pPr>
            <a:r>
              <a:rPr lang="th-TH" sz="32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นักเรียนสามารถนำรูปภาพที่มีการกำหนดสัญลักษณ์                </a:t>
            </a:r>
            <a:r>
              <a:rPr lang="en-US" sz="32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        </a:t>
            </a:r>
            <a:r>
              <a:rPr lang="th-TH" sz="32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 มาใส่ไว้ในรายงานได้</a:t>
            </a:r>
          </a:p>
          <a:p>
            <a:pPr>
              <a:lnSpc>
                <a:spcPct val="150000"/>
              </a:lnSpc>
            </a:pPr>
            <a:r>
              <a:rPr lang="th-TH" sz="32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แต่ต้องอ้างอิงแหล่งที่มา</a:t>
            </a:r>
            <a:endParaRPr lang="en-US" sz="320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3" name="Frame 2">
            <a:extLst>
              <a:ext uri="{FF2B5EF4-FFF2-40B4-BE49-F238E27FC236}">
                <a16:creationId xmlns:a16="http://schemas.microsoft.com/office/drawing/2014/main" xmlns="" id="{DF73E291-3D7D-1F40-A538-62DCEC647E08}"/>
              </a:ext>
            </a:extLst>
          </p:cNvPr>
          <p:cNvSpPr/>
          <p:nvPr/>
        </p:nvSpPr>
        <p:spPr>
          <a:xfrm>
            <a:off x="805225" y="1666061"/>
            <a:ext cx="608649" cy="608649"/>
          </a:xfrm>
          <a:prstGeom prst="fram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0" name="Frame 9">
            <a:extLst>
              <a:ext uri="{FF2B5EF4-FFF2-40B4-BE49-F238E27FC236}">
                <a16:creationId xmlns:a16="http://schemas.microsoft.com/office/drawing/2014/main" xmlns="" id="{FD941A1A-0A69-5C4C-9390-66ECE923CA2A}"/>
              </a:ext>
            </a:extLst>
          </p:cNvPr>
          <p:cNvSpPr/>
          <p:nvPr/>
        </p:nvSpPr>
        <p:spPr>
          <a:xfrm>
            <a:off x="805225" y="2431722"/>
            <a:ext cx="608649" cy="608649"/>
          </a:xfrm>
          <a:prstGeom prst="fram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1" name="Frame 10">
            <a:extLst>
              <a:ext uri="{FF2B5EF4-FFF2-40B4-BE49-F238E27FC236}">
                <a16:creationId xmlns:a16="http://schemas.microsoft.com/office/drawing/2014/main" xmlns="" id="{17D9806C-1FAB-8B43-906F-8DF5CDFA7D60}"/>
              </a:ext>
            </a:extLst>
          </p:cNvPr>
          <p:cNvSpPr/>
          <p:nvPr/>
        </p:nvSpPr>
        <p:spPr>
          <a:xfrm>
            <a:off x="805224" y="3875774"/>
            <a:ext cx="608649" cy="608649"/>
          </a:xfrm>
          <a:prstGeom prst="fram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2" name="Frame 11">
            <a:extLst>
              <a:ext uri="{FF2B5EF4-FFF2-40B4-BE49-F238E27FC236}">
                <a16:creationId xmlns:a16="http://schemas.microsoft.com/office/drawing/2014/main" xmlns="" id="{AE3156BF-B213-B540-8A37-0E31A1F2D85F}"/>
              </a:ext>
            </a:extLst>
          </p:cNvPr>
          <p:cNvSpPr/>
          <p:nvPr/>
        </p:nvSpPr>
        <p:spPr>
          <a:xfrm>
            <a:off x="805223" y="4641435"/>
            <a:ext cx="608649" cy="608649"/>
          </a:xfrm>
          <a:prstGeom prst="fram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5" name="Frame 14">
            <a:extLst>
              <a:ext uri="{FF2B5EF4-FFF2-40B4-BE49-F238E27FC236}">
                <a16:creationId xmlns:a16="http://schemas.microsoft.com/office/drawing/2014/main" xmlns="" id="{B079DB41-2423-DA4D-AB1C-22C59BD4546F}"/>
              </a:ext>
            </a:extLst>
          </p:cNvPr>
          <p:cNvSpPr/>
          <p:nvPr/>
        </p:nvSpPr>
        <p:spPr>
          <a:xfrm>
            <a:off x="805222" y="5469698"/>
            <a:ext cx="608649" cy="608649"/>
          </a:xfrm>
          <a:prstGeom prst="fram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6" name="Multiply 5">
            <a:extLst>
              <a:ext uri="{FF2B5EF4-FFF2-40B4-BE49-F238E27FC236}">
                <a16:creationId xmlns:a16="http://schemas.microsoft.com/office/drawing/2014/main" xmlns="" id="{670871FE-F136-6842-ABBD-50372F08E34E}"/>
              </a:ext>
            </a:extLst>
          </p:cNvPr>
          <p:cNvSpPr/>
          <p:nvPr/>
        </p:nvSpPr>
        <p:spPr>
          <a:xfrm>
            <a:off x="570016" y="4450123"/>
            <a:ext cx="991272" cy="991272"/>
          </a:xfrm>
          <a:prstGeom prst="mathMultiply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Multiply 17">
            <a:extLst>
              <a:ext uri="{FF2B5EF4-FFF2-40B4-BE49-F238E27FC236}">
                <a16:creationId xmlns:a16="http://schemas.microsoft.com/office/drawing/2014/main" xmlns="" id="{112BD90B-5D27-E44F-A4B2-4AE0DCFA7244}"/>
              </a:ext>
            </a:extLst>
          </p:cNvPr>
          <p:cNvSpPr/>
          <p:nvPr/>
        </p:nvSpPr>
        <p:spPr>
          <a:xfrm>
            <a:off x="570016" y="3638041"/>
            <a:ext cx="991272" cy="991272"/>
          </a:xfrm>
          <a:prstGeom prst="mathMultiply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xmlns="" id="{ADAD063D-AAE6-0A49-A88E-9B9173700D75}"/>
              </a:ext>
            </a:extLst>
          </p:cNvPr>
          <p:cNvGrpSpPr/>
          <p:nvPr/>
        </p:nvGrpSpPr>
        <p:grpSpPr>
          <a:xfrm>
            <a:off x="828935" y="1681009"/>
            <a:ext cx="561222" cy="468162"/>
            <a:chOff x="2265105" y="855023"/>
            <a:chExt cx="561222" cy="468162"/>
          </a:xfrm>
        </p:grpSpPr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xmlns="" id="{8D207752-3D71-1E41-A635-A431F8EFC94D}"/>
                </a:ext>
              </a:extLst>
            </p:cNvPr>
            <p:cNvCxnSpPr/>
            <p:nvPr/>
          </p:nvCxnSpPr>
          <p:spPr>
            <a:xfrm flipH="1">
              <a:off x="2422566" y="855023"/>
              <a:ext cx="403761" cy="468162"/>
            </a:xfrm>
            <a:prstGeom prst="line">
              <a:avLst/>
            </a:prstGeom>
            <a:ln w="127000">
              <a:solidFill>
                <a:srgbClr val="5BC4B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xmlns="" id="{BEBD4D6A-5F63-B748-A623-B2EE9E59A1B0}"/>
                </a:ext>
              </a:extLst>
            </p:cNvPr>
            <p:cNvCxnSpPr>
              <a:cxnSpLocks/>
            </p:cNvCxnSpPr>
            <p:nvPr/>
          </p:nvCxnSpPr>
          <p:spPr>
            <a:xfrm>
              <a:off x="2265105" y="1166090"/>
              <a:ext cx="256897" cy="130482"/>
            </a:xfrm>
            <a:prstGeom prst="line">
              <a:avLst/>
            </a:prstGeom>
            <a:ln w="127000">
              <a:solidFill>
                <a:srgbClr val="5BC4B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xmlns="" id="{60EFB143-D902-E145-8529-A2AB6731290B}"/>
              </a:ext>
            </a:extLst>
          </p:cNvPr>
          <p:cNvGrpSpPr/>
          <p:nvPr/>
        </p:nvGrpSpPr>
        <p:grpSpPr>
          <a:xfrm>
            <a:off x="852649" y="2446670"/>
            <a:ext cx="561222" cy="468162"/>
            <a:chOff x="2265105" y="855023"/>
            <a:chExt cx="561222" cy="468162"/>
          </a:xfrm>
        </p:grpSpPr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xmlns="" id="{525F1289-6766-2F4F-9405-76A4123F5C9A}"/>
                </a:ext>
              </a:extLst>
            </p:cNvPr>
            <p:cNvCxnSpPr/>
            <p:nvPr/>
          </p:nvCxnSpPr>
          <p:spPr>
            <a:xfrm flipH="1">
              <a:off x="2422566" y="855023"/>
              <a:ext cx="403761" cy="468162"/>
            </a:xfrm>
            <a:prstGeom prst="line">
              <a:avLst/>
            </a:prstGeom>
            <a:ln w="127000">
              <a:solidFill>
                <a:srgbClr val="5BC4B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xmlns="" id="{B30D5EB5-7257-E043-A8D2-5CF14966B950}"/>
                </a:ext>
              </a:extLst>
            </p:cNvPr>
            <p:cNvCxnSpPr>
              <a:cxnSpLocks/>
            </p:cNvCxnSpPr>
            <p:nvPr/>
          </p:nvCxnSpPr>
          <p:spPr>
            <a:xfrm>
              <a:off x="2265105" y="1166090"/>
              <a:ext cx="256897" cy="130482"/>
            </a:xfrm>
            <a:prstGeom prst="line">
              <a:avLst/>
            </a:prstGeom>
            <a:ln w="127000">
              <a:solidFill>
                <a:srgbClr val="5BC4B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xmlns="" id="{A3AE7E71-22F4-B143-A85C-2800D335952B}"/>
              </a:ext>
            </a:extLst>
          </p:cNvPr>
          <p:cNvGrpSpPr/>
          <p:nvPr/>
        </p:nvGrpSpPr>
        <p:grpSpPr>
          <a:xfrm>
            <a:off x="820580" y="5474177"/>
            <a:ext cx="561222" cy="468162"/>
            <a:chOff x="2265105" y="855023"/>
            <a:chExt cx="561222" cy="468162"/>
          </a:xfrm>
        </p:grpSpPr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xmlns="" id="{4F600DD2-E9F5-3044-8C82-E0517A5D14F5}"/>
                </a:ext>
              </a:extLst>
            </p:cNvPr>
            <p:cNvCxnSpPr/>
            <p:nvPr/>
          </p:nvCxnSpPr>
          <p:spPr>
            <a:xfrm flipH="1">
              <a:off x="2422566" y="855023"/>
              <a:ext cx="403761" cy="468162"/>
            </a:xfrm>
            <a:prstGeom prst="line">
              <a:avLst/>
            </a:prstGeom>
            <a:ln w="127000">
              <a:solidFill>
                <a:srgbClr val="5BC4B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xmlns="" id="{B0BCBB4B-931D-F44D-AB9F-E2BC1C836073}"/>
                </a:ext>
              </a:extLst>
            </p:cNvPr>
            <p:cNvCxnSpPr>
              <a:cxnSpLocks/>
            </p:cNvCxnSpPr>
            <p:nvPr/>
          </p:nvCxnSpPr>
          <p:spPr>
            <a:xfrm>
              <a:off x="2265105" y="1166090"/>
              <a:ext cx="256897" cy="130482"/>
            </a:xfrm>
            <a:prstGeom prst="line">
              <a:avLst/>
            </a:prstGeom>
            <a:ln w="127000">
              <a:solidFill>
                <a:srgbClr val="5BC4B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42" name="Picture 41">
            <a:extLst>
              <a:ext uri="{FF2B5EF4-FFF2-40B4-BE49-F238E27FC236}">
                <a16:creationId xmlns:a16="http://schemas.microsoft.com/office/drawing/2014/main" xmlns="" id="{27FD91E7-E400-FF4B-A8A6-A1E2047FF91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24915" y="5270814"/>
            <a:ext cx="1902460" cy="692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173791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900" decel="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8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3D51C020-4896-9342-915D-F26B13CE195A}"/>
              </a:ext>
            </a:extLst>
          </p:cNvPr>
          <p:cNvSpPr/>
          <p:nvPr/>
        </p:nvSpPr>
        <p:spPr>
          <a:xfrm>
            <a:off x="0" y="0"/>
            <a:ext cx="12192000" cy="1252847"/>
          </a:xfrm>
          <a:prstGeom prst="rect">
            <a:avLst/>
          </a:prstGeom>
          <a:gradFill flip="none" rotWithShape="1">
            <a:gsLst>
              <a:gs pos="0">
                <a:srgbClr val="5BC4BF"/>
              </a:gs>
              <a:gs pos="50000">
                <a:srgbClr val="5BC4BF">
                  <a:tint val="44500"/>
                  <a:satMod val="160000"/>
                </a:srgbClr>
              </a:gs>
              <a:gs pos="100000">
                <a:srgbClr val="5BC4BF">
                  <a:tint val="23500"/>
                  <a:satMod val="160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48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6.5 </a:t>
            </a:r>
            <a:r>
              <a:rPr lang="th-TH" sz="48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มารยาทในการติดต่อสื่อสาร</a:t>
            </a:r>
            <a:endParaRPr lang="en-US" sz="4800" b="1" dirty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xmlns="" id="{05098F14-0988-D143-B7A1-E09F365BA8A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0664" y="157012"/>
            <a:ext cx="836612" cy="938822"/>
          </a:xfrm>
          <a:prstGeom prst="rect">
            <a:avLst/>
          </a:prstGeom>
        </p:spPr>
      </p:pic>
      <p:sp>
        <p:nvSpPr>
          <p:cNvPr id="18" name="Free Keynote Templates">
            <a:extLst>
              <a:ext uri="{FF2B5EF4-FFF2-40B4-BE49-F238E27FC236}">
                <a16:creationId xmlns:a16="http://schemas.microsoft.com/office/drawing/2014/main" xmlns="" id="{D8B1C4AE-2C4E-024F-BB69-6EAC147F6011}"/>
              </a:ext>
            </a:extLst>
          </p:cNvPr>
          <p:cNvSpPr txBox="1"/>
          <p:nvPr/>
        </p:nvSpPr>
        <p:spPr>
          <a:xfrm>
            <a:off x="3600579" y="6587804"/>
            <a:ext cx="3000949" cy="419848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38100" tIns="38100" rIns="38100" bIns="38100" anchor="ctr"/>
          <a:lstStyle>
            <a:lvl1pPr defTabSz="914400">
              <a:defRPr sz="1300" b="0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Free Keynote Templates</a:t>
            </a:r>
          </a:p>
        </p:txBody>
      </p:sp>
      <p:sp>
        <p:nvSpPr>
          <p:cNvPr id="23" name="Free Keynote Templates">
            <a:extLst>
              <a:ext uri="{FF2B5EF4-FFF2-40B4-BE49-F238E27FC236}">
                <a16:creationId xmlns:a16="http://schemas.microsoft.com/office/drawing/2014/main" xmlns="" id="{1A898EA2-BD7F-1D4C-90B5-16AE72D012FE}"/>
              </a:ext>
            </a:extLst>
          </p:cNvPr>
          <p:cNvSpPr txBox="1"/>
          <p:nvPr/>
        </p:nvSpPr>
        <p:spPr>
          <a:xfrm>
            <a:off x="3600579" y="4986548"/>
            <a:ext cx="3000949" cy="419847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38100" tIns="38100" rIns="38100" bIns="38100" anchor="ctr"/>
          <a:lstStyle>
            <a:lvl1pPr defTabSz="914400">
              <a:defRPr sz="1300" b="0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Free Keynote Templates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99F0C559-2965-6A49-B668-83559178F794}"/>
              </a:ext>
            </a:extLst>
          </p:cNvPr>
          <p:cNvSpPr txBox="1"/>
          <p:nvPr/>
        </p:nvSpPr>
        <p:spPr>
          <a:xfrm>
            <a:off x="10942376" y="2669976"/>
            <a:ext cx="1538883" cy="2498441"/>
          </a:xfrm>
          <a:prstGeom prst="rect">
            <a:avLst/>
          </a:prstGeom>
          <a:noFill/>
        </p:spPr>
        <p:txBody>
          <a:bodyPr vert="vert270" wrap="none" rtlCol="0">
            <a:spAutoFit/>
          </a:bodyPr>
          <a:lstStyle/>
          <a:p>
            <a:r>
              <a:rPr lang="en-US" sz="8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E-MAIL</a:t>
            </a:r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xmlns="" id="{F103875C-F426-954F-BACE-9680C20CCE39}"/>
              </a:ext>
            </a:extLst>
          </p:cNvPr>
          <p:cNvGrpSpPr/>
          <p:nvPr/>
        </p:nvGrpSpPr>
        <p:grpSpPr>
          <a:xfrm>
            <a:off x="220664" y="1675999"/>
            <a:ext cx="10378199" cy="3064685"/>
            <a:chOff x="1057276" y="1365068"/>
            <a:chExt cx="10378199" cy="3064685"/>
          </a:xfrm>
        </p:grpSpPr>
        <p:sp>
          <p:nvSpPr>
            <p:cNvPr id="8" name="Freeform 1">
              <a:extLst>
                <a:ext uri="{FF2B5EF4-FFF2-40B4-BE49-F238E27FC236}">
                  <a16:creationId xmlns:a16="http://schemas.microsoft.com/office/drawing/2014/main" xmlns="" id="{D197CC8D-8627-144C-90CC-752AF97C48AE}"/>
                </a:ext>
              </a:extLst>
            </p:cNvPr>
            <p:cNvSpPr/>
            <p:nvPr/>
          </p:nvSpPr>
          <p:spPr>
            <a:xfrm>
              <a:off x="1882095" y="1439019"/>
              <a:ext cx="9020055" cy="12309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21485"/>
                  </a:lnTo>
                  <a:lnTo>
                    <a:pt x="19563" y="21485"/>
                  </a:lnTo>
                  <a:lnTo>
                    <a:pt x="19584" y="21600"/>
                  </a:lnTo>
                  <a:lnTo>
                    <a:pt x="21600" y="10853"/>
                  </a:lnTo>
                  <a:lnTo>
                    <a:pt x="19584" y="115"/>
                  </a:lnTo>
                  <a:lnTo>
                    <a:pt x="1958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>
                <a:lumMod val="40000"/>
                <a:lumOff val="60000"/>
              </a:schemeClr>
            </a:solidFill>
            <a:ln w="3175">
              <a:miter lim="4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45719" rIns="45719" anchor="ctr"/>
            <a:lstStyle/>
            <a:p>
              <a:pPr defTabSz="914400">
                <a:defRPr sz="1800" b="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14" name="Line">
              <a:extLst>
                <a:ext uri="{FF2B5EF4-FFF2-40B4-BE49-F238E27FC236}">
                  <a16:creationId xmlns:a16="http://schemas.microsoft.com/office/drawing/2014/main" xmlns="" id="{CF5956D4-05E2-D84E-BC87-05661053ED05}"/>
                </a:ext>
              </a:extLst>
            </p:cNvPr>
            <p:cNvSpPr/>
            <p:nvPr/>
          </p:nvSpPr>
          <p:spPr>
            <a:xfrm>
              <a:off x="1882095" y="2807433"/>
              <a:ext cx="8197846" cy="0"/>
            </a:xfrm>
            <a:prstGeom prst="line">
              <a:avLst/>
            </a:prstGeom>
            <a:ln w="25400" cap="rnd">
              <a:solidFill>
                <a:srgbClr val="9437FF"/>
              </a:solidFill>
              <a:custDash>
                <a:ds d="100000" sp="200000"/>
              </a:custDash>
              <a:miter lim="4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38100" tIns="38100" rIns="38100" bIns="38100" anchor="ctr"/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7" name="Free Keynote Templates">
              <a:extLst>
                <a:ext uri="{FF2B5EF4-FFF2-40B4-BE49-F238E27FC236}">
                  <a16:creationId xmlns:a16="http://schemas.microsoft.com/office/drawing/2014/main" xmlns="" id="{A11E59A8-9E14-9241-B5E2-27FF27568E66}"/>
                </a:ext>
              </a:extLst>
            </p:cNvPr>
            <p:cNvSpPr txBox="1"/>
            <p:nvPr/>
          </p:nvSpPr>
          <p:spPr>
            <a:xfrm>
              <a:off x="3328822" y="3343096"/>
              <a:ext cx="3000949" cy="419847"/>
            </a:xfrm>
            <a:prstGeom prst="rect">
              <a:avLst/>
            </a:prstGeom>
            <a:ln w="3175">
              <a:miter lim="4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38100" tIns="38100" rIns="38100" bIns="38100" anchor="ctr"/>
            <a:lstStyle>
              <a:lvl1pPr defTabSz="914400">
                <a:defRPr sz="1300" b="0">
                  <a:solidFill>
                    <a:srgbClr val="FFFFFF"/>
                  </a:solidFill>
                  <a:latin typeface="Helvetica"/>
                  <a:ea typeface="Helvetica"/>
                  <a:cs typeface="Helvetica"/>
                  <a:sym typeface="Helvetica"/>
                </a:defRPr>
              </a:lvl1pPr>
            </a:lstStyle>
            <a:p>
              <a:r>
                <a:t>Free Keynote Templates</a:t>
              </a:r>
            </a:p>
          </p:txBody>
        </p:sp>
        <p:sp>
          <p:nvSpPr>
            <p:cNvPr id="24" name="Freeform 1">
              <a:extLst>
                <a:ext uri="{FF2B5EF4-FFF2-40B4-BE49-F238E27FC236}">
                  <a16:creationId xmlns:a16="http://schemas.microsoft.com/office/drawing/2014/main" xmlns="" id="{A10C39AC-829C-4F4B-806C-6BA94A50C143}"/>
                </a:ext>
              </a:extLst>
            </p:cNvPr>
            <p:cNvSpPr/>
            <p:nvPr/>
          </p:nvSpPr>
          <p:spPr>
            <a:xfrm>
              <a:off x="10312829" y="1438943"/>
              <a:ext cx="1066650" cy="12311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111"/>
                  </a:lnTo>
                  <a:lnTo>
                    <a:pt x="17047" y="10849"/>
                  </a:lnTo>
                  <a:lnTo>
                    <a:pt x="185" y="21482"/>
                  </a:lnTo>
                  <a:lnTo>
                    <a:pt x="4383" y="21482"/>
                  </a:lnTo>
                  <a:lnTo>
                    <a:pt x="4553" y="21600"/>
                  </a:lnTo>
                  <a:lnTo>
                    <a:pt x="21600" y="10849"/>
                  </a:lnTo>
                  <a:lnTo>
                    <a:pt x="4553" y="111"/>
                  </a:lnTo>
                  <a:lnTo>
                    <a:pt x="455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>
                <a:lumMod val="40000"/>
                <a:lumOff val="60000"/>
              </a:schemeClr>
            </a:solidFill>
            <a:ln w="3175">
              <a:miter lim="4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45719" rIns="45719" anchor="ctr"/>
            <a:lstStyle/>
            <a:p>
              <a:pPr defTabSz="914400">
                <a:defRPr sz="1800" b="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28" name="Freeform 1">
              <a:extLst>
                <a:ext uri="{FF2B5EF4-FFF2-40B4-BE49-F238E27FC236}">
                  <a16:creationId xmlns:a16="http://schemas.microsoft.com/office/drawing/2014/main" xmlns="" id="{4BEC2E5A-C0E5-9F44-8969-289E5DA025AE}"/>
                </a:ext>
              </a:extLst>
            </p:cNvPr>
            <p:cNvSpPr/>
            <p:nvPr/>
          </p:nvSpPr>
          <p:spPr>
            <a:xfrm>
              <a:off x="1882095" y="2986704"/>
              <a:ext cx="9020055" cy="12309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21485"/>
                  </a:lnTo>
                  <a:lnTo>
                    <a:pt x="19563" y="21485"/>
                  </a:lnTo>
                  <a:lnTo>
                    <a:pt x="19584" y="21600"/>
                  </a:lnTo>
                  <a:lnTo>
                    <a:pt x="21600" y="10853"/>
                  </a:lnTo>
                  <a:lnTo>
                    <a:pt x="19584" y="115"/>
                  </a:lnTo>
                  <a:lnTo>
                    <a:pt x="1958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>
                <a:lumMod val="40000"/>
                <a:lumOff val="60000"/>
              </a:schemeClr>
            </a:solidFill>
            <a:ln w="3175">
              <a:miter lim="4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45719" rIns="45719" anchor="ctr"/>
            <a:lstStyle/>
            <a:p>
              <a:pPr defTabSz="914400">
                <a:defRPr sz="1800" b="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>
                <a:solidFill>
                  <a:srgbClr val="81C4BE"/>
                </a:solidFill>
              </a:endParaRPr>
            </a:p>
          </p:txBody>
        </p:sp>
        <p:sp>
          <p:nvSpPr>
            <p:cNvPr id="29" name="Line">
              <a:extLst>
                <a:ext uri="{FF2B5EF4-FFF2-40B4-BE49-F238E27FC236}">
                  <a16:creationId xmlns:a16="http://schemas.microsoft.com/office/drawing/2014/main" xmlns="" id="{5CC068A2-C8ED-064E-A762-D02048D5A24D}"/>
                </a:ext>
              </a:extLst>
            </p:cNvPr>
            <p:cNvSpPr/>
            <p:nvPr/>
          </p:nvSpPr>
          <p:spPr>
            <a:xfrm>
              <a:off x="1882095" y="4355118"/>
              <a:ext cx="8197846" cy="0"/>
            </a:xfrm>
            <a:prstGeom prst="line">
              <a:avLst/>
            </a:prstGeom>
            <a:ln w="25400" cap="rnd">
              <a:solidFill>
                <a:srgbClr val="9437FF"/>
              </a:solidFill>
              <a:custDash>
                <a:ds d="100000" sp="200000"/>
              </a:custDash>
              <a:miter lim="4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38100" tIns="38100" rIns="38100" bIns="38100" anchor="ctr"/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31" name="Freeform 1">
              <a:extLst>
                <a:ext uri="{FF2B5EF4-FFF2-40B4-BE49-F238E27FC236}">
                  <a16:creationId xmlns:a16="http://schemas.microsoft.com/office/drawing/2014/main" xmlns="" id="{C3551C04-86A5-D548-81B1-C158F7C5B776}"/>
                </a:ext>
              </a:extLst>
            </p:cNvPr>
            <p:cNvSpPr/>
            <p:nvPr/>
          </p:nvSpPr>
          <p:spPr>
            <a:xfrm>
              <a:off x="10368825" y="2987601"/>
              <a:ext cx="1066650" cy="12311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111"/>
                  </a:lnTo>
                  <a:lnTo>
                    <a:pt x="17047" y="10849"/>
                  </a:lnTo>
                  <a:lnTo>
                    <a:pt x="185" y="21482"/>
                  </a:lnTo>
                  <a:lnTo>
                    <a:pt x="4383" y="21482"/>
                  </a:lnTo>
                  <a:lnTo>
                    <a:pt x="4553" y="21600"/>
                  </a:lnTo>
                  <a:lnTo>
                    <a:pt x="21600" y="10849"/>
                  </a:lnTo>
                  <a:lnTo>
                    <a:pt x="4553" y="111"/>
                  </a:lnTo>
                  <a:lnTo>
                    <a:pt x="455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>
                <a:lumMod val="40000"/>
                <a:lumOff val="60000"/>
              </a:schemeClr>
            </a:solidFill>
            <a:ln w="3175">
              <a:miter lim="4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45719" rIns="45719" anchor="ctr"/>
            <a:lstStyle/>
            <a:p>
              <a:pPr defTabSz="914400">
                <a:defRPr sz="1800" b="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 dirty="0"/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xmlns="" id="{EB7A272A-14B4-7C47-9B05-984009514978}"/>
                </a:ext>
              </a:extLst>
            </p:cNvPr>
            <p:cNvSpPr txBox="1"/>
            <p:nvPr/>
          </p:nvSpPr>
          <p:spPr>
            <a:xfrm>
              <a:off x="2024029" y="1777246"/>
              <a:ext cx="831679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h-TH" sz="36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ไม่ลักลอบส่งอีเมลแปลกปลอมโดยใช้ชื่อผู้ส่งที่ทำให้ผู้รับเข้าใจผิด</a:t>
              </a: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xmlns="" id="{1A6D170D-AB50-F946-8976-677524360D34}"/>
                </a:ext>
              </a:extLst>
            </p:cNvPr>
            <p:cNvSpPr txBox="1"/>
            <p:nvPr/>
          </p:nvSpPr>
          <p:spPr>
            <a:xfrm>
              <a:off x="1060028" y="1365068"/>
              <a:ext cx="649537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9600" b="1" dirty="0">
                  <a:solidFill>
                    <a:schemeClr val="bg2">
                      <a:lumMod val="25000"/>
                    </a:schemeClr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7</a:t>
              </a: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xmlns="" id="{5730E98D-4947-934D-95E4-C4C5154544F0}"/>
                </a:ext>
              </a:extLst>
            </p:cNvPr>
            <p:cNvSpPr txBox="1"/>
            <p:nvPr/>
          </p:nvSpPr>
          <p:spPr>
            <a:xfrm>
              <a:off x="1057276" y="2860093"/>
              <a:ext cx="649537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9600" b="1" dirty="0">
                  <a:solidFill>
                    <a:schemeClr val="bg2">
                      <a:lumMod val="25000"/>
                    </a:schemeClr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8</a:t>
              </a:r>
            </a:p>
          </p:txBody>
        </p:sp>
      </p:grpSp>
      <p:sp>
        <p:nvSpPr>
          <p:cNvPr id="37" name="TextBox 36">
            <a:extLst>
              <a:ext uri="{FF2B5EF4-FFF2-40B4-BE49-F238E27FC236}">
                <a16:creationId xmlns:a16="http://schemas.microsoft.com/office/drawing/2014/main" xmlns="" id="{97BB627A-326E-174B-A4AC-2B02B6B76664}"/>
              </a:ext>
            </a:extLst>
          </p:cNvPr>
          <p:cNvSpPr txBox="1"/>
          <p:nvPr/>
        </p:nvSpPr>
        <p:spPr>
          <a:xfrm>
            <a:off x="1187417" y="3554265"/>
            <a:ext cx="83167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4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ไม่ส่งต่ออีเมลลูกโซ่ </a:t>
            </a:r>
            <a:r>
              <a:rPr lang="en-US" sz="4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(Chain e-mail) </a:t>
            </a:r>
            <a:endParaRPr lang="th-TH" sz="4400" b="1" dirty="0">
              <a:solidFill>
                <a:schemeClr val="tx1">
                  <a:lumMod val="85000"/>
                  <a:lumOff val="15000"/>
                </a:schemeClr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872433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3D51C020-4896-9342-915D-F26B13CE195A}"/>
              </a:ext>
            </a:extLst>
          </p:cNvPr>
          <p:cNvSpPr/>
          <p:nvPr/>
        </p:nvSpPr>
        <p:spPr>
          <a:xfrm>
            <a:off x="0" y="0"/>
            <a:ext cx="12192000" cy="1252847"/>
          </a:xfrm>
          <a:prstGeom prst="rect">
            <a:avLst/>
          </a:prstGeom>
          <a:gradFill flip="none" rotWithShape="1">
            <a:gsLst>
              <a:gs pos="0">
                <a:srgbClr val="5BC4BF"/>
              </a:gs>
              <a:gs pos="50000">
                <a:srgbClr val="5BC4BF">
                  <a:tint val="44500"/>
                  <a:satMod val="160000"/>
                </a:srgbClr>
              </a:gs>
              <a:gs pos="100000">
                <a:srgbClr val="5BC4BF">
                  <a:tint val="23500"/>
                  <a:satMod val="160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48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6.5 </a:t>
            </a:r>
            <a:r>
              <a:rPr lang="th-TH" sz="48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มารยาทในการติดต่อสื่อสาร</a:t>
            </a:r>
            <a:endParaRPr lang="en-US" sz="4800" b="1" dirty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xmlns="" id="{05098F14-0988-D143-B7A1-E09F365BA8A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0664" y="157012"/>
            <a:ext cx="836612" cy="938822"/>
          </a:xfrm>
          <a:prstGeom prst="rect">
            <a:avLst/>
          </a:prstGeom>
        </p:spPr>
      </p:pic>
      <p:sp>
        <p:nvSpPr>
          <p:cNvPr id="18" name="Free Keynote Templates">
            <a:extLst>
              <a:ext uri="{FF2B5EF4-FFF2-40B4-BE49-F238E27FC236}">
                <a16:creationId xmlns:a16="http://schemas.microsoft.com/office/drawing/2014/main" xmlns="" id="{D8B1C4AE-2C4E-024F-BB69-6EAC147F6011}"/>
              </a:ext>
            </a:extLst>
          </p:cNvPr>
          <p:cNvSpPr txBox="1"/>
          <p:nvPr/>
        </p:nvSpPr>
        <p:spPr>
          <a:xfrm>
            <a:off x="3600579" y="6587804"/>
            <a:ext cx="3000949" cy="419848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38100" tIns="38100" rIns="38100" bIns="38100" anchor="ctr"/>
          <a:lstStyle>
            <a:lvl1pPr defTabSz="914400">
              <a:defRPr sz="1300" b="0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Free Keynote Templates</a:t>
            </a:r>
          </a:p>
        </p:txBody>
      </p:sp>
      <p:sp>
        <p:nvSpPr>
          <p:cNvPr id="23" name="Free Keynote Templates">
            <a:extLst>
              <a:ext uri="{FF2B5EF4-FFF2-40B4-BE49-F238E27FC236}">
                <a16:creationId xmlns:a16="http://schemas.microsoft.com/office/drawing/2014/main" xmlns="" id="{1A898EA2-BD7F-1D4C-90B5-16AE72D012FE}"/>
              </a:ext>
            </a:extLst>
          </p:cNvPr>
          <p:cNvSpPr txBox="1"/>
          <p:nvPr/>
        </p:nvSpPr>
        <p:spPr>
          <a:xfrm>
            <a:off x="3600579" y="4986548"/>
            <a:ext cx="3000949" cy="419847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38100" tIns="38100" rIns="38100" bIns="38100" anchor="ctr"/>
          <a:lstStyle>
            <a:lvl1pPr defTabSz="914400">
              <a:defRPr sz="1300" b="0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Free Keynote Templates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99F0C559-2965-6A49-B668-83559178F794}"/>
              </a:ext>
            </a:extLst>
          </p:cNvPr>
          <p:cNvSpPr txBox="1"/>
          <p:nvPr/>
        </p:nvSpPr>
        <p:spPr>
          <a:xfrm>
            <a:off x="10942376" y="3117471"/>
            <a:ext cx="1538883" cy="2050946"/>
          </a:xfrm>
          <a:prstGeom prst="rect">
            <a:avLst/>
          </a:prstGeom>
          <a:noFill/>
        </p:spPr>
        <p:txBody>
          <a:bodyPr vert="vert270" wrap="none" rtlCol="0">
            <a:spAutoFit/>
          </a:bodyPr>
          <a:lstStyle/>
          <a:p>
            <a:r>
              <a:rPr lang="en-US" sz="8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CHAT</a:t>
            </a:r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xmlns="" id="{F103875C-F426-954F-BACE-9680C20CCE39}"/>
              </a:ext>
            </a:extLst>
          </p:cNvPr>
          <p:cNvGrpSpPr/>
          <p:nvPr/>
        </p:nvGrpSpPr>
        <p:grpSpPr>
          <a:xfrm>
            <a:off x="220664" y="1675999"/>
            <a:ext cx="10378199" cy="3064685"/>
            <a:chOff x="1057276" y="1365068"/>
            <a:chExt cx="10378199" cy="3064685"/>
          </a:xfrm>
          <a:solidFill>
            <a:srgbClr val="FFC2E5"/>
          </a:solidFill>
        </p:grpSpPr>
        <p:sp>
          <p:nvSpPr>
            <p:cNvPr id="8" name="Freeform 1">
              <a:extLst>
                <a:ext uri="{FF2B5EF4-FFF2-40B4-BE49-F238E27FC236}">
                  <a16:creationId xmlns:a16="http://schemas.microsoft.com/office/drawing/2014/main" xmlns="" id="{D197CC8D-8627-144C-90CC-752AF97C48AE}"/>
                </a:ext>
              </a:extLst>
            </p:cNvPr>
            <p:cNvSpPr/>
            <p:nvPr/>
          </p:nvSpPr>
          <p:spPr>
            <a:xfrm>
              <a:off x="1882095" y="1439019"/>
              <a:ext cx="9020055" cy="12309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21485"/>
                  </a:lnTo>
                  <a:lnTo>
                    <a:pt x="19563" y="21485"/>
                  </a:lnTo>
                  <a:lnTo>
                    <a:pt x="19584" y="21600"/>
                  </a:lnTo>
                  <a:lnTo>
                    <a:pt x="21600" y="10853"/>
                  </a:lnTo>
                  <a:lnTo>
                    <a:pt x="19584" y="115"/>
                  </a:lnTo>
                  <a:lnTo>
                    <a:pt x="19584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>
              <a:miter lim="4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45719" rIns="45719" anchor="ctr"/>
            <a:lstStyle/>
            <a:p>
              <a:pPr defTabSz="914400">
                <a:defRPr sz="1800" b="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14" name="Line">
              <a:extLst>
                <a:ext uri="{FF2B5EF4-FFF2-40B4-BE49-F238E27FC236}">
                  <a16:creationId xmlns:a16="http://schemas.microsoft.com/office/drawing/2014/main" xmlns="" id="{CF5956D4-05E2-D84E-BC87-05661053ED05}"/>
                </a:ext>
              </a:extLst>
            </p:cNvPr>
            <p:cNvSpPr/>
            <p:nvPr/>
          </p:nvSpPr>
          <p:spPr>
            <a:xfrm>
              <a:off x="1882095" y="2807433"/>
              <a:ext cx="8197846" cy="0"/>
            </a:xfrm>
            <a:prstGeom prst="line">
              <a:avLst/>
            </a:prstGeom>
            <a:grpFill/>
            <a:ln w="25400" cap="rnd">
              <a:solidFill>
                <a:srgbClr val="9437FF"/>
              </a:solidFill>
              <a:custDash>
                <a:ds d="100000" sp="200000"/>
              </a:custDash>
              <a:miter lim="4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38100" tIns="38100" rIns="38100" bIns="38100" anchor="ctr"/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7" name="Free Keynote Templates">
              <a:extLst>
                <a:ext uri="{FF2B5EF4-FFF2-40B4-BE49-F238E27FC236}">
                  <a16:creationId xmlns:a16="http://schemas.microsoft.com/office/drawing/2014/main" xmlns="" id="{A11E59A8-9E14-9241-B5E2-27FF27568E66}"/>
                </a:ext>
              </a:extLst>
            </p:cNvPr>
            <p:cNvSpPr txBox="1"/>
            <p:nvPr/>
          </p:nvSpPr>
          <p:spPr>
            <a:xfrm>
              <a:off x="3328822" y="3343096"/>
              <a:ext cx="3000949" cy="419847"/>
            </a:xfrm>
            <a:prstGeom prst="rect">
              <a:avLst/>
            </a:prstGeom>
            <a:grpFill/>
            <a:ln w="3175">
              <a:miter lim="4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38100" tIns="38100" rIns="38100" bIns="38100" anchor="ctr"/>
            <a:lstStyle>
              <a:lvl1pPr defTabSz="914400">
                <a:defRPr sz="1300" b="0">
                  <a:solidFill>
                    <a:srgbClr val="FFFFFF"/>
                  </a:solidFill>
                  <a:latin typeface="Helvetica"/>
                  <a:ea typeface="Helvetica"/>
                  <a:cs typeface="Helvetica"/>
                  <a:sym typeface="Helvetica"/>
                </a:defRPr>
              </a:lvl1pPr>
            </a:lstStyle>
            <a:p>
              <a:r>
                <a:t>Free Keynote Templates</a:t>
              </a:r>
            </a:p>
          </p:txBody>
        </p:sp>
        <p:sp>
          <p:nvSpPr>
            <p:cNvPr id="24" name="Freeform 1">
              <a:extLst>
                <a:ext uri="{FF2B5EF4-FFF2-40B4-BE49-F238E27FC236}">
                  <a16:creationId xmlns:a16="http://schemas.microsoft.com/office/drawing/2014/main" xmlns="" id="{A10C39AC-829C-4F4B-806C-6BA94A50C143}"/>
                </a:ext>
              </a:extLst>
            </p:cNvPr>
            <p:cNvSpPr/>
            <p:nvPr/>
          </p:nvSpPr>
          <p:spPr>
            <a:xfrm>
              <a:off x="10312829" y="1438943"/>
              <a:ext cx="1066650" cy="12311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111"/>
                  </a:lnTo>
                  <a:lnTo>
                    <a:pt x="17047" y="10849"/>
                  </a:lnTo>
                  <a:lnTo>
                    <a:pt x="185" y="21482"/>
                  </a:lnTo>
                  <a:lnTo>
                    <a:pt x="4383" y="21482"/>
                  </a:lnTo>
                  <a:lnTo>
                    <a:pt x="4553" y="21600"/>
                  </a:lnTo>
                  <a:lnTo>
                    <a:pt x="21600" y="10849"/>
                  </a:lnTo>
                  <a:lnTo>
                    <a:pt x="4553" y="111"/>
                  </a:lnTo>
                  <a:lnTo>
                    <a:pt x="4553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>
              <a:miter lim="4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45719" rIns="45719" anchor="ctr"/>
            <a:lstStyle/>
            <a:p>
              <a:pPr defTabSz="914400">
                <a:defRPr sz="1800" b="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28" name="Freeform 1">
              <a:extLst>
                <a:ext uri="{FF2B5EF4-FFF2-40B4-BE49-F238E27FC236}">
                  <a16:creationId xmlns:a16="http://schemas.microsoft.com/office/drawing/2014/main" xmlns="" id="{4BEC2E5A-C0E5-9F44-8969-289E5DA025AE}"/>
                </a:ext>
              </a:extLst>
            </p:cNvPr>
            <p:cNvSpPr/>
            <p:nvPr/>
          </p:nvSpPr>
          <p:spPr>
            <a:xfrm>
              <a:off x="1882095" y="2986704"/>
              <a:ext cx="9020055" cy="12309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21485"/>
                  </a:lnTo>
                  <a:lnTo>
                    <a:pt x="19563" y="21485"/>
                  </a:lnTo>
                  <a:lnTo>
                    <a:pt x="19584" y="21600"/>
                  </a:lnTo>
                  <a:lnTo>
                    <a:pt x="21600" y="10853"/>
                  </a:lnTo>
                  <a:lnTo>
                    <a:pt x="19584" y="115"/>
                  </a:lnTo>
                  <a:lnTo>
                    <a:pt x="19584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>
              <a:miter lim="4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45719" rIns="45719" anchor="ctr"/>
            <a:lstStyle/>
            <a:p>
              <a:pPr defTabSz="914400">
                <a:defRPr sz="1800" b="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>
                <a:solidFill>
                  <a:srgbClr val="81C4BE"/>
                </a:solidFill>
              </a:endParaRPr>
            </a:p>
          </p:txBody>
        </p:sp>
        <p:sp>
          <p:nvSpPr>
            <p:cNvPr id="29" name="Line">
              <a:extLst>
                <a:ext uri="{FF2B5EF4-FFF2-40B4-BE49-F238E27FC236}">
                  <a16:creationId xmlns:a16="http://schemas.microsoft.com/office/drawing/2014/main" xmlns="" id="{5CC068A2-C8ED-064E-A762-D02048D5A24D}"/>
                </a:ext>
              </a:extLst>
            </p:cNvPr>
            <p:cNvSpPr/>
            <p:nvPr/>
          </p:nvSpPr>
          <p:spPr>
            <a:xfrm>
              <a:off x="1882095" y="4355118"/>
              <a:ext cx="8197846" cy="0"/>
            </a:xfrm>
            <a:prstGeom prst="line">
              <a:avLst/>
            </a:prstGeom>
            <a:grpFill/>
            <a:ln w="25400" cap="rnd">
              <a:solidFill>
                <a:srgbClr val="9437FF"/>
              </a:solidFill>
              <a:custDash>
                <a:ds d="100000" sp="200000"/>
              </a:custDash>
              <a:miter lim="4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38100" tIns="38100" rIns="38100" bIns="38100" anchor="ctr"/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31" name="Freeform 1">
              <a:extLst>
                <a:ext uri="{FF2B5EF4-FFF2-40B4-BE49-F238E27FC236}">
                  <a16:creationId xmlns:a16="http://schemas.microsoft.com/office/drawing/2014/main" xmlns="" id="{C3551C04-86A5-D548-81B1-C158F7C5B776}"/>
                </a:ext>
              </a:extLst>
            </p:cNvPr>
            <p:cNvSpPr/>
            <p:nvPr/>
          </p:nvSpPr>
          <p:spPr>
            <a:xfrm>
              <a:off x="10368825" y="2987601"/>
              <a:ext cx="1066650" cy="12311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111"/>
                  </a:lnTo>
                  <a:lnTo>
                    <a:pt x="17047" y="10849"/>
                  </a:lnTo>
                  <a:lnTo>
                    <a:pt x="185" y="21482"/>
                  </a:lnTo>
                  <a:lnTo>
                    <a:pt x="4383" y="21482"/>
                  </a:lnTo>
                  <a:lnTo>
                    <a:pt x="4553" y="21600"/>
                  </a:lnTo>
                  <a:lnTo>
                    <a:pt x="21600" y="10849"/>
                  </a:lnTo>
                  <a:lnTo>
                    <a:pt x="4553" y="111"/>
                  </a:lnTo>
                  <a:lnTo>
                    <a:pt x="4553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>
              <a:miter lim="4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45719" rIns="45719" anchor="ctr"/>
            <a:lstStyle/>
            <a:p>
              <a:pPr defTabSz="914400">
                <a:defRPr sz="1800" b="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 dirty="0"/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xmlns="" id="{EB7A272A-14B4-7C47-9B05-984009514978}"/>
                </a:ext>
              </a:extLst>
            </p:cNvPr>
            <p:cNvSpPr txBox="1"/>
            <p:nvPr/>
          </p:nvSpPr>
          <p:spPr>
            <a:xfrm>
              <a:off x="2024029" y="1777246"/>
              <a:ext cx="8316798" cy="646331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th-TH" sz="36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ไม่ใช้ข้อความที่เป็นชนวนก่อให้เกิดปัญหาระหว่างบุคคลและกลุ่ม</a:t>
              </a:r>
              <a:endParaRPr lang="en-US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xmlns="" id="{1A6D170D-AB50-F946-8976-677524360D34}"/>
                </a:ext>
              </a:extLst>
            </p:cNvPr>
            <p:cNvSpPr txBox="1"/>
            <p:nvPr/>
          </p:nvSpPr>
          <p:spPr>
            <a:xfrm>
              <a:off x="1060028" y="1365068"/>
              <a:ext cx="649537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9600" b="1" dirty="0">
                  <a:solidFill>
                    <a:schemeClr val="bg2">
                      <a:lumMod val="25000"/>
                    </a:schemeClr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1</a:t>
              </a: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xmlns="" id="{5730E98D-4947-934D-95E4-C4C5154544F0}"/>
                </a:ext>
              </a:extLst>
            </p:cNvPr>
            <p:cNvSpPr txBox="1"/>
            <p:nvPr/>
          </p:nvSpPr>
          <p:spPr>
            <a:xfrm>
              <a:off x="1057276" y="2860093"/>
              <a:ext cx="649537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9600" b="1" dirty="0">
                  <a:solidFill>
                    <a:schemeClr val="bg2">
                      <a:lumMod val="25000"/>
                    </a:schemeClr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2</a:t>
              </a:r>
            </a:p>
          </p:txBody>
        </p:sp>
      </p:grpSp>
      <p:sp>
        <p:nvSpPr>
          <p:cNvPr id="37" name="TextBox 36">
            <a:extLst>
              <a:ext uri="{FF2B5EF4-FFF2-40B4-BE49-F238E27FC236}">
                <a16:creationId xmlns:a16="http://schemas.microsoft.com/office/drawing/2014/main" xmlns="" id="{97BB627A-326E-174B-A4AC-2B02B6B76664}"/>
              </a:ext>
            </a:extLst>
          </p:cNvPr>
          <p:cNvSpPr txBox="1"/>
          <p:nvPr/>
        </p:nvSpPr>
        <p:spPr>
          <a:xfrm>
            <a:off x="1213714" y="3411595"/>
            <a:ext cx="831679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หลีกเลี่ยงการใช้อารมณ์หรือความรู้สึกมากไปในการอ่านหรือแสดงความคิดเห็น</a:t>
            </a:r>
          </a:p>
        </p:txBody>
      </p:sp>
      <p:sp>
        <p:nvSpPr>
          <p:cNvPr id="38" name="Freeform 1">
            <a:extLst>
              <a:ext uri="{FF2B5EF4-FFF2-40B4-BE49-F238E27FC236}">
                <a16:creationId xmlns:a16="http://schemas.microsoft.com/office/drawing/2014/main" xmlns="" id="{9AF0B53F-7AC2-F646-BC87-9AED0E0FCD04}"/>
              </a:ext>
            </a:extLst>
          </p:cNvPr>
          <p:cNvSpPr/>
          <p:nvPr/>
        </p:nvSpPr>
        <p:spPr>
          <a:xfrm>
            <a:off x="1043494" y="4968758"/>
            <a:ext cx="9020055" cy="123095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21485"/>
                </a:lnTo>
                <a:lnTo>
                  <a:pt x="19563" y="21485"/>
                </a:lnTo>
                <a:lnTo>
                  <a:pt x="19584" y="21600"/>
                </a:lnTo>
                <a:lnTo>
                  <a:pt x="21600" y="10853"/>
                </a:lnTo>
                <a:lnTo>
                  <a:pt x="19584" y="115"/>
                </a:lnTo>
                <a:lnTo>
                  <a:pt x="19584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2E5"/>
          </a:solidFill>
          <a:ln w="3175">
            <a:miter lim="4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45719" rIns="45719" anchor="ctr"/>
          <a:lstStyle/>
          <a:p>
            <a:pPr defTabSz="914400">
              <a:defRPr sz="1800" b="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>
              <a:solidFill>
                <a:srgbClr val="81C4BE"/>
              </a:solidFill>
            </a:endParaRPr>
          </a:p>
        </p:txBody>
      </p:sp>
      <p:sp>
        <p:nvSpPr>
          <p:cNvPr id="39" name="Line">
            <a:extLst>
              <a:ext uri="{FF2B5EF4-FFF2-40B4-BE49-F238E27FC236}">
                <a16:creationId xmlns:a16="http://schemas.microsoft.com/office/drawing/2014/main" xmlns="" id="{9657B69F-9B14-4748-8811-3BEBA6108024}"/>
              </a:ext>
            </a:extLst>
          </p:cNvPr>
          <p:cNvSpPr/>
          <p:nvPr/>
        </p:nvSpPr>
        <p:spPr>
          <a:xfrm>
            <a:off x="1043494" y="6337172"/>
            <a:ext cx="8197846" cy="0"/>
          </a:xfrm>
          <a:prstGeom prst="line">
            <a:avLst/>
          </a:prstGeom>
          <a:ln w="25400" cap="rnd">
            <a:solidFill>
              <a:srgbClr val="9437FF"/>
            </a:solidFill>
            <a:custDash>
              <a:ds d="100000" sp="200000"/>
            </a:custDash>
            <a:miter lim="4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38100" tIns="38100" rIns="38100" bIns="381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40" name="Freeform 1">
            <a:extLst>
              <a:ext uri="{FF2B5EF4-FFF2-40B4-BE49-F238E27FC236}">
                <a16:creationId xmlns:a16="http://schemas.microsoft.com/office/drawing/2014/main" xmlns="" id="{952835D1-F99B-2540-8B8C-7BEB8E2E9FA4}"/>
              </a:ext>
            </a:extLst>
          </p:cNvPr>
          <p:cNvSpPr/>
          <p:nvPr/>
        </p:nvSpPr>
        <p:spPr>
          <a:xfrm>
            <a:off x="9530224" y="4969655"/>
            <a:ext cx="1066650" cy="123110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111"/>
                </a:lnTo>
                <a:lnTo>
                  <a:pt x="17047" y="10849"/>
                </a:lnTo>
                <a:lnTo>
                  <a:pt x="185" y="21482"/>
                </a:lnTo>
                <a:lnTo>
                  <a:pt x="4383" y="21482"/>
                </a:lnTo>
                <a:lnTo>
                  <a:pt x="4553" y="21600"/>
                </a:lnTo>
                <a:lnTo>
                  <a:pt x="21600" y="10849"/>
                </a:lnTo>
                <a:lnTo>
                  <a:pt x="4553" y="111"/>
                </a:lnTo>
                <a:lnTo>
                  <a:pt x="4553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2E5"/>
          </a:solidFill>
          <a:ln w="3175">
            <a:miter lim="4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45719" rIns="45719" anchor="ctr"/>
          <a:lstStyle/>
          <a:p>
            <a:pPr defTabSz="914400">
              <a:defRPr sz="1800" b="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dirty="0"/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xmlns="" id="{598F652C-4E22-4E45-9817-8087679EF71D}"/>
              </a:ext>
            </a:extLst>
          </p:cNvPr>
          <p:cNvSpPr txBox="1"/>
          <p:nvPr/>
        </p:nvSpPr>
        <p:spPr>
          <a:xfrm>
            <a:off x="218675" y="4842147"/>
            <a:ext cx="649537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600" b="1" dirty="0">
                <a:solidFill>
                  <a:schemeClr val="bg2">
                    <a:lumMod val="2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3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xmlns="" id="{BA941D2A-959F-1247-B632-C46BE9EE6872}"/>
              </a:ext>
            </a:extLst>
          </p:cNvPr>
          <p:cNvSpPr txBox="1"/>
          <p:nvPr/>
        </p:nvSpPr>
        <p:spPr>
          <a:xfrm>
            <a:off x="1187417" y="5052090"/>
            <a:ext cx="831679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ไม่สวมรอยหรือแอบอ้างโดยใช้ชื่อของบุคคลอื่นในการแชทหรือแสดงความคิดเห็น</a:t>
            </a:r>
          </a:p>
        </p:txBody>
      </p:sp>
    </p:spTree>
    <p:extLst>
      <p:ext uri="{BB962C8B-B14F-4D97-AF65-F5344CB8AC3E}">
        <p14:creationId xmlns:p14="http://schemas.microsoft.com/office/powerpoint/2010/main" val="59235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3D51C020-4896-9342-915D-F26B13CE195A}"/>
              </a:ext>
            </a:extLst>
          </p:cNvPr>
          <p:cNvSpPr/>
          <p:nvPr/>
        </p:nvSpPr>
        <p:spPr>
          <a:xfrm>
            <a:off x="0" y="0"/>
            <a:ext cx="12192000" cy="1252847"/>
          </a:xfrm>
          <a:prstGeom prst="rect">
            <a:avLst/>
          </a:prstGeom>
          <a:gradFill flip="none" rotWithShape="1">
            <a:gsLst>
              <a:gs pos="0">
                <a:srgbClr val="5BC4BF"/>
              </a:gs>
              <a:gs pos="50000">
                <a:srgbClr val="5BC4BF">
                  <a:tint val="44500"/>
                  <a:satMod val="160000"/>
                </a:srgbClr>
              </a:gs>
              <a:gs pos="100000">
                <a:srgbClr val="5BC4BF">
                  <a:tint val="23500"/>
                  <a:satMod val="160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48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6.5 </a:t>
            </a:r>
            <a:r>
              <a:rPr lang="th-TH" sz="48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มารยาทในการติดต่อสื่อสาร</a:t>
            </a:r>
            <a:endParaRPr lang="en-US" sz="4800" b="1" dirty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xmlns="" id="{05098F14-0988-D143-B7A1-E09F365BA8A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0664" y="157012"/>
            <a:ext cx="836612" cy="938822"/>
          </a:xfrm>
          <a:prstGeom prst="rect">
            <a:avLst/>
          </a:prstGeom>
        </p:spPr>
      </p:pic>
      <p:sp>
        <p:nvSpPr>
          <p:cNvPr id="18" name="Free Keynote Templates">
            <a:extLst>
              <a:ext uri="{FF2B5EF4-FFF2-40B4-BE49-F238E27FC236}">
                <a16:creationId xmlns:a16="http://schemas.microsoft.com/office/drawing/2014/main" xmlns="" id="{D8B1C4AE-2C4E-024F-BB69-6EAC147F6011}"/>
              </a:ext>
            </a:extLst>
          </p:cNvPr>
          <p:cNvSpPr txBox="1"/>
          <p:nvPr/>
        </p:nvSpPr>
        <p:spPr>
          <a:xfrm>
            <a:off x="3600579" y="6587804"/>
            <a:ext cx="3000949" cy="419848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38100" tIns="38100" rIns="38100" bIns="38100" anchor="ctr"/>
          <a:lstStyle>
            <a:lvl1pPr defTabSz="914400">
              <a:defRPr sz="1300" b="0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Free Keynote Templates</a:t>
            </a:r>
          </a:p>
        </p:txBody>
      </p:sp>
      <p:sp>
        <p:nvSpPr>
          <p:cNvPr id="23" name="Free Keynote Templates">
            <a:extLst>
              <a:ext uri="{FF2B5EF4-FFF2-40B4-BE49-F238E27FC236}">
                <a16:creationId xmlns:a16="http://schemas.microsoft.com/office/drawing/2014/main" xmlns="" id="{1A898EA2-BD7F-1D4C-90B5-16AE72D012FE}"/>
              </a:ext>
            </a:extLst>
          </p:cNvPr>
          <p:cNvSpPr txBox="1"/>
          <p:nvPr/>
        </p:nvSpPr>
        <p:spPr>
          <a:xfrm>
            <a:off x="3600579" y="4986548"/>
            <a:ext cx="3000949" cy="419847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38100" tIns="38100" rIns="38100" bIns="38100" anchor="ctr"/>
          <a:lstStyle>
            <a:lvl1pPr defTabSz="914400">
              <a:defRPr sz="1300" b="0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Free Keynote Templates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99F0C559-2965-6A49-B668-83559178F794}"/>
              </a:ext>
            </a:extLst>
          </p:cNvPr>
          <p:cNvSpPr txBox="1"/>
          <p:nvPr/>
        </p:nvSpPr>
        <p:spPr>
          <a:xfrm rot="5400000">
            <a:off x="5129738" y="3961075"/>
            <a:ext cx="1538883" cy="2050946"/>
          </a:xfrm>
          <a:prstGeom prst="rect">
            <a:avLst/>
          </a:prstGeom>
          <a:noFill/>
        </p:spPr>
        <p:txBody>
          <a:bodyPr vert="vert270" wrap="none" rtlCol="0">
            <a:spAutoFit/>
          </a:bodyPr>
          <a:lstStyle/>
          <a:p>
            <a:r>
              <a:rPr lang="en-US" sz="8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CHAT</a:t>
            </a:r>
          </a:p>
        </p:txBody>
      </p:sp>
      <p:sp>
        <p:nvSpPr>
          <p:cNvPr id="38" name="Freeform 1">
            <a:extLst>
              <a:ext uri="{FF2B5EF4-FFF2-40B4-BE49-F238E27FC236}">
                <a16:creationId xmlns:a16="http://schemas.microsoft.com/office/drawing/2014/main" xmlns="" id="{9AF0B53F-7AC2-F646-BC87-9AED0E0FCD04}"/>
              </a:ext>
            </a:extLst>
          </p:cNvPr>
          <p:cNvSpPr/>
          <p:nvPr/>
        </p:nvSpPr>
        <p:spPr>
          <a:xfrm>
            <a:off x="970295" y="1943279"/>
            <a:ext cx="9020055" cy="123095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21485"/>
                </a:lnTo>
                <a:lnTo>
                  <a:pt x="19563" y="21485"/>
                </a:lnTo>
                <a:lnTo>
                  <a:pt x="19584" y="21600"/>
                </a:lnTo>
                <a:lnTo>
                  <a:pt x="21600" y="10853"/>
                </a:lnTo>
                <a:lnTo>
                  <a:pt x="19584" y="115"/>
                </a:lnTo>
                <a:lnTo>
                  <a:pt x="19584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2E5"/>
          </a:solidFill>
          <a:ln w="3175">
            <a:miter lim="4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45719" rIns="45719" anchor="ctr"/>
          <a:lstStyle/>
          <a:p>
            <a:pPr defTabSz="914400">
              <a:defRPr sz="1800" b="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>
              <a:solidFill>
                <a:srgbClr val="81C4BE"/>
              </a:solidFill>
            </a:endParaRPr>
          </a:p>
        </p:txBody>
      </p:sp>
      <p:sp>
        <p:nvSpPr>
          <p:cNvPr id="39" name="Line">
            <a:extLst>
              <a:ext uri="{FF2B5EF4-FFF2-40B4-BE49-F238E27FC236}">
                <a16:creationId xmlns:a16="http://schemas.microsoft.com/office/drawing/2014/main" xmlns="" id="{9657B69F-9B14-4748-8811-3BEBA6108024}"/>
              </a:ext>
            </a:extLst>
          </p:cNvPr>
          <p:cNvSpPr/>
          <p:nvPr/>
        </p:nvSpPr>
        <p:spPr>
          <a:xfrm>
            <a:off x="970295" y="3386328"/>
            <a:ext cx="8197846" cy="0"/>
          </a:xfrm>
          <a:prstGeom prst="line">
            <a:avLst/>
          </a:prstGeom>
          <a:ln w="25400" cap="rnd">
            <a:solidFill>
              <a:srgbClr val="9437FF"/>
            </a:solidFill>
            <a:custDash>
              <a:ds d="100000" sp="200000"/>
            </a:custDash>
            <a:miter lim="4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38100" tIns="38100" rIns="38100" bIns="381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40" name="Freeform 1">
            <a:extLst>
              <a:ext uri="{FF2B5EF4-FFF2-40B4-BE49-F238E27FC236}">
                <a16:creationId xmlns:a16="http://schemas.microsoft.com/office/drawing/2014/main" xmlns="" id="{952835D1-F99B-2540-8B8C-7BEB8E2E9FA4}"/>
              </a:ext>
            </a:extLst>
          </p:cNvPr>
          <p:cNvSpPr/>
          <p:nvPr/>
        </p:nvSpPr>
        <p:spPr>
          <a:xfrm>
            <a:off x="9457025" y="1944176"/>
            <a:ext cx="1066650" cy="123110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111"/>
                </a:lnTo>
                <a:lnTo>
                  <a:pt x="17047" y="10849"/>
                </a:lnTo>
                <a:lnTo>
                  <a:pt x="185" y="21482"/>
                </a:lnTo>
                <a:lnTo>
                  <a:pt x="4383" y="21482"/>
                </a:lnTo>
                <a:lnTo>
                  <a:pt x="4553" y="21600"/>
                </a:lnTo>
                <a:lnTo>
                  <a:pt x="21600" y="10849"/>
                </a:lnTo>
                <a:lnTo>
                  <a:pt x="4553" y="111"/>
                </a:lnTo>
                <a:lnTo>
                  <a:pt x="4553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2E5"/>
          </a:solidFill>
          <a:ln w="3175">
            <a:miter lim="4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45719" rIns="45719" anchor="ctr"/>
          <a:lstStyle/>
          <a:p>
            <a:pPr defTabSz="914400">
              <a:defRPr sz="1800" b="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dirty="0"/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xmlns="" id="{598F652C-4E22-4E45-9817-8087679EF71D}"/>
              </a:ext>
            </a:extLst>
          </p:cNvPr>
          <p:cNvSpPr txBox="1"/>
          <p:nvPr/>
        </p:nvSpPr>
        <p:spPr>
          <a:xfrm>
            <a:off x="145476" y="1816668"/>
            <a:ext cx="649537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600" b="1" dirty="0">
                <a:solidFill>
                  <a:schemeClr val="bg2">
                    <a:lumMod val="2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4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xmlns="" id="{BA941D2A-959F-1247-B632-C46BE9EE6872}"/>
              </a:ext>
            </a:extLst>
          </p:cNvPr>
          <p:cNvSpPr txBox="1"/>
          <p:nvPr/>
        </p:nvSpPr>
        <p:spPr>
          <a:xfrm>
            <a:off x="1114218" y="2026611"/>
            <a:ext cx="831679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ไม่ใช้ถ้อยคำยั่วยุหรือท้าทาย เพื่อแสดงความคิดเห็นหรือความคิดที่ขัดแย้งกับผู้อื่น</a:t>
            </a:r>
            <a:endParaRPr lang="en-US" sz="3600" b="1" dirty="0">
              <a:solidFill>
                <a:schemeClr val="tx1">
                  <a:lumMod val="85000"/>
                  <a:lumOff val="15000"/>
                </a:schemeClr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xmlns="" id="{ACCF9B57-A83E-DE47-945A-88D4946433F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biLevel thresh="7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15506" y="4048396"/>
            <a:ext cx="1485547" cy="1002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7605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3D51C020-4896-9342-915D-F26B13CE195A}"/>
              </a:ext>
            </a:extLst>
          </p:cNvPr>
          <p:cNvSpPr/>
          <p:nvPr/>
        </p:nvSpPr>
        <p:spPr>
          <a:xfrm>
            <a:off x="0" y="0"/>
            <a:ext cx="12192000" cy="1252847"/>
          </a:xfrm>
          <a:prstGeom prst="rect">
            <a:avLst/>
          </a:prstGeom>
          <a:gradFill flip="none" rotWithShape="1">
            <a:gsLst>
              <a:gs pos="0">
                <a:srgbClr val="5BC4BF"/>
              </a:gs>
              <a:gs pos="50000">
                <a:srgbClr val="5BC4BF">
                  <a:tint val="44500"/>
                  <a:satMod val="160000"/>
                </a:srgbClr>
              </a:gs>
              <a:gs pos="100000">
                <a:srgbClr val="5BC4BF">
                  <a:tint val="23500"/>
                  <a:satMod val="160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h-TH" sz="5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ข่าวในชีวิตประจำวัน</a:t>
            </a:r>
            <a:endParaRPr lang="en-US" sz="5400" b="1" dirty="0">
              <a:solidFill>
                <a:schemeClr val="tx1">
                  <a:lumMod val="95000"/>
                  <a:lumOff val="5000"/>
                </a:schemeClr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xmlns="" id="{05098F14-0988-D143-B7A1-E09F365BA8A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0664" y="157012"/>
            <a:ext cx="836612" cy="938822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7A8C29A6-D0D4-EC4E-8A4F-88211B323E87}"/>
              </a:ext>
            </a:extLst>
          </p:cNvPr>
          <p:cNvSpPr txBox="1"/>
          <p:nvPr/>
        </p:nvSpPr>
        <p:spPr>
          <a:xfrm>
            <a:off x="638970" y="3051298"/>
            <a:ext cx="867416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7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มะนาวโซดาช่วยรักษาโรคมะเร็งได้</a:t>
            </a:r>
            <a:endParaRPr lang="en-US" sz="72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8C86ACA4-293A-7B4E-BA17-E84AD9DA0B7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14589" y="2705381"/>
            <a:ext cx="2228029" cy="406018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xmlns="" id="{81F413A3-F952-E74B-8713-07BDC38316B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410191" flipH="1">
            <a:off x="8544349" y="4776592"/>
            <a:ext cx="1537578" cy="171796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1026456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3D51C020-4896-9342-915D-F26B13CE195A}"/>
              </a:ext>
            </a:extLst>
          </p:cNvPr>
          <p:cNvSpPr/>
          <p:nvPr/>
        </p:nvSpPr>
        <p:spPr>
          <a:xfrm>
            <a:off x="0" y="0"/>
            <a:ext cx="12192000" cy="1252847"/>
          </a:xfrm>
          <a:prstGeom prst="rect">
            <a:avLst/>
          </a:prstGeom>
          <a:gradFill flip="none" rotWithShape="1">
            <a:gsLst>
              <a:gs pos="0">
                <a:srgbClr val="5BC4BF"/>
              </a:gs>
              <a:gs pos="50000">
                <a:srgbClr val="5BC4BF">
                  <a:tint val="44500"/>
                  <a:satMod val="160000"/>
                </a:srgbClr>
              </a:gs>
              <a:gs pos="100000">
                <a:srgbClr val="5BC4BF">
                  <a:tint val="23500"/>
                  <a:satMod val="160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h-TH" sz="5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แจกใบกิจกรรมที่ </a:t>
            </a:r>
            <a:r>
              <a:rPr lang="en-US" sz="5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1.2 </a:t>
            </a:r>
            <a:r>
              <a:rPr lang="th-TH" sz="5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ให้กับนักเรียน</a:t>
            </a:r>
            <a:endParaRPr lang="en-US" sz="5400" b="1" dirty="0">
              <a:solidFill>
                <a:schemeClr val="tx1">
                  <a:lumMod val="95000"/>
                  <a:lumOff val="5000"/>
                </a:schemeClr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xmlns="" id="{05098F14-0988-D143-B7A1-E09F365BA8A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0664" y="157012"/>
            <a:ext cx="836612" cy="938822"/>
          </a:xfrm>
          <a:prstGeom prst="rect">
            <a:avLst/>
          </a:prstGeom>
        </p:spPr>
      </p:pic>
      <p:grpSp>
        <p:nvGrpSpPr>
          <p:cNvPr id="15" name="Group 14">
            <a:extLst>
              <a:ext uri="{FF2B5EF4-FFF2-40B4-BE49-F238E27FC236}">
                <a16:creationId xmlns:a16="http://schemas.microsoft.com/office/drawing/2014/main" xmlns="" id="{2C491644-5298-F04B-94CA-DCB8F5C73064}"/>
              </a:ext>
            </a:extLst>
          </p:cNvPr>
          <p:cNvGrpSpPr/>
          <p:nvPr/>
        </p:nvGrpSpPr>
        <p:grpSpPr>
          <a:xfrm>
            <a:off x="1057276" y="1861695"/>
            <a:ext cx="2395207" cy="2624542"/>
            <a:chOff x="6483817" y="1653877"/>
            <a:chExt cx="2395207" cy="2624542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3ACA838E-F90E-F04B-A4ED-4C93315DBA20}"/>
                </a:ext>
              </a:extLst>
            </p:cNvPr>
            <p:cNvSpPr txBox="1"/>
            <p:nvPr/>
          </p:nvSpPr>
          <p:spPr>
            <a:xfrm>
              <a:off x="6483817" y="3693644"/>
              <a:ext cx="239520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b="1" dirty="0">
                  <a:latin typeface="TH SarabunPSK" panose="020B0500040200020003" pitchFamily="34" charset="-34"/>
                  <a:cs typeface="TH SarabunPSK" panose="020B0500040200020003" pitchFamily="34" charset="-34"/>
                </a:rPr>
                <a:t>1  </a:t>
              </a:r>
              <a:r>
                <a:rPr lang="th-TH" sz="3200" b="1" dirty="0">
                  <a:latin typeface="TH SarabunPSK" panose="020B0500040200020003" pitchFamily="34" charset="-34"/>
                  <a:cs typeface="TH SarabunPSK" panose="020B0500040200020003" pitchFamily="34" charset="-34"/>
                </a:rPr>
                <a:t>ใบกิจกรรมที่ </a:t>
              </a:r>
              <a:r>
                <a:rPr lang="en-US" sz="3200" b="1" dirty="0">
                  <a:latin typeface="TH SarabunPSK" panose="020B0500040200020003" pitchFamily="34" charset="-34"/>
                  <a:cs typeface="TH SarabunPSK" panose="020B0500040200020003" pitchFamily="34" charset="-34"/>
                </a:rPr>
                <a:t>1.2</a:t>
              </a:r>
            </a:p>
          </p:txBody>
        </p:sp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xmlns="" id="{DEFCEA28-B2D2-874A-8F38-FD89DE9819E1}"/>
                </a:ext>
              </a:extLst>
            </p:cNvPr>
            <p:cNvGrpSpPr/>
            <p:nvPr/>
          </p:nvGrpSpPr>
          <p:grpSpPr>
            <a:xfrm>
              <a:off x="7017068" y="1653877"/>
              <a:ext cx="1228725" cy="1643359"/>
              <a:chOff x="7029450" y="4943179"/>
              <a:chExt cx="1228725" cy="1643359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18" name="Snip Single Corner Rectangle 17">
                <a:extLst>
                  <a:ext uri="{FF2B5EF4-FFF2-40B4-BE49-F238E27FC236}">
                    <a16:creationId xmlns:a16="http://schemas.microsoft.com/office/drawing/2014/main" xmlns="" id="{4F75EA6E-A135-7E48-9B6C-345A2B793AFD}"/>
                  </a:ext>
                </a:extLst>
              </p:cNvPr>
              <p:cNvSpPr/>
              <p:nvPr/>
            </p:nvSpPr>
            <p:spPr>
              <a:xfrm>
                <a:off x="7029450" y="4943179"/>
                <a:ext cx="1228725" cy="1643359"/>
              </a:xfrm>
              <a:prstGeom prst="snip1Rect">
                <a:avLst>
                  <a:gd name="adj" fmla="val 34109"/>
                </a:avLst>
              </a:prstGeom>
              <a:ln w="57150"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9" name="Straight Connector 18">
                <a:extLst>
                  <a:ext uri="{FF2B5EF4-FFF2-40B4-BE49-F238E27FC236}">
                    <a16:creationId xmlns:a16="http://schemas.microsoft.com/office/drawing/2014/main" xmlns="" id="{9FE2B045-CAED-DB40-A7A4-5882499F1D6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186612" y="5325726"/>
                <a:ext cx="585788" cy="0"/>
              </a:xfrm>
              <a:prstGeom prst="line">
                <a:avLst/>
              </a:prstGeom>
              <a:ln w="571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Straight Connector 19">
                <a:extLst>
                  <a:ext uri="{FF2B5EF4-FFF2-40B4-BE49-F238E27FC236}">
                    <a16:creationId xmlns:a16="http://schemas.microsoft.com/office/drawing/2014/main" xmlns="" id="{C96FB0ED-B223-4F47-B59E-542D4275E90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186612" y="5497176"/>
                <a:ext cx="914400" cy="0"/>
              </a:xfrm>
              <a:prstGeom prst="line">
                <a:avLst/>
              </a:prstGeom>
              <a:ln w="571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Straight Connector 20">
                <a:extLst>
                  <a:ext uri="{FF2B5EF4-FFF2-40B4-BE49-F238E27FC236}">
                    <a16:creationId xmlns:a16="http://schemas.microsoft.com/office/drawing/2014/main" xmlns="" id="{D0B89CEB-5A9F-8A4A-A9AA-F5576534254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186612" y="5668626"/>
                <a:ext cx="914400" cy="0"/>
              </a:xfrm>
              <a:prstGeom prst="line">
                <a:avLst/>
              </a:prstGeom>
              <a:ln w="571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Straight Connector 21">
                <a:extLst>
                  <a:ext uri="{FF2B5EF4-FFF2-40B4-BE49-F238E27FC236}">
                    <a16:creationId xmlns:a16="http://schemas.microsoft.com/office/drawing/2014/main" xmlns="" id="{CA163F17-30A9-A742-AC7A-4607DEC9371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186612" y="5840076"/>
                <a:ext cx="914400" cy="0"/>
              </a:xfrm>
              <a:prstGeom prst="line">
                <a:avLst/>
              </a:prstGeom>
              <a:ln w="571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Straight Connector 22">
                <a:extLst>
                  <a:ext uri="{FF2B5EF4-FFF2-40B4-BE49-F238E27FC236}">
                    <a16:creationId xmlns:a16="http://schemas.microsoft.com/office/drawing/2014/main" xmlns="" id="{C17AD0A5-D641-BE4B-A3AF-5D1B5701099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186612" y="6011526"/>
                <a:ext cx="914400" cy="0"/>
              </a:xfrm>
              <a:prstGeom prst="line">
                <a:avLst/>
              </a:prstGeom>
              <a:ln w="571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Straight Connector 23">
                <a:extLst>
                  <a:ext uri="{FF2B5EF4-FFF2-40B4-BE49-F238E27FC236}">
                    <a16:creationId xmlns:a16="http://schemas.microsoft.com/office/drawing/2014/main" xmlns="" id="{341B515A-5D07-0E47-869F-1F13C715777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186612" y="6182976"/>
                <a:ext cx="914400" cy="0"/>
              </a:xfrm>
              <a:prstGeom prst="line">
                <a:avLst/>
              </a:prstGeom>
              <a:ln w="571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Straight Connector 24">
                <a:extLst>
                  <a:ext uri="{FF2B5EF4-FFF2-40B4-BE49-F238E27FC236}">
                    <a16:creationId xmlns:a16="http://schemas.microsoft.com/office/drawing/2014/main" xmlns="" id="{0FD82927-265E-7B4F-8E4D-AC1C3A35E52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186612" y="6354426"/>
                <a:ext cx="914400" cy="0"/>
              </a:xfrm>
              <a:prstGeom prst="line">
                <a:avLst/>
              </a:prstGeom>
              <a:ln w="571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8" name="TextBox 27">
            <a:extLst>
              <a:ext uri="{FF2B5EF4-FFF2-40B4-BE49-F238E27FC236}">
                <a16:creationId xmlns:a16="http://schemas.microsoft.com/office/drawing/2014/main" xmlns="" id="{E45DE488-69A4-F14C-90C9-35989FE88BC1}"/>
              </a:ext>
            </a:extLst>
          </p:cNvPr>
          <p:cNvSpPr txBox="1"/>
          <p:nvPr/>
        </p:nvSpPr>
        <p:spPr>
          <a:xfrm>
            <a:off x="8722077" y="5354132"/>
            <a:ext cx="122822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1  </a:t>
            </a:r>
            <a:r>
              <a:rPr lang="th-TH" sz="40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กลุ่ม</a:t>
            </a:r>
            <a:endParaRPr lang="en-US" sz="40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xmlns="" id="{74395765-836A-1740-BBE2-6EA8C195F5C4}"/>
              </a:ext>
            </a:extLst>
          </p:cNvPr>
          <p:cNvGrpSpPr/>
          <p:nvPr/>
        </p:nvGrpSpPr>
        <p:grpSpPr>
          <a:xfrm>
            <a:off x="8129557" y="4156706"/>
            <a:ext cx="2641571" cy="637520"/>
            <a:chOff x="1057276" y="2443311"/>
            <a:chExt cx="9708879" cy="2343151"/>
          </a:xfrm>
        </p:grpSpPr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xmlns="" id="{61C57CCC-601A-4744-BE27-DFCF5C4B6670}"/>
                </a:ext>
              </a:extLst>
            </p:cNvPr>
            <p:cNvGrpSpPr/>
            <p:nvPr/>
          </p:nvGrpSpPr>
          <p:grpSpPr>
            <a:xfrm>
              <a:off x="1057276" y="2443311"/>
              <a:ext cx="7149556" cy="2343151"/>
              <a:chOff x="1057276" y="2443311"/>
              <a:chExt cx="7149556" cy="2343151"/>
            </a:xfrm>
          </p:grpSpPr>
          <p:grpSp>
            <p:nvGrpSpPr>
              <p:cNvPr id="34" name="Group 33">
                <a:extLst>
                  <a:ext uri="{FF2B5EF4-FFF2-40B4-BE49-F238E27FC236}">
                    <a16:creationId xmlns:a16="http://schemas.microsoft.com/office/drawing/2014/main" xmlns="" id="{B5B68A3A-140E-C94C-8388-21651D802FAB}"/>
                  </a:ext>
                </a:extLst>
              </p:cNvPr>
              <p:cNvGrpSpPr/>
              <p:nvPr/>
            </p:nvGrpSpPr>
            <p:grpSpPr>
              <a:xfrm>
                <a:off x="1057276" y="2443311"/>
                <a:ext cx="1885952" cy="2343151"/>
                <a:chOff x="1157656" y="1962305"/>
                <a:chExt cx="1885952" cy="2343151"/>
              </a:xfrm>
            </p:grpSpPr>
            <p:sp>
              <p:nvSpPr>
                <p:cNvPr id="41" name="Oval 40">
                  <a:extLst>
                    <a:ext uri="{FF2B5EF4-FFF2-40B4-BE49-F238E27FC236}">
                      <a16:creationId xmlns:a16="http://schemas.microsoft.com/office/drawing/2014/main" xmlns="" id="{FB540EB7-6696-DD46-A157-6A023D427886}"/>
                    </a:ext>
                  </a:extLst>
                </p:cNvPr>
                <p:cNvSpPr/>
                <p:nvPr/>
              </p:nvSpPr>
              <p:spPr>
                <a:xfrm>
                  <a:off x="1600200" y="1962305"/>
                  <a:ext cx="985838" cy="985838"/>
                </a:xfrm>
                <a:prstGeom prst="ellipse">
                  <a:avLst/>
                </a:prstGeom>
                <a:solidFill>
                  <a:schemeClr val="bg2">
                    <a:lumMod val="25000"/>
                  </a:schemeClr>
                </a:solid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dk1">
                    <a:shade val="50000"/>
                  </a:schemeClr>
                </a:lnRef>
                <a:fillRef idx="1">
                  <a:schemeClr val="dk1"/>
                </a:fillRef>
                <a:effectRef idx="0">
                  <a:schemeClr val="dk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2" name="Freeform 41">
                  <a:extLst>
                    <a:ext uri="{FF2B5EF4-FFF2-40B4-BE49-F238E27FC236}">
                      <a16:creationId xmlns:a16="http://schemas.microsoft.com/office/drawing/2014/main" xmlns="" id="{1F2A6ADB-30E7-F943-B460-A826CABA3499}"/>
                    </a:ext>
                  </a:extLst>
                </p:cNvPr>
                <p:cNvSpPr/>
                <p:nvPr/>
              </p:nvSpPr>
              <p:spPr>
                <a:xfrm>
                  <a:off x="1157656" y="3034195"/>
                  <a:ext cx="1885952" cy="1271261"/>
                </a:xfrm>
                <a:custGeom>
                  <a:avLst/>
                  <a:gdLst>
                    <a:gd name="connsiteX0" fmla="*/ 942976 w 1885952"/>
                    <a:gd name="connsiteY0" fmla="*/ 0 h 1814512"/>
                    <a:gd name="connsiteX1" fmla="*/ 1724907 w 1885952"/>
                    <a:gd name="connsiteY1" fmla="*/ 277166 h 1814512"/>
                    <a:gd name="connsiteX2" fmla="*/ 1771181 w 1885952"/>
                    <a:gd name="connsiteY2" fmla="*/ 327946 h 1814512"/>
                    <a:gd name="connsiteX3" fmla="*/ 1773613 w 1885952"/>
                    <a:gd name="connsiteY3" fmla="*/ 329266 h 1814512"/>
                    <a:gd name="connsiteX4" fmla="*/ 1885951 w 1885952"/>
                    <a:gd name="connsiteY4" fmla="*/ 540549 h 1814512"/>
                    <a:gd name="connsiteX5" fmla="*/ 1885951 w 1885952"/>
                    <a:gd name="connsiteY5" fmla="*/ 628637 h 1814512"/>
                    <a:gd name="connsiteX6" fmla="*/ 1885952 w 1885952"/>
                    <a:gd name="connsiteY6" fmla="*/ 628650 h 1814512"/>
                    <a:gd name="connsiteX7" fmla="*/ 1885951 w 1885952"/>
                    <a:gd name="connsiteY7" fmla="*/ 628664 h 1814512"/>
                    <a:gd name="connsiteX8" fmla="*/ 1885951 w 1885952"/>
                    <a:gd name="connsiteY8" fmla="*/ 1559713 h 1814512"/>
                    <a:gd name="connsiteX9" fmla="*/ 1631152 w 1885952"/>
                    <a:gd name="connsiteY9" fmla="*/ 1814512 h 1814512"/>
                    <a:gd name="connsiteX10" fmla="*/ 254800 w 1885952"/>
                    <a:gd name="connsiteY10" fmla="*/ 1814512 h 1814512"/>
                    <a:gd name="connsiteX11" fmla="*/ 1 w 1885952"/>
                    <a:gd name="connsiteY11" fmla="*/ 1559713 h 1814512"/>
                    <a:gd name="connsiteX12" fmla="*/ 1 w 1885952"/>
                    <a:gd name="connsiteY12" fmla="*/ 628663 h 1814512"/>
                    <a:gd name="connsiteX13" fmla="*/ 0 w 1885952"/>
                    <a:gd name="connsiteY13" fmla="*/ 628650 h 1814512"/>
                    <a:gd name="connsiteX14" fmla="*/ 1 w 1885952"/>
                    <a:gd name="connsiteY14" fmla="*/ 628637 h 1814512"/>
                    <a:gd name="connsiteX15" fmla="*/ 1 w 1885952"/>
                    <a:gd name="connsiteY15" fmla="*/ 540549 h 1814512"/>
                    <a:gd name="connsiteX16" fmla="*/ 112339 w 1885952"/>
                    <a:gd name="connsiteY16" fmla="*/ 329266 h 1814512"/>
                    <a:gd name="connsiteX17" fmla="*/ 114771 w 1885952"/>
                    <a:gd name="connsiteY17" fmla="*/ 327946 h 1814512"/>
                    <a:gd name="connsiteX18" fmla="*/ 161046 w 1885952"/>
                    <a:gd name="connsiteY18" fmla="*/ 277166 h 1814512"/>
                    <a:gd name="connsiteX19" fmla="*/ 942976 w 1885952"/>
                    <a:gd name="connsiteY19" fmla="*/ 0 h 18145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1885952" h="1814512">
                      <a:moveTo>
                        <a:pt x="942976" y="0"/>
                      </a:moveTo>
                      <a:cubicBezTo>
                        <a:pt x="1268471" y="0"/>
                        <a:pt x="1555447" y="109944"/>
                        <a:pt x="1724907" y="277166"/>
                      </a:cubicBezTo>
                      <a:lnTo>
                        <a:pt x="1771181" y="327946"/>
                      </a:lnTo>
                      <a:lnTo>
                        <a:pt x="1773613" y="329266"/>
                      </a:lnTo>
                      <a:cubicBezTo>
                        <a:pt x="1841390" y="375055"/>
                        <a:pt x="1885951" y="452598"/>
                        <a:pt x="1885951" y="540549"/>
                      </a:cubicBezTo>
                      <a:lnTo>
                        <a:pt x="1885951" y="628637"/>
                      </a:lnTo>
                      <a:lnTo>
                        <a:pt x="1885952" y="628650"/>
                      </a:lnTo>
                      <a:lnTo>
                        <a:pt x="1885951" y="628664"/>
                      </a:lnTo>
                      <a:lnTo>
                        <a:pt x="1885951" y="1559713"/>
                      </a:lnTo>
                      <a:cubicBezTo>
                        <a:pt x="1885951" y="1700435"/>
                        <a:pt x="1771874" y="1814512"/>
                        <a:pt x="1631152" y="1814512"/>
                      </a:cubicBezTo>
                      <a:lnTo>
                        <a:pt x="254800" y="1814512"/>
                      </a:lnTo>
                      <a:cubicBezTo>
                        <a:pt x="114078" y="1814512"/>
                        <a:pt x="1" y="1700435"/>
                        <a:pt x="1" y="1559713"/>
                      </a:cubicBezTo>
                      <a:lnTo>
                        <a:pt x="1" y="628663"/>
                      </a:lnTo>
                      <a:lnTo>
                        <a:pt x="0" y="628650"/>
                      </a:lnTo>
                      <a:lnTo>
                        <a:pt x="1" y="628637"/>
                      </a:lnTo>
                      <a:lnTo>
                        <a:pt x="1" y="540549"/>
                      </a:lnTo>
                      <a:cubicBezTo>
                        <a:pt x="1" y="452598"/>
                        <a:pt x="44562" y="375055"/>
                        <a:pt x="112339" y="329266"/>
                      </a:cubicBezTo>
                      <a:lnTo>
                        <a:pt x="114771" y="327946"/>
                      </a:lnTo>
                      <a:lnTo>
                        <a:pt x="161046" y="277166"/>
                      </a:lnTo>
                      <a:cubicBezTo>
                        <a:pt x="330505" y="109944"/>
                        <a:pt x="617482" y="0"/>
                        <a:pt x="942976" y="0"/>
                      </a:cubicBezTo>
                      <a:close/>
                    </a:path>
                  </a:pathLst>
                </a:custGeom>
                <a:solidFill>
                  <a:schemeClr val="bg2">
                    <a:lumMod val="25000"/>
                  </a:schemeClr>
                </a:solid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dk1">
                    <a:shade val="50000"/>
                  </a:schemeClr>
                </a:lnRef>
                <a:fillRef idx="1">
                  <a:schemeClr val="dk1"/>
                </a:fillRef>
                <a:effectRef idx="0">
                  <a:schemeClr val="dk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grpSp>
            <p:nvGrpSpPr>
              <p:cNvPr id="35" name="Group 34">
                <a:extLst>
                  <a:ext uri="{FF2B5EF4-FFF2-40B4-BE49-F238E27FC236}">
                    <a16:creationId xmlns:a16="http://schemas.microsoft.com/office/drawing/2014/main" xmlns="" id="{DDC79A07-93D7-C840-8F40-6408FACC3B2A}"/>
                  </a:ext>
                </a:extLst>
              </p:cNvPr>
              <p:cNvGrpSpPr/>
              <p:nvPr/>
            </p:nvGrpSpPr>
            <p:grpSpPr>
              <a:xfrm>
                <a:off x="3689078" y="2443311"/>
                <a:ext cx="1885952" cy="2343151"/>
                <a:chOff x="1157656" y="1962305"/>
                <a:chExt cx="1885952" cy="2343151"/>
              </a:xfrm>
            </p:grpSpPr>
            <p:sp>
              <p:nvSpPr>
                <p:cNvPr id="39" name="Oval 38">
                  <a:extLst>
                    <a:ext uri="{FF2B5EF4-FFF2-40B4-BE49-F238E27FC236}">
                      <a16:creationId xmlns:a16="http://schemas.microsoft.com/office/drawing/2014/main" xmlns="" id="{4B8949E2-F25B-F54E-95B0-265DFEEDD112}"/>
                    </a:ext>
                  </a:extLst>
                </p:cNvPr>
                <p:cNvSpPr/>
                <p:nvPr/>
              </p:nvSpPr>
              <p:spPr>
                <a:xfrm>
                  <a:off x="1600200" y="1962305"/>
                  <a:ext cx="985838" cy="985838"/>
                </a:xfrm>
                <a:prstGeom prst="ellipse">
                  <a:avLst/>
                </a:prstGeom>
                <a:solidFill>
                  <a:schemeClr val="bg2">
                    <a:lumMod val="25000"/>
                  </a:schemeClr>
                </a:solid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dk1">
                    <a:shade val="50000"/>
                  </a:schemeClr>
                </a:lnRef>
                <a:fillRef idx="1">
                  <a:schemeClr val="dk1"/>
                </a:fillRef>
                <a:effectRef idx="0">
                  <a:schemeClr val="dk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0" name="Freeform 39">
                  <a:extLst>
                    <a:ext uri="{FF2B5EF4-FFF2-40B4-BE49-F238E27FC236}">
                      <a16:creationId xmlns:a16="http://schemas.microsoft.com/office/drawing/2014/main" xmlns="" id="{6E278519-BB1B-734D-B313-E7908446257C}"/>
                    </a:ext>
                  </a:extLst>
                </p:cNvPr>
                <p:cNvSpPr/>
                <p:nvPr/>
              </p:nvSpPr>
              <p:spPr>
                <a:xfrm>
                  <a:off x="1157656" y="3034195"/>
                  <a:ext cx="1885952" cy="1271261"/>
                </a:xfrm>
                <a:custGeom>
                  <a:avLst/>
                  <a:gdLst>
                    <a:gd name="connsiteX0" fmla="*/ 942976 w 1885952"/>
                    <a:gd name="connsiteY0" fmla="*/ 0 h 1814512"/>
                    <a:gd name="connsiteX1" fmla="*/ 1724907 w 1885952"/>
                    <a:gd name="connsiteY1" fmla="*/ 277166 h 1814512"/>
                    <a:gd name="connsiteX2" fmla="*/ 1771181 w 1885952"/>
                    <a:gd name="connsiteY2" fmla="*/ 327946 h 1814512"/>
                    <a:gd name="connsiteX3" fmla="*/ 1773613 w 1885952"/>
                    <a:gd name="connsiteY3" fmla="*/ 329266 h 1814512"/>
                    <a:gd name="connsiteX4" fmla="*/ 1885951 w 1885952"/>
                    <a:gd name="connsiteY4" fmla="*/ 540549 h 1814512"/>
                    <a:gd name="connsiteX5" fmla="*/ 1885951 w 1885952"/>
                    <a:gd name="connsiteY5" fmla="*/ 628637 h 1814512"/>
                    <a:gd name="connsiteX6" fmla="*/ 1885952 w 1885952"/>
                    <a:gd name="connsiteY6" fmla="*/ 628650 h 1814512"/>
                    <a:gd name="connsiteX7" fmla="*/ 1885951 w 1885952"/>
                    <a:gd name="connsiteY7" fmla="*/ 628664 h 1814512"/>
                    <a:gd name="connsiteX8" fmla="*/ 1885951 w 1885952"/>
                    <a:gd name="connsiteY8" fmla="*/ 1559713 h 1814512"/>
                    <a:gd name="connsiteX9" fmla="*/ 1631152 w 1885952"/>
                    <a:gd name="connsiteY9" fmla="*/ 1814512 h 1814512"/>
                    <a:gd name="connsiteX10" fmla="*/ 254800 w 1885952"/>
                    <a:gd name="connsiteY10" fmla="*/ 1814512 h 1814512"/>
                    <a:gd name="connsiteX11" fmla="*/ 1 w 1885952"/>
                    <a:gd name="connsiteY11" fmla="*/ 1559713 h 1814512"/>
                    <a:gd name="connsiteX12" fmla="*/ 1 w 1885952"/>
                    <a:gd name="connsiteY12" fmla="*/ 628663 h 1814512"/>
                    <a:gd name="connsiteX13" fmla="*/ 0 w 1885952"/>
                    <a:gd name="connsiteY13" fmla="*/ 628650 h 1814512"/>
                    <a:gd name="connsiteX14" fmla="*/ 1 w 1885952"/>
                    <a:gd name="connsiteY14" fmla="*/ 628637 h 1814512"/>
                    <a:gd name="connsiteX15" fmla="*/ 1 w 1885952"/>
                    <a:gd name="connsiteY15" fmla="*/ 540549 h 1814512"/>
                    <a:gd name="connsiteX16" fmla="*/ 112339 w 1885952"/>
                    <a:gd name="connsiteY16" fmla="*/ 329266 h 1814512"/>
                    <a:gd name="connsiteX17" fmla="*/ 114771 w 1885952"/>
                    <a:gd name="connsiteY17" fmla="*/ 327946 h 1814512"/>
                    <a:gd name="connsiteX18" fmla="*/ 161046 w 1885952"/>
                    <a:gd name="connsiteY18" fmla="*/ 277166 h 1814512"/>
                    <a:gd name="connsiteX19" fmla="*/ 942976 w 1885952"/>
                    <a:gd name="connsiteY19" fmla="*/ 0 h 18145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1885952" h="1814512">
                      <a:moveTo>
                        <a:pt x="942976" y="0"/>
                      </a:moveTo>
                      <a:cubicBezTo>
                        <a:pt x="1268471" y="0"/>
                        <a:pt x="1555447" y="109944"/>
                        <a:pt x="1724907" y="277166"/>
                      </a:cubicBezTo>
                      <a:lnTo>
                        <a:pt x="1771181" y="327946"/>
                      </a:lnTo>
                      <a:lnTo>
                        <a:pt x="1773613" y="329266"/>
                      </a:lnTo>
                      <a:cubicBezTo>
                        <a:pt x="1841390" y="375055"/>
                        <a:pt x="1885951" y="452598"/>
                        <a:pt x="1885951" y="540549"/>
                      </a:cubicBezTo>
                      <a:lnTo>
                        <a:pt x="1885951" y="628637"/>
                      </a:lnTo>
                      <a:lnTo>
                        <a:pt x="1885952" y="628650"/>
                      </a:lnTo>
                      <a:lnTo>
                        <a:pt x="1885951" y="628664"/>
                      </a:lnTo>
                      <a:lnTo>
                        <a:pt x="1885951" y="1559713"/>
                      </a:lnTo>
                      <a:cubicBezTo>
                        <a:pt x="1885951" y="1700435"/>
                        <a:pt x="1771874" y="1814512"/>
                        <a:pt x="1631152" y="1814512"/>
                      </a:cubicBezTo>
                      <a:lnTo>
                        <a:pt x="254800" y="1814512"/>
                      </a:lnTo>
                      <a:cubicBezTo>
                        <a:pt x="114078" y="1814512"/>
                        <a:pt x="1" y="1700435"/>
                        <a:pt x="1" y="1559713"/>
                      </a:cubicBezTo>
                      <a:lnTo>
                        <a:pt x="1" y="628663"/>
                      </a:lnTo>
                      <a:lnTo>
                        <a:pt x="0" y="628650"/>
                      </a:lnTo>
                      <a:lnTo>
                        <a:pt x="1" y="628637"/>
                      </a:lnTo>
                      <a:lnTo>
                        <a:pt x="1" y="540549"/>
                      </a:lnTo>
                      <a:cubicBezTo>
                        <a:pt x="1" y="452598"/>
                        <a:pt x="44562" y="375055"/>
                        <a:pt x="112339" y="329266"/>
                      </a:cubicBezTo>
                      <a:lnTo>
                        <a:pt x="114771" y="327946"/>
                      </a:lnTo>
                      <a:lnTo>
                        <a:pt x="161046" y="277166"/>
                      </a:lnTo>
                      <a:cubicBezTo>
                        <a:pt x="330505" y="109944"/>
                        <a:pt x="617482" y="0"/>
                        <a:pt x="942976" y="0"/>
                      </a:cubicBezTo>
                      <a:close/>
                    </a:path>
                  </a:pathLst>
                </a:custGeom>
                <a:solidFill>
                  <a:schemeClr val="bg2">
                    <a:lumMod val="25000"/>
                  </a:schemeClr>
                </a:solid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dk1">
                    <a:shade val="50000"/>
                  </a:schemeClr>
                </a:lnRef>
                <a:fillRef idx="1">
                  <a:schemeClr val="dk1"/>
                </a:fillRef>
                <a:effectRef idx="0">
                  <a:schemeClr val="dk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grpSp>
            <p:nvGrpSpPr>
              <p:cNvPr id="36" name="Group 35">
                <a:extLst>
                  <a:ext uri="{FF2B5EF4-FFF2-40B4-BE49-F238E27FC236}">
                    <a16:creationId xmlns:a16="http://schemas.microsoft.com/office/drawing/2014/main" xmlns="" id="{9F57DFF4-0290-5041-9FE2-1C60C55D8938}"/>
                  </a:ext>
                </a:extLst>
              </p:cNvPr>
              <p:cNvGrpSpPr/>
              <p:nvPr/>
            </p:nvGrpSpPr>
            <p:grpSpPr>
              <a:xfrm>
                <a:off x="6320880" y="2443311"/>
                <a:ext cx="1885952" cy="2343151"/>
                <a:chOff x="1157656" y="1962305"/>
                <a:chExt cx="1885952" cy="2343151"/>
              </a:xfrm>
            </p:grpSpPr>
            <p:sp>
              <p:nvSpPr>
                <p:cNvPr id="37" name="Oval 36">
                  <a:extLst>
                    <a:ext uri="{FF2B5EF4-FFF2-40B4-BE49-F238E27FC236}">
                      <a16:creationId xmlns:a16="http://schemas.microsoft.com/office/drawing/2014/main" xmlns="" id="{501517FC-C917-6C4B-9C43-DAF17F7FF7F7}"/>
                    </a:ext>
                  </a:extLst>
                </p:cNvPr>
                <p:cNvSpPr/>
                <p:nvPr/>
              </p:nvSpPr>
              <p:spPr>
                <a:xfrm>
                  <a:off x="1600200" y="1962305"/>
                  <a:ext cx="985838" cy="985838"/>
                </a:xfrm>
                <a:prstGeom prst="ellipse">
                  <a:avLst/>
                </a:prstGeom>
                <a:solidFill>
                  <a:schemeClr val="bg2">
                    <a:lumMod val="25000"/>
                  </a:schemeClr>
                </a:solid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dk1">
                    <a:shade val="50000"/>
                  </a:schemeClr>
                </a:lnRef>
                <a:fillRef idx="1">
                  <a:schemeClr val="dk1"/>
                </a:fillRef>
                <a:effectRef idx="0">
                  <a:schemeClr val="dk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8" name="Freeform 37">
                  <a:extLst>
                    <a:ext uri="{FF2B5EF4-FFF2-40B4-BE49-F238E27FC236}">
                      <a16:creationId xmlns:a16="http://schemas.microsoft.com/office/drawing/2014/main" xmlns="" id="{4BB72A36-AC15-004E-914B-4145E76CCF24}"/>
                    </a:ext>
                  </a:extLst>
                </p:cNvPr>
                <p:cNvSpPr/>
                <p:nvPr/>
              </p:nvSpPr>
              <p:spPr>
                <a:xfrm>
                  <a:off x="1157656" y="3034195"/>
                  <a:ext cx="1885952" cy="1271261"/>
                </a:xfrm>
                <a:custGeom>
                  <a:avLst/>
                  <a:gdLst>
                    <a:gd name="connsiteX0" fmla="*/ 942976 w 1885952"/>
                    <a:gd name="connsiteY0" fmla="*/ 0 h 1814512"/>
                    <a:gd name="connsiteX1" fmla="*/ 1724907 w 1885952"/>
                    <a:gd name="connsiteY1" fmla="*/ 277166 h 1814512"/>
                    <a:gd name="connsiteX2" fmla="*/ 1771181 w 1885952"/>
                    <a:gd name="connsiteY2" fmla="*/ 327946 h 1814512"/>
                    <a:gd name="connsiteX3" fmla="*/ 1773613 w 1885952"/>
                    <a:gd name="connsiteY3" fmla="*/ 329266 h 1814512"/>
                    <a:gd name="connsiteX4" fmla="*/ 1885951 w 1885952"/>
                    <a:gd name="connsiteY4" fmla="*/ 540549 h 1814512"/>
                    <a:gd name="connsiteX5" fmla="*/ 1885951 w 1885952"/>
                    <a:gd name="connsiteY5" fmla="*/ 628637 h 1814512"/>
                    <a:gd name="connsiteX6" fmla="*/ 1885952 w 1885952"/>
                    <a:gd name="connsiteY6" fmla="*/ 628650 h 1814512"/>
                    <a:gd name="connsiteX7" fmla="*/ 1885951 w 1885952"/>
                    <a:gd name="connsiteY7" fmla="*/ 628664 h 1814512"/>
                    <a:gd name="connsiteX8" fmla="*/ 1885951 w 1885952"/>
                    <a:gd name="connsiteY8" fmla="*/ 1559713 h 1814512"/>
                    <a:gd name="connsiteX9" fmla="*/ 1631152 w 1885952"/>
                    <a:gd name="connsiteY9" fmla="*/ 1814512 h 1814512"/>
                    <a:gd name="connsiteX10" fmla="*/ 254800 w 1885952"/>
                    <a:gd name="connsiteY10" fmla="*/ 1814512 h 1814512"/>
                    <a:gd name="connsiteX11" fmla="*/ 1 w 1885952"/>
                    <a:gd name="connsiteY11" fmla="*/ 1559713 h 1814512"/>
                    <a:gd name="connsiteX12" fmla="*/ 1 w 1885952"/>
                    <a:gd name="connsiteY12" fmla="*/ 628663 h 1814512"/>
                    <a:gd name="connsiteX13" fmla="*/ 0 w 1885952"/>
                    <a:gd name="connsiteY13" fmla="*/ 628650 h 1814512"/>
                    <a:gd name="connsiteX14" fmla="*/ 1 w 1885952"/>
                    <a:gd name="connsiteY14" fmla="*/ 628637 h 1814512"/>
                    <a:gd name="connsiteX15" fmla="*/ 1 w 1885952"/>
                    <a:gd name="connsiteY15" fmla="*/ 540549 h 1814512"/>
                    <a:gd name="connsiteX16" fmla="*/ 112339 w 1885952"/>
                    <a:gd name="connsiteY16" fmla="*/ 329266 h 1814512"/>
                    <a:gd name="connsiteX17" fmla="*/ 114771 w 1885952"/>
                    <a:gd name="connsiteY17" fmla="*/ 327946 h 1814512"/>
                    <a:gd name="connsiteX18" fmla="*/ 161046 w 1885952"/>
                    <a:gd name="connsiteY18" fmla="*/ 277166 h 1814512"/>
                    <a:gd name="connsiteX19" fmla="*/ 942976 w 1885952"/>
                    <a:gd name="connsiteY19" fmla="*/ 0 h 18145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1885952" h="1814512">
                      <a:moveTo>
                        <a:pt x="942976" y="0"/>
                      </a:moveTo>
                      <a:cubicBezTo>
                        <a:pt x="1268471" y="0"/>
                        <a:pt x="1555447" y="109944"/>
                        <a:pt x="1724907" y="277166"/>
                      </a:cubicBezTo>
                      <a:lnTo>
                        <a:pt x="1771181" y="327946"/>
                      </a:lnTo>
                      <a:lnTo>
                        <a:pt x="1773613" y="329266"/>
                      </a:lnTo>
                      <a:cubicBezTo>
                        <a:pt x="1841390" y="375055"/>
                        <a:pt x="1885951" y="452598"/>
                        <a:pt x="1885951" y="540549"/>
                      </a:cubicBezTo>
                      <a:lnTo>
                        <a:pt x="1885951" y="628637"/>
                      </a:lnTo>
                      <a:lnTo>
                        <a:pt x="1885952" y="628650"/>
                      </a:lnTo>
                      <a:lnTo>
                        <a:pt x="1885951" y="628664"/>
                      </a:lnTo>
                      <a:lnTo>
                        <a:pt x="1885951" y="1559713"/>
                      </a:lnTo>
                      <a:cubicBezTo>
                        <a:pt x="1885951" y="1700435"/>
                        <a:pt x="1771874" y="1814512"/>
                        <a:pt x="1631152" y="1814512"/>
                      </a:cubicBezTo>
                      <a:lnTo>
                        <a:pt x="254800" y="1814512"/>
                      </a:lnTo>
                      <a:cubicBezTo>
                        <a:pt x="114078" y="1814512"/>
                        <a:pt x="1" y="1700435"/>
                        <a:pt x="1" y="1559713"/>
                      </a:cubicBezTo>
                      <a:lnTo>
                        <a:pt x="1" y="628663"/>
                      </a:lnTo>
                      <a:lnTo>
                        <a:pt x="0" y="628650"/>
                      </a:lnTo>
                      <a:lnTo>
                        <a:pt x="1" y="628637"/>
                      </a:lnTo>
                      <a:lnTo>
                        <a:pt x="1" y="540549"/>
                      </a:lnTo>
                      <a:cubicBezTo>
                        <a:pt x="1" y="452598"/>
                        <a:pt x="44562" y="375055"/>
                        <a:pt x="112339" y="329266"/>
                      </a:cubicBezTo>
                      <a:lnTo>
                        <a:pt x="114771" y="327946"/>
                      </a:lnTo>
                      <a:lnTo>
                        <a:pt x="161046" y="277166"/>
                      </a:lnTo>
                      <a:cubicBezTo>
                        <a:pt x="330505" y="109944"/>
                        <a:pt x="617482" y="0"/>
                        <a:pt x="942976" y="0"/>
                      </a:cubicBezTo>
                      <a:close/>
                    </a:path>
                  </a:pathLst>
                </a:custGeom>
                <a:solidFill>
                  <a:schemeClr val="bg2">
                    <a:lumMod val="25000"/>
                  </a:schemeClr>
                </a:solid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dk1">
                    <a:shade val="50000"/>
                  </a:schemeClr>
                </a:lnRef>
                <a:fillRef idx="1">
                  <a:schemeClr val="dk1"/>
                </a:fillRef>
                <a:effectRef idx="0">
                  <a:schemeClr val="dk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</p:grpSp>
        <p:grpSp>
          <p:nvGrpSpPr>
            <p:cNvPr id="31" name="Group 30">
              <a:extLst>
                <a:ext uri="{FF2B5EF4-FFF2-40B4-BE49-F238E27FC236}">
                  <a16:creationId xmlns:a16="http://schemas.microsoft.com/office/drawing/2014/main" xmlns="" id="{F612CB7C-2228-F44D-8EE0-E502426EB898}"/>
                </a:ext>
              </a:extLst>
            </p:cNvPr>
            <p:cNvGrpSpPr/>
            <p:nvPr/>
          </p:nvGrpSpPr>
          <p:grpSpPr>
            <a:xfrm>
              <a:off x="8880203" y="2443311"/>
              <a:ext cx="1885952" cy="2343151"/>
              <a:chOff x="1157656" y="1962305"/>
              <a:chExt cx="1885952" cy="2343151"/>
            </a:xfrm>
          </p:grpSpPr>
          <p:sp>
            <p:nvSpPr>
              <p:cNvPr id="32" name="Oval 31">
                <a:extLst>
                  <a:ext uri="{FF2B5EF4-FFF2-40B4-BE49-F238E27FC236}">
                    <a16:creationId xmlns:a16="http://schemas.microsoft.com/office/drawing/2014/main" xmlns="" id="{ABC3079F-5C4D-6843-BE23-2A048471496D}"/>
                  </a:ext>
                </a:extLst>
              </p:cNvPr>
              <p:cNvSpPr/>
              <p:nvPr/>
            </p:nvSpPr>
            <p:spPr>
              <a:xfrm>
                <a:off x="1600200" y="1962305"/>
                <a:ext cx="985838" cy="985838"/>
              </a:xfrm>
              <a:prstGeom prst="ellipse">
                <a:avLst/>
              </a:prstGeom>
              <a:solidFill>
                <a:schemeClr val="bg2">
                  <a:lumMod val="25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3" name="Freeform 32">
                <a:extLst>
                  <a:ext uri="{FF2B5EF4-FFF2-40B4-BE49-F238E27FC236}">
                    <a16:creationId xmlns:a16="http://schemas.microsoft.com/office/drawing/2014/main" xmlns="" id="{A0C814F2-E7A1-4D4F-B9C1-A111F49E1FCF}"/>
                  </a:ext>
                </a:extLst>
              </p:cNvPr>
              <p:cNvSpPr/>
              <p:nvPr/>
            </p:nvSpPr>
            <p:spPr>
              <a:xfrm>
                <a:off x="1157656" y="3034195"/>
                <a:ext cx="1885952" cy="1271261"/>
              </a:xfrm>
              <a:custGeom>
                <a:avLst/>
                <a:gdLst>
                  <a:gd name="connsiteX0" fmla="*/ 942976 w 1885952"/>
                  <a:gd name="connsiteY0" fmla="*/ 0 h 1814512"/>
                  <a:gd name="connsiteX1" fmla="*/ 1724907 w 1885952"/>
                  <a:gd name="connsiteY1" fmla="*/ 277166 h 1814512"/>
                  <a:gd name="connsiteX2" fmla="*/ 1771181 w 1885952"/>
                  <a:gd name="connsiteY2" fmla="*/ 327946 h 1814512"/>
                  <a:gd name="connsiteX3" fmla="*/ 1773613 w 1885952"/>
                  <a:gd name="connsiteY3" fmla="*/ 329266 h 1814512"/>
                  <a:gd name="connsiteX4" fmla="*/ 1885951 w 1885952"/>
                  <a:gd name="connsiteY4" fmla="*/ 540549 h 1814512"/>
                  <a:gd name="connsiteX5" fmla="*/ 1885951 w 1885952"/>
                  <a:gd name="connsiteY5" fmla="*/ 628637 h 1814512"/>
                  <a:gd name="connsiteX6" fmla="*/ 1885952 w 1885952"/>
                  <a:gd name="connsiteY6" fmla="*/ 628650 h 1814512"/>
                  <a:gd name="connsiteX7" fmla="*/ 1885951 w 1885952"/>
                  <a:gd name="connsiteY7" fmla="*/ 628664 h 1814512"/>
                  <a:gd name="connsiteX8" fmla="*/ 1885951 w 1885952"/>
                  <a:gd name="connsiteY8" fmla="*/ 1559713 h 1814512"/>
                  <a:gd name="connsiteX9" fmla="*/ 1631152 w 1885952"/>
                  <a:gd name="connsiteY9" fmla="*/ 1814512 h 1814512"/>
                  <a:gd name="connsiteX10" fmla="*/ 254800 w 1885952"/>
                  <a:gd name="connsiteY10" fmla="*/ 1814512 h 1814512"/>
                  <a:gd name="connsiteX11" fmla="*/ 1 w 1885952"/>
                  <a:gd name="connsiteY11" fmla="*/ 1559713 h 1814512"/>
                  <a:gd name="connsiteX12" fmla="*/ 1 w 1885952"/>
                  <a:gd name="connsiteY12" fmla="*/ 628663 h 1814512"/>
                  <a:gd name="connsiteX13" fmla="*/ 0 w 1885952"/>
                  <a:gd name="connsiteY13" fmla="*/ 628650 h 1814512"/>
                  <a:gd name="connsiteX14" fmla="*/ 1 w 1885952"/>
                  <a:gd name="connsiteY14" fmla="*/ 628637 h 1814512"/>
                  <a:gd name="connsiteX15" fmla="*/ 1 w 1885952"/>
                  <a:gd name="connsiteY15" fmla="*/ 540549 h 1814512"/>
                  <a:gd name="connsiteX16" fmla="*/ 112339 w 1885952"/>
                  <a:gd name="connsiteY16" fmla="*/ 329266 h 1814512"/>
                  <a:gd name="connsiteX17" fmla="*/ 114771 w 1885952"/>
                  <a:gd name="connsiteY17" fmla="*/ 327946 h 1814512"/>
                  <a:gd name="connsiteX18" fmla="*/ 161046 w 1885952"/>
                  <a:gd name="connsiteY18" fmla="*/ 277166 h 1814512"/>
                  <a:gd name="connsiteX19" fmla="*/ 942976 w 1885952"/>
                  <a:gd name="connsiteY19" fmla="*/ 0 h 18145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885952" h="1814512">
                    <a:moveTo>
                      <a:pt x="942976" y="0"/>
                    </a:moveTo>
                    <a:cubicBezTo>
                      <a:pt x="1268471" y="0"/>
                      <a:pt x="1555447" y="109944"/>
                      <a:pt x="1724907" y="277166"/>
                    </a:cubicBezTo>
                    <a:lnTo>
                      <a:pt x="1771181" y="327946"/>
                    </a:lnTo>
                    <a:lnTo>
                      <a:pt x="1773613" y="329266"/>
                    </a:lnTo>
                    <a:cubicBezTo>
                      <a:pt x="1841390" y="375055"/>
                      <a:pt x="1885951" y="452598"/>
                      <a:pt x="1885951" y="540549"/>
                    </a:cubicBezTo>
                    <a:lnTo>
                      <a:pt x="1885951" y="628637"/>
                    </a:lnTo>
                    <a:lnTo>
                      <a:pt x="1885952" y="628650"/>
                    </a:lnTo>
                    <a:lnTo>
                      <a:pt x="1885951" y="628664"/>
                    </a:lnTo>
                    <a:lnTo>
                      <a:pt x="1885951" y="1559713"/>
                    </a:lnTo>
                    <a:cubicBezTo>
                      <a:pt x="1885951" y="1700435"/>
                      <a:pt x="1771874" y="1814512"/>
                      <a:pt x="1631152" y="1814512"/>
                    </a:cubicBezTo>
                    <a:lnTo>
                      <a:pt x="254800" y="1814512"/>
                    </a:lnTo>
                    <a:cubicBezTo>
                      <a:pt x="114078" y="1814512"/>
                      <a:pt x="1" y="1700435"/>
                      <a:pt x="1" y="1559713"/>
                    </a:cubicBezTo>
                    <a:lnTo>
                      <a:pt x="1" y="628663"/>
                    </a:lnTo>
                    <a:lnTo>
                      <a:pt x="0" y="628650"/>
                    </a:lnTo>
                    <a:lnTo>
                      <a:pt x="1" y="628637"/>
                    </a:lnTo>
                    <a:lnTo>
                      <a:pt x="1" y="540549"/>
                    </a:lnTo>
                    <a:cubicBezTo>
                      <a:pt x="1" y="452598"/>
                      <a:pt x="44562" y="375055"/>
                      <a:pt x="112339" y="329266"/>
                    </a:cubicBezTo>
                    <a:lnTo>
                      <a:pt x="114771" y="327946"/>
                    </a:lnTo>
                    <a:lnTo>
                      <a:pt x="161046" y="277166"/>
                    </a:lnTo>
                    <a:cubicBezTo>
                      <a:pt x="330505" y="109944"/>
                      <a:pt x="617482" y="0"/>
                      <a:pt x="942976" y="0"/>
                    </a:cubicBezTo>
                    <a:close/>
                  </a:path>
                </a:pathLst>
              </a:custGeom>
              <a:solidFill>
                <a:schemeClr val="bg2">
                  <a:lumMod val="25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</p:grpSp>
      <p:sp>
        <p:nvSpPr>
          <p:cNvPr id="43" name="Arc 42">
            <a:extLst>
              <a:ext uri="{FF2B5EF4-FFF2-40B4-BE49-F238E27FC236}">
                <a16:creationId xmlns:a16="http://schemas.microsoft.com/office/drawing/2014/main" xmlns="" id="{99DECF6A-42CE-4C4D-B8FE-AE0B45FADEC3}"/>
              </a:ext>
            </a:extLst>
          </p:cNvPr>
          <p:cNvSpPr/>
          <p:nvPr/>
        </p:nvSpPr>
        <p:spPr>
          <a:xfrm rot="1818250" flipH="1">
            <a:off x="4328305" y="2766368"/>
            <a:ext cx="2632235" cy="2418780"/>
          </a:xfrm>
          <a:prstGeom prst="arc">
            <a:avLst>
              <a:gd name="adj1" fmla="val 13421045"/>
              <a:gd name="adj2" fmla="val 20817203"/>
            </a:avLst>
          </a:prstGeom>
          <a:ln w="114300">
            <a:solidFill>
              <a:srgbClr val="5BC4BF"/>
            </a:solidFill>
            <a:headEnd type="triangle" w="lg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4" name="Picture 2" descr="C:\Users\tkron\Downloads\pic-actPowerCSM1\bee-forestgreen-300px.png">
            <a:extLst>
              <a:ext uri="{FF2B5EF4-FFF2-40B4-BE49-F238E27FC236}">
                <a16:creationId xmlns:a16="http://schemas.microsoft.com/office/drawing/2014/main" xmlns="" id="{145327B1-7F53-1E4F-A7F8-FC2E4A97C8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8840" b="90608" l="9945" r="89503">
                        <a14:foregroundMark x1="57459" y1="31492" x2="57459" y2="31492"/>
                        <a14:foregroundMark x1="70718" y1="9392" x2="70718" y2="9392"/>
                        <a14:foregroundMark x1="72928" y1="38122" x2="72928" y2="38122"/>
                        <a14:foregroundMark x1="76796" y1="36464" x2="76796" y2="36464"/>
                        <a14:foregroundMark x1="88398" y1="74033" x2="88398" y2="74033"/>
                        <a14:foregroundMark x1="86188" y1="90608" x2="86188" y2="90608"/>
                        <a14:foregroundMark x1="17127" y1="34254" x2="17127" y2="34254"/>
                        <a14:foregroundMark x1="45856" y1="12155" x2="45856" y2="12155"/>
                        <a14:foregroundMark x1="71823" y1="41436" x2="71823" y2="4143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3271071" y="1873588"/>
            <a:ext cx="991863" cy="991863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14410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3D51C020-4896-9342-915D-F26B13CE195A}"/>
              </a:ext>
            </a:extLst>
          </p:cNvPr>
          <p:cNvSpPr/>
          <p:nvPr/>
        </p:nvSpPr>
        <p:spPr>
          <a:xfrm>
            <a:off x="0" y="0"/>
            <a:ext cx="12192000" cy="1252847"/>
          </a:xfrm>
          <a:prstGeom prst="rect">
            <a:avLst/>
          </a:prstGeom>
          <a:gradFill flip="none" rotWithShape="1">
            <a:gsLst>
              <a:gs pos="0">
                <a:srgbClr val="5BC4BF"/>
              </a:gs>
              <a:gs pos="50000">
                <a:srgbClr val="5BC4BF">
                  <a:tint val="44500"/>
                  <a:satMod val="160000"/>
                </a:srgbClr>
              </a:gs>
              <a:gs pos="100000">
                <a:srgbClr val="5BC4BF">
                  <a:tint val="23500"/>
                  <a:satMod val="160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h-TH" sz="5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ศึกษาเนื้อหาในหนังสือเรียน</a:t>
            </a:r>
            <a:endParaRPr lang="en-US" sz="5400" b="1" dirty="0">
              <a:solidFill>
                <a:schemeClr val="tx1">
                  <a:lumMod val="95000"/>
                  <a:lumOff val="5000"/>
                </a:schemeClr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xmlns="" id="{05098F14-0988-D143-B7A1-E09F365BA8A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0664" y="157012"/>
            <a:ext cx="836612" cy="938822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EAEADBD9-6A26-5B46-8DC5-30F71F48AC22}"/>
              </a:ext>
            </a:extLst>
          </p:cNvPr>
          <p:cNvSpPr txBox="1"/>
          <p:nvPr/>
        </p:nvSpPr>
        <p:spPr>
          <a:xfrm>
            <a:off x="1057276" y="4351523"/>
            <a:ext cx="10408620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6000" b="1" dirty="0" err="1">
                <a:latin typeface="TH SarabunPSK" panose="020B0500040200020003" pitchFamily="34" charset="-34"/>
                <a:cs typeface="TH SarabunPSK" panose="020B0500040200020003" pitchFamily="34" charset="-34"/>
              </a:rPr>
              <a:t>หัวข้อ</a:t>
            </a:r>
            <a:r>
              <a:rPr lang="en-US" sz="60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 6.3 </a:t>
            </a:r>
            <a:endParaRPr lang="th-TH" sz="60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algn="ctr"/>
            <a:r>
              <a:rPr lang="en-US" sz="6000" b="1" dirty="0" err="1">
                <a:latin typeface="TH SarabunPSK" panose="020B0500040200020003" pitchFamily="34" charset="-34"/>
                <a:cs typeface="TH SarabunPSK" panose="020B0500040200020003" pitchFamily="34" charset="-34"/>
              </a:rPr>
              <a:t>เรื่อง</a:t>
            </a:r>
            <a:r>
              <a:rPr lang="en-US" sz="60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en-US" sz="6000" b="1" dirty="0" err="1">
                <a:latin typeface="TH SarabunPSK" panose="020B0500040200020003" pitchFamily="34" charset="-34"/>
                <a:cs typeface="TH SarabunPSK" panose="020B0500040200020003" pitchFamily="34" charset="-34"/>
              </a:rPr>
              <a:t>แนวทางพิจารณาเนื้อหาก่อนเผยแพร่ข้อมูล</a:t>
            </a:r>
            <a:r>
              <a:rPr lang="en-US" sz="60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xmlns="" id="{C30797BB-9181-8D4A-BC8D-C96800CC8240}"/>
              </a:ext>
            </a:extLst>
          </p:cNvPr>
          <p:cNvGrpSpPr/>
          <p:nvPr/>
        </p:nvGrpSpPr>
        <p:grpSpPr>
          <a:xfrm>
            <a:off x="4544891" y="1741253"/>
            <a:ext cx="2939308" cy="1935327"/>
            <a:chOff x="4544891" y="1741253"/>
            <a:chExt cx="2939308" cy="1935327"/>
          </a:xfrm>
        </p:grpSpPr>
        <p:pic>
          <p:nvPicPr>
            <p:cNvPr id="16" name="Picture 2" descr="C:\Users\tkron\Downloads\pic-actPowerCSM1\Books-3-300px.png">
              <a:extLst>
                <a:ext uri="{FF2B5EF4-FFF2-40B4-BE49-F238E27FC236}">
                  <a16:creationId xmlns:a16="http://schemas.microsoft.com/office/drawing/2014/main" xmlns="" id="{DF4C81A0-B239-D54C-80B8-2FD61140790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44891" y="1741253"/>
              <a:ext cx="2738670" cy="193532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DAA2C959-1888-184E-9208-4ECF74FC0373}"/>
                </a:ext>
              </a:extLst>
            </p:cNvPr>
            <p:cNvSpPr txBox="1"/>
            <p:nvPr/>
          </p:nvSpPr>
          <p:spPr>
            <a:xfrm>
              <a:off x="5763148" y="2936113"/>
              <a:ext cx="1721051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0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10 </a:t>
              </a:r>
              <a:r>
                <a:rPr lang="th-TH" sz="40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นาที</a:t>
              </a:r>
              <a:endParaRPr lang="en-US" sz="4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18138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3D51C020-4896-9342-915D-F26B13CE195A}"/>
              </a:ext>
            </a:extLst>
          </p:cNvPr>
          <p:cNvSpPr/>
          <p:nvPr/>
        </p:nvSpPr>
        <p:spPr>
          <a:xfrm>
            <a:off x="0" y="0"/>
            <a:ext cx="12192000" cy="1252847"/>
          </a:xfrm>
          <a:prstGeom prst="rect">
            <a:avLst/>
          </a:prstGeom>
          <a:gradFill flip="none" rotWithShape="1">
            <a:gsLst>
              <a:gs pos="0">
                <a:srgbClr val="5BC4BF"/>
              </a:gs>
              <a:gs pos="50000">
                <a:srgbClr val="5BC4BF">
                  <a:tint val="44500"/>
                  <a:satMod val="160000"/>
                </a:srgbClr>
              </a:gs>
              <a:gs pos="100000">
                <a:srgbClr val="5BC4BF">
                  <a:tint val="23500"/>
                  <a:satMod val="160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4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ให้ผู้เรียนค้นคว้าข้อมูลที่เกี่ยวข้องกับสถานการณ์ที่ได้รับ</a:t>
            </a:r>
            <a:endParaRPr lang="en-US" sz="4800" b="1" dirty="0">
              <a:solidFill>
                <a:schemeClr val="tx1">
                  <a:lumMod val="95000"/>
                  <a:lumOff val="5000"/>
                </a:schemeClr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xmlns="" id="{05098F14-0988-D143-B7A1-E09F365BA8A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0664" y="157012"/>
            <a:ext cx="836612" cy="938822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xmlns="" id="{4C3BE0F6-7DD2-9A43-8A0D-1291ED79FC2C}"/>
                  </a:ext>
                </a:extLst>
              </p14:cNvPr>
              <p14:cNvContentPartPr/>
              <p14:nvPr/>
            </p14:nvContentPartPr>
            <p14:xfrm>
              <a:off x="2746102" y="3693645"/>
              <a:ext cx="360" cy="360"/>
            </p14:xfrm>
          </p:contentPart>
        </mc:Choice>
        <mc:Fallback xmlns=""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4C3BE0F6-7DD2-9A43-8A0D-1291ED79FC2C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737102" y="3684645"/>
                <a:ext cx="18000" cy="18000"/>
              </a:xfrm>
              <a:prstGeom prst="rect">
                <a:avLst/>
              </a:prstGeom>
            </p:spPr>
          </p:pic>
        </mc:Fallback>
      </mc:AlternateContent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7B9B5C94-CD60-EF4E-BD3D-6781D2213EBC}"/>
              </a:ext>
            </a:extLst>
          </p:cNvPr>
          <p:cNvSpPr txBox="1"/>
          <p:nvPr/>
        </p:nvSpPr>
        <p:spPr>
          <a:xfrm>
            <a:off x="9442565" y="2814697"/>
            <a:ext cx="205280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20 </a:t>
            </a:r>
            <a:r>
              <a:rPr lang="th-TH" sz="4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นาที</a:t>
            </a:r>
            <a:endParaRPr lang="en-US" sz="4800" b="1" dirty="0">
              <a:solidFill>
                <a:schemeClr val="tx1">
                  <a:lumMod val="95000"/>
                  <a:lumOff val="5000"/>
                </a:schemeClr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xmlns="" id="{DB050524-FC25-474A-B941-A32986B1333D}"/>
              </a:ext>
            </a:extLst>
          </p:cNvPr>
          <p:cNvGrpSpPr/>
          <p:nvPr/>
        </p:nvGrpSpPr>
        <p:grpSpPr>
          <a:xfrm>
            <a:off x="9785928" y="1440873"/>
            <a:ext cx="1366081" cy="1366081"/>
            <a:chOff x="513839" y="1751606"/>
            <a:chExt cx="1942039" cy="194203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" name="Donut 2">
              <a:extLst>
                <a:ext uri="{FF2B5EF4-FFF2-40B4-BE49-F238E27FC236}">
                  <a16:creationId xmlns:a16="http://schemas.microsoft.com/office/drawing/2014/main" xmlns="" id="{F625495F-7DB5-7946-9BD4-4E26EC77A2CD}"/>
                </a:ext>
              </a:extLst>
            </p:cNvPr>
            <p:cNvSpPr/>
            <p:nvPr/>
          </p:nvSpPr>
          <p:spPr>
            <a:xfrm>
              <a:off x="513839" y="1751606"/>
              <a:ext cx="1942039" cy="1942039"/>
            </a:xfrm>
            <a:prstGeom prst="donut">
              <a:avLst>
                <a:gd name="adj" fmla="val 10054"/>
              </a:avLst>
            </a:prstGeom>
            <a:solidFill>
              <a:srgbClr val="5BC4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9" name="Freeform 8">
              <a:extLst>
                <a:ext uri="{FF2B5EF4-FFF2-40B4-BE49-F238E27FC236}">
                  <a16:creationId xmlns:a16="http://schemas.microsoft.com/office/drawing/2014/main" xmlns="" id="{83A9CE63-B5C3-F647-885E-C35F0EA94667}"/>
                </a:ext>
              </a:extLst>
            </p:cNvPr>
            <p:cNvSpPr/>
            <p:nvPr/>
          </p:nvSpPr>
          <p:spPr>
            <a:xfrm rot="16200000">
              <a:off x="1192601" y="2243933"/>
              <a:ext cx="961185" cy="667419"/>
            </a:xfrm>
            <a:custGeom>
              <a:avLst/>
              <a:gdLst>
                <a:gd name="connsiteX0" fmla="*/ 961185 w 961185"/>
                <a:gd name="connsiteY0" fmla="*/ 91223 h 667419"/>
                <a:gd name="connsiteX1" fmla="*/ 845352 w 961185"/>
                <a:gd name="connsiteY1" fmla="*/ 182446 h 667419"/>
                <a:gd name="connsiteX2" fmla="*/ 392393 w 961185"/>
                <a:gd name="connsiteY2" fmla="*/ 182446 h 667419"/>
                <a:gd name="connsiteX3" fmla="*/ 177998 w 961185"/>
                <a:gd name="connsiteY3" fmla="*/ 598094 h 667419"/>
                <a:gd name="connsiteX4" fmla="*/ 43824 w 961185"/>
                <a:gd name="connsiteY4" fmla="*/ 659221 h 667419"/>
                <a:gd name="connsiteX5" fmla="*/ 15851 w 961185"/>
                <a:gd name="connsiteY5" fmla="*/ 514458 h 667419"/>
                <a:gd name="connsiteX6" fmla="*/ 239712 w 961185"/>
                <a:gd name="connsiteY6" fmla="*/ 80458 h 667419"/>
                <a:gd name="connsiteX7" fmla="*/ 246212 w 961185"/>
                <a:gd name="connsiteY7" fmla="*/ 71616 h 667419"/>
                <a:gd name="connsiteX8" fmla="*/ 250289 w 961185"/>
                <a:gd name="connsiteY8" fmla="*/ 55714 h 667419"/>
                <a:gd name="connsiteX9" fmla="*/ 357019 w 961185"/>
                <a:gd name="connsiteY9" fmla="*/ 0 h 667419"/>
                <a:gd name="connsiteX10" fmla="*/ 845352 w 961185"/>
                <a:gd name="connsiteY10" fmla="*/ 0 h 667419"/>
                <a:gd name="connsiteX11" fmla="*/ 961185 w 961185"/>
                <a:gd name="connsiteY11" fmla="*/ 91223 h 6674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961185" h="667419">
                  <a:moveTo>
                    <a:pt x="961185" y="91223"/>
                  </a:moveTo>
                  <a:cubicBezTo>
                    <a:pt x="961185" y="141607"/>
                    <a:pt x="909318" y="182446"/>
                    <a:pt x="845352" y="182446"/>
                  </a:cubicBezTo>
                  <a:lnTo>
                    <a:pt x="392393" y="182446"/>
                  </a:lnTo>
                  <a:lnTo>
                    <a:pt x="177998" y="598094"/>
                  </a:lnTo>
                  <a:cubicBezTo>
                    <a:pt x="148674" y="654944"/>
                    <a:pt x="88602" y="682318"/>
                    <a:pt x="43824" y="659221"/>
                  </a:cubicBezTo>
                  <a:cubicBezTo>
                    <a:pt x="-954" y="636124"/>
                    <a:pt x="-13472" y="571307"/>
                    <a:pt x="15851" y="514458"/>
                  </a:cubicBezTo>
                  <a:lnTo>
                    <a:pt x="239712" y="80458"/>
                  </a:lnTo>
                  <a:lnTo>
                    <a:pt x="246212" y="71616"/>
                  </a:lnTo>
                  <a:lnTo>
                    <a:pt x="250289" y="55714"/>
                  </a:lnTo>
                  <a:cubicBezTo>
                    <a:pt x="267875" y="22972"/>
                    <a:pt x="309044" y="0"/>
                    <a:pt x="357019" y="0"/>
                  </a:cubicBezTo>
                  <a:lnTo>
                    <a:pt x="845352" y="0"/>
                  </a:lnTo>
                  <a:cubicBezTo>
                    <a:pt x="909318" y="0"/>
                    <a:pt x="961185" y="40839"/>
                    <a:pt x="961185" y="91223"/>
                  </a:cubicBezTo>
                  <a:close/>
                </a:path>
              </a:pathLst>
            </a:custGeom>
            <a:solidFill>
              <a:srgbClr val="5BC4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D857BD90-0A61-AD40-91EF-CBF7D3638F01}"/>
              </a:ext>
            </a:extLst>
          </p:cNvPr>
          <p:cNvSpPr txBox="1"/>
          <p:nvPr/>
        </p:nvSpPr>
        <p:spPr>
          <a:xfrm>
            <a:off x="1925237" y="3499880"/>
            <a:ext cx="786069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8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ทำใบกิจกรรมที่ </a:t>
            </a:r>
            <a:r>
              <a:rPr lang="en-US" sz="8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1.2</a:t>
            </a:r>
          </a:p>
        </p:txBody>
      </p:sp>
    </p:spTree>
    <p:extLst>
      <p:ext uri="{BB962C8B-B14F-4D97-AF65-F5344CB8AC3E}">
        <p14:creationId xmlns:p14="http://schemas.microsoft.com/office/powerpoint/2010/main" val="38679117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3D51C020-4896-9342-915D-F26B13CE195A}"/>
              </a:ext>
            </a:extLst>
          </p:cNvPr>
          <p:cNvSpPr/>
          <p:nvPr/>
        </p:nvSpPr>
        <p:spPr>
          <a:xfrm>
            <a:off x="0" y="0"/>
            <a:ext cx="12192000" cy="1252847"/>
          </a:xfrm>
          <a:prstGeom prst="rect">
            <a:avLst/>
          </a:prstGeom>
          <a:gradFill flip="none" rotWithShape="1">
            <a:gsLst>
              <a:gs pos="0">
                <a:srgbClr val="5BC4BF"/>
              </a:gs>
              <a:gs pos="50000">
                <a:srgbClr val="5BC4BF">
                  <a:tint val="44500"/>
                  <a:satMod val="160000"/>
                </a:srgbClr>
              </a:gs>
              <a:gs pos="100000">
                <a:srgbClr val="5BC4BF">
                  <a:tint val="23500"/>
                  <a:satMod val="160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4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สุ่มกลุ่มให้ออกมานำเสนอหน้าชั้น</a:t>
            </a:r>
            <a:endParaRPr lang="en-US" sz="4800" b="1" dirty="0">
              <a:solidFill>
                <a:schemeClr val="tx1">
                  <a:lumMod val="95000"/>
                  <a:lumOff val="5000"/>
                </a:schemeClr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xmlns="" id="{05098F14-0988-D143-B7A1-E09F365BA8A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0664" y="157012"/>
            <a:ext cx="836612" cy="938822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xmlns="" id="{4C3BE0F6-7DD2-9A43-8A0D-1291ED79FC2C}"/>
                  </a:ext>
                </a:extLst>
              </p14:cNvPr>
              <p14:cNvContentPartPr/>
              <p14:nvPr/>
            </p14:nvContentPartPr>
            <p14:xfrm>
              <a:off x="2746102" y="3693645"/>
              <a:ext cx="360" cy="360"/>
            </p14:xfrm>
          </p:contentPart>
        </mc:Choice>
        <mc:Fallback xmlns=""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4C3BE0F6-7DD2-9A43-8A0D-1291ED79FC2C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737102" y="3684645"/>
                <a:ext cx="18000" cy="18000"/>
              </a:xfrm>
              <a:prstGeom prst="rect">
                <a:avLst/>
              </a:prstGeom>
            </p:spPr>
          </p:pic>
        </mc:Fallback>
      </mc:AlternateContent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7B9B5C94-CD60-EF4E-BD3D-6781D2213EBC}"/>
              </a:ext>
            </a:extLst>
          </p:cNvPr>
          <p:cNvSpPr txBox="1"/>
          <p:nvPr/>
        </p:nvSpPr>
        <p:spPr>
          <a:xfrm>
            <a:off x="1667155" y="5638553"/>
            <a:ext cx="939421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5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กลุ่มที่ได้รับเลือกส่งตัวแทนมานำเสนอหน้าชั้น</a:t>
            </a:r>
            <a:endParaRPr lang="en-US" sz="5400" b="1" dirty="0">
              <a:solidFill>
                <a:schemeClr val="tx1">
                  <a:lumMod val="95000"/>
                  <a:lumOff val="5000"/>
                </a:schemeClr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xmlns="" id="{03AE4004-E360-0849-983F-31AC818ECD8F}"/>
              </a:ext>
            </a:extLst>
          </p:cNvPr>
          <p:cNvGrpSpPr/>
          <p:nvPr/>
        </p:nvGrpSpPr>
        <p:grpSpPr>
          <a:xfrm>
            <a:off x="3109911" y="1921878"/>
            <a:ext cx="5705477" cy="3047643"/>
            <a:chOff x="5381623" y="1686254"/>
            <a:chExt cx="5705477" cy="3047643"/>
          </a:xfrm>
        </p:grpSpPr>
        <p:sp>
          <p:nvSpPr>
            <p:cNvPr id="30" name="Frame 29">
              <a:extLst>
                <a:ext uri="{FF2B5EF4-FFF2-40B4-BE49-F238E27FC236}">
                  <a16:creationId xmlns:a16="http://schemas.microsoft.com/office/drawing/2014/main" xmlns="" id="{0811FA6B-6666-8D4D-84D9-F00DECAF85D5}"/>
                </a:ext>
              </a:extLst>
            </p:cNvPr>
            <p:cNvSpPr/>
            <p:nvPr/>
          </p:nvSpPr>
          <p:spPr>
            <a:xfrm>
              <a:off x="6357938" y="1686254"/>
              <a:ext cx="4729162" cy="2800350"/>
            </a:xfrm>
            <a:prstGeom prst="frame">
              <a:avLst>
                <a:gd name="adj1" fmla="val 10459"/>
              </a:avLst>
            </a:prstGeom>
            <a:solidFill>
              <a:schemeClr val="bg2">
                <a:lumMod val="2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xmlns="" id="{F7788B8C-5460-BE49-9895-2EAE996F4FDE}"/>
                </a:ext>
              </a:extLst>
            </p:cNvPr>
            <p:cNvSpPr/>
            <p:nvPr/>
          </p:nvSpPr>
          <p:spPr>
            <a:xfrm>
              <a:off x="5643565" y="2338337"/>
              <a:ext cx="2749522" cy="2395560"/>
            </a:xfrm>
            <a:custGeom>
              <a:avLst/>
              <a:gdLst>
                <a:gd name="connsiteX0" fmla="*/ 0 w 2749522"/>
                <a:gd name="connsiteY0" fmla="*/ 0 h 2395560"/>
                <a:gd name="connsiteX1" fmla="*/ 2749522 w 2749522"/>
                <a:gd name="connsiteY1" fmla="*/ 0 h 2395560"/>
                <a:gd name="connsiteX2" fmla="*/ 2749522 w 2749522"/>
                <a:gd name="connsiteY2" fmla="*/ 2395560 h 2395560"/>
                <a:gd name="connsiteX3" fmla="*/ 0 w 2749522"/>
                <a:gd name="connsiteY3" fmla="*/ 2395560 h 2395560"/>
                <a:gd name="connsiteX4" fmla="*/ 0 w 2749522"/>
                <a:gd name="connsiteY4" fmla="*/ 0 h 2395560"/>
                <a:gd name="connsiteX0" fmla="*/ 0 w 2749522"/>
                <a:gd name="connsiteY0" fmla="*/ 0 h 2395560"/>
                <a:gd name="connsiteX1" fmla="*/ 2749522 w 2749522"/>
                <a:gd name="connsiteY1" fmla="*/ 0 h 2395560"/>
                <a:gd name="connsiteX2" fmla="*/ 2206597 w 2749522"/>
                <a:gd name="connsiteY2" fmla="*/ 2295548 h 2395560"/>
                <a:gd name="connsiteX3" fmla="*/ 0 w 2749522"/>
                <a:gd name="connsiteY3" fmla="*/ 2395560 h 2395560"/>
                <a:gd name="connsiteX4" fmla="*/ 0 w 2749522"/>
                <a:gd name="connsiteY4" fmla="*/ 0 h 2395560"/>
                <a:gd name="connsiteX0" fmla="*/ 0 w 2749522"/>
                <a:gd name="connsiteY0" fmla="*/ 0 h 2395560"/>
                <a:gd name="connsiteX1" fmla="*/ 2749522 w 2749522"/>
                <a:gd name="connsiteY1" fmla="*/ 0 h 2395560"/>
                <a:gd name="connsiteX2" fmla="*/ 2478060 w 2749522"/>
                <a:gd name="connsiteY2" fmla="*/ 2352698 h 2395560"/>
                <a:gd name="connsiteX3" fmla="*/ 0 w 2749522"/>
                <a:gd name="connsiteY3" fmla="*/ 2395560 h 2395560"/>
                <a:gd name="connsiteX4" fmla="*/ 0 w 2749522"/>
                <a:gd name="connsiteY4" fmla="*/ 0 h 2395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49522" h="2395560">
                  <a:moveTo>
                    <a:pt x="0" y="0"/>
                  </a:moveTo>
                  <a:lnTo>
                    <a:pt x="2749522" y="0"/>
                  </a:lnTo>
                  <a:lnTo>
                    <a:pt x="2478060" y="2352698"/>
                  </a:lnTo>
                  <a:lnTo>
                    <a:pt x="0" y="2395560"/>
                  </a:lnTo>
                  <a:lnTo>
                    <a:pt x="0" y="0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29" name="Group 28">
              <a:extLst>
                <a:ext uri="{FF2B5EF4-FFF2-40B4-BE49-F238E27FC236}">
                  <a16:creationId xmlns:a16="http://schemas.microsoft.com/office/drawing/2014/main" xmlns="" id="{F0D707D5-C135-B044-85A7-2D37D36C11E7}"/>
                </a:ext>
              </a:extLst>
            </p:cNvPr>
            <p:cNvGrpSpPr/>
            <p:nvPr/>
          </p:nvGrpSpPr>
          <p:grpSpPr>
            <a:xfrm>
              <a:off x="5381623" y="2529736"/>
              <a:ext cx="2678683" cy="2135297"/>
              <a:chOff x="6096000" y="1925583"/>
              <a:chExt cx="2856086" cy="2135297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grpSp>
            <p:nvGrpSpPr>
              <p:cNvPr id="20" name="Group 19">
                <a:extLst>
                  <a:ext uri="{FF2B5EF4-FFF2-40B4-BE49-F238E27FC236}">
                    <a16:creationId xmlns:a16="http://schemas.microsoft.com/office/drawing/2014/main" xmlns="" id="{7FE53A2E-34D8-BB4A-AA8A-6C1F03B2D1CF}"/>
                  </a:ext>
                </a:extLst>
              </p:cNvPr>
              <p:cNvGrpSpPr/>
              <p:nvPr/>
            </p:nvGrpSpPr>
            <p:grpSpPr>
              <a:xfrm>
                <a:off x="6096000" y="1925583"/>
                <a:ext cx="1885952" cy="2135297"/>
                <a:chOff x="1157656" y="1962305"/>
                <a:chExt cx="1885952" cy="2135297"/>
              </a:xfrm>
            </p:grpSpPr>
            <p:sp>
              <p:nvSpPr>
                <p:cNvPr id="27" name="Oval 26">
                  <a:extLst>
                    <a:ext uri="{FF2B5EF4-FFF2-40B4-BE49-F238E27FC236}">
                      <a16:creationId xmlns:a16="http://schemas.microsoft.com/office/drawing/2014/main" xmlns="" id="{77A1960A-1DCC-1C45-AAA7-CC4144B545EB}"/>
                    </a:ext>
                  </a:extLst>
                </p:cNvPr>
                <p:cNvSpPr/>
                <p:nvPr/>
              </p:nvSpPr>
              <p:spPr>
                <a:xfrm>
                  <a:off x="1600200" y="1962305"/>
                  <a:ext cx="985838" cy="985838"/>
                </a:xfrm>
                <a:prstGeom prst="ellipse">
                  <a:avLst/>
                </a:prstGeom>
                <a:solidFill>
                  <a:schemeClr val="bg2">
                    <a:lumMod val="25000"/>
                  </a:schemeClr>
                </a:solid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dk1">
                    <a:shade val="50000"/>
                  </a:schemeClr>
                </a:lnRef>
                <a:fillRef idx="1">
                  <a:schemeClr val="dk1"/>
                </a:fillRef>
                <a:effectRef idx="0">
                  <a:schemeClr val="dk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8" name="Freeform 27">
                  <a:extLst>
                    <a:ext uri="{FF2B5EF4-FFF2-40B4-BE49-F238E27FC236}">
                      <a16:creationId xmlns:a16="http://schemas.microsoft.com/office/drawing/2014/main" xmlns="" id="{9F607680-5956-A94F-BA0B-870B43114F28}"/>
                    </a:ext>
                  </a:extLst>
                </p:cNvPr>
                <p:cNvSpPr/>
                <p:nvPr/>
              </p:nvSpPr>
              <p:spPr>
                <a:xfrm>
                  <a:off x="1157656" y="3034196"/>
                  <a:ext cx="1885952" cy="1063406"/>
                </a:xfrm>
                <a:custGeom>
                  <a:avLst/>
                  <a:gdLst>
                    <a:gd name="connsiteX0" fmla="*/ 942976 w 1885952"/>
                    <a:gd name="connsiteY0" fmla="*/ 0 h 1814512"/>
                    <a:gd name="connsiteX1" fmla="*/ 1724907 w 1885952"/>
                    <a:gd name="connsiteY1" fmla="*/ 277166 h 1814512"/>
                    <a:gd name="connsiteX2" fmla="*/ 1771181 w 1885952"/>
                    <a:gd name="connsiteY2" fmla="*/ 327946 h 1814512"/>
                    <a:gd name="connsiteX3" fmla="*/ 1773613 w 1885952"/>
                    <a:gd name="connsiteY3" fmla="*/ 329266 h 1814512"/>
                    <a:gd name="connsiteX4" fmla="*/ 1885951 w 1885952"/>
                    <a:gd name="connsiteY4" fmla="*/ 540549 h 1814512"/>
                    <a:gd name="connsiteX5" fmla="*/ 1885951 w 1885952"/>
                    <a:gd name="connsiteY5" fmla="*/ 628637 h 1814512"/>
                    <a:gd name="connsiteX6" fmla="*/ 1885952 w 1885952"/>
                    <a:gd name="connsiteY6" fmla="*/ 628650 h 1814512"/>
                    <a:gd name="connsiteX7" fmla="*/ 1885951 w 1885952"/>
                    <a:gd name="connsiteY7" fmla="*/ 628664 h 1814512"/>
                    <a:gd name="connsiteX8" fmla="*/ 1885951 w 1885952"/>
                    <a:gd name="connsiteY8" fmla="*/ 1559713 h 1814512"/>
                    <a:gd name="connsiteX9" fmla="*/ 1631152 w 1885952"/>
                    <a:gd name="connsiteY9" fmla="*/ 1814512 h 1814512"/>
                    <a:gd name="connsiteX10" fmla="*/ 254800 w 1885952"/>
                    <a:gd name="connsiteY10" fmla="*/ 1814512 h 1814512"/>
                    <a:gd name="connsiteX11" fmla="*/ 1 w 1885952"/>
                    <a:gd name="connsiteY11" fmla="*/ 1559713 h 1814512"/>
                    <a:gd name="connsiteX12" fmla="*/ 1 w 1885952"/>
                    <a:gd name="connsiteY12" fmla="*/ 628663 h 1814512"/>
                    <a:gd name="connsiteX13" fmla="*/ 0 w 1885952"/>
                    <a:gd name="connsiteY13" fmla="*/ 628650 h 1814512"/>
                    <a:gd name="connsiteX14" fmla="*/ 1 w 1885952"/>
                    <a:gd name="connsiteY14" fmla="*/ 628637 h 1814512"/>
                    <a:gd name="connsiteX15" fmla="*/ 1 w 1885952"/>
                    <a:gd name="connsiteY15" fmla="*/ 540549 h 1814512"/>
                    <a:gd name="connsiteX16" fmla="*/ 112339 w 1885952"/>
                    <a:gd name="connsiteY16" fmla="*/ 329266 h 1814512"/>
                    <a:gd name="connsiteX17" fmla="*/ 114771 w 1885952"/>
                    <a:gd name="connsiteY17" fmla="*/ 327946 h 1814512"/>
                    <a:gd name="connsiteX18" fmla="*/ 161046 w 1885952"/>
                    <a:gd name="connsiteY18" fmla="*/ 277166 h 1814512"/>
                    <a:gd name="connsiteX19" fmla="*/ 942976 w 1885952"/>
                    <a:gd name="connsiteY19" fmla="*/ 0 h 18145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1885952" h="1814512">
                      <a:moveTo>
                        <a:pt x="942976" y="0"/>
                      </a:moveTo>
                      <a:cubicBezTo>
                        <a:pt x="1268471" y="0"/>
                        <a:pt x="1555447" y="109944"/>
                        <a:pt x="1724907" y="277166"/>
                      </a:cubicBezTo>
                      <a:lnTo>
                        <a:pt x="1771181" y="327946"/>
                      </a:lnTo>
                      <a:lnTo>
                        <a:pt x="1773613" y="329266"/>
                      </a:lnTo>
                      <a:cubicBezTo>
                        <a:pt x="1841390" y="375055"/>
                        <a:pt x="1885951" y="452598"/>
                        <a:pt x="1885951" y="540549"/>
                      </a:cubicBezTo>
                      <a:lnTo>
                        <a:pt x="1885951" y="628637"/>
                      </a:lnTo>
                      <a:lnTo>
                        <a:pt x="1885952" y="628650"/>
                      </a:lnTo>
                      <a:lnTo>
                        <a:pt x="1885951" y="628664"/>
                      </a:lnTo>
                      <a:lnTo>
                        <a:pt x="1885951" y="1559713"/>
                      </a:lnTo>
                      <a:cubicBezTo>
                        <a:pt x="1885951" y="1700435"/>
                        <a:pt x="1771874" y="1814512"/>
                        <a:pt x="1631152" y="1814512"/>
                      </a:cubicBezTo>
                      <a:lnTo>
                        <a:pt x="254800" y="1814512"/>
                      </a:lnTo>
                      <a:cubicBezTo>
                        <a:pt x="114078" y="1814512"/>
                        <a:pt x="1" y="1700435"/>
                        <a:pt x="1" y="1559713"/>
                      </a:cubicBezTo>
                      <a:lnTo>
                        <a:pt x="1" y="628663"/>
                      </a:lnTo>
                      <a:lnTo>
                        <a:pt x="0" y="628650"/>
                      </a:lnTo>
                      <a:lnTo>
                        <a:pt x="1" y="628637"/>
                      </a:lnTo>
                      <a:lnTo>
                        <a:pt x="1" y="540549"/>
                      </a:lnTo>
                      <a:cubicBezTo>
                        <a:pt x="1" y="452598"/>
                        <a:pt x="44562" y="375055"/>
                        <a:pt x="112339" y="329266"/>
                      </a:cubicBezTo>
                      <a:lnTo>
                        <a:pt x="114771" y="327946"/>
                      </a:lnTo>
                      <a:lnTo>
                        <a:pt x="161046" y="277166"/>
                      </a:lnTo>
                      <a:cubicBezTo>
                        <a:pt x="330505" y="109944"/>
                        <a:pt x="617482" y="0"/>
                        <a:pt x="942976" y="0"/>
                      </a:cubicBezTo>
                      <a:close/>
                    </a:path>
                  </a:pathLst>
                </a:custGeom>
                <a:solidFill>
                  <a:schemeClr val="bg2">
                    <a:lumMod val="25000"/>
                  </a:schemeClr>
                </a:solid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dk1">
                    <a:shade val="50000"/>
                  </a:schemeClr>
                </a:lnRef>
                <a:fillRef idx="1">
                  <a:schemeClr val="dk1"/>
                </a:fillRef>
                <a:effectRef idx="0">
                  <a:schemeClr val="dk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sp>
            <p:nvSpPr>
              <p:cNvPr id="8" name="Terminator 7">
                <a:extLst>
                  <a:ext uri="{FF2B5EF4-FFF2-40B4-BE49-F238E27FC236}">
                    <a16:creationId xmlns:a16="http://schemas.microsoft.com/office/drawing/2014/main" xmlns="" id="{41DC3276-AE72-B045-9BCE-F04854635702}"/>
                  </a:ext>
                </a:extLst>
              </p:cNvPr>
              <p:cNvSpPr/>
              <p:nvPr/>
            </p:nvSpPr>
            <p:spPr>
              <a:xfrm rot="19317488">
                <a:off x="7577498" y="3325680"/>
                <a:ext cx="1374588" cy="388925"/>
              </a:xfrm>
              <a:custGeom>
                <a:avLst/>
                <a:gdLst>
                  <a:gd name="connsiteX0" fmla="*/ 3475 w 21600"/>
                  <a:gd name="connsiteY0" fmla="*/ 0 h 21600"/>
                  <a:gd name="connsiteX1" fmla="*/ 18125 w 21600"/>
                  <a:gd name="connsiteY1" fmla="*/ 0 h 21600"/>
                  <a:gd name="connsiteX2" fmla="*/ 21600 w 21600"/>
                  <a:gd name="connsiteY2" fmla="*/ 10800 h 21600"/>
                  <a:gd name="connsiteX3" fmla="*/ 18125 w 21600"/>
                  <a:gd name="connsiteY3" fmla="*/ 21600 h 21600"/>
                  <a:gd name="connsiteX4" fmla="*/ 3475 w 21600"/>
                  <a:gd name="connsiteY4" fmla="*/ 21600 h 21600"/>
                  <a:gd name="connsiteX5" fmla="*/ 0 w 21600"/>
                  <a:gd name="connsiteY5" fmla="*/ 10800 h 21600"/>
                  <a:gd name="connsiteX6" fmla="*/ 3475 w 21600"/>
                  <a:gd name="connsiteY6" fmla="*/ 0 h 21600"/>
                  <a:gd name="connsiteX0" fmla="*/ 2583 w 20708"/>
                  <a:gd name="connsiteY0" fmla="*/ 0 h 21600"/>
                  <a:gd name="connsiteX1" fmla="*/ 17233 w 20708"/>
                  <a:gd name="connsiteY1" fmla="*/ 0 h 21600"/>
                  <a:gd name="connsiteX2" fmla="*/ 20708 w 20708"/>
                  <a:gd name="connsiteY2" fmla="*/ 10800 h 21600"/>
                  <a:gd name="connsiteX3" fmla="*/ 17233 w 20708"/>
                  <a:gd name="connsiteY3" fmla="*/ 21600 h 21600"/>
                  <a:gd name="connsiteX4" fmla="*/ 2583 w 20708"/>
                  <a:gd name="connsiteY4" fmla="*/ 21600 h 21600"/>
                  <a:gd name="connsiteX5" fmla="*/ 0 w 20708"/>
                  <a:gd name="connsiteY5" fmla="*/ 11324 h 21600"/>
                  <a:gd name="connsiteX6" fmla="*/ 2583 w 20708"/>
                  <a:gd name="connsiteY6" fmla="*/ 0 h 21600"/>
                  <a:gd name="connsiteX0" fmla="*/ 2583 w 19816"/>
                  <a:gd name="connsiteY0" fmla="*/ 0 h 21600"/>
                  <a:gd name="connsiteX1" fmla="*/ 17233 w 19816"/>
                  <a:gd name="connsiteY1" fmla="*/ 0 h 21600"/>
                  <a:gd name="connsiteX2" fmla="*/ 19816 w 19816"/>
                  <a:gd name="connsiteY2" fmla="*/ 10800 h 21600"/>
                  <a:gd name="connsiteX3" fmla="*/ 17233 w 19816"/>
                  <a:gd name="connsiteY3" fmla="*/ 21600 h 21600"/>
                  <a:gd name="connsiteX4" fmla="*/ 2583 w 19816"/>
                  <a:gd name="connsiteY4" fmla="*/ 21600 h 21600"/>
                  <a:gd name="connsiteX5" fmla="*/ 0 w 19816"/>
                  <a:gd name="connsiteY5" fmla="*/ 11324 h 21600"/>
                  <a:gd name="connsiteX6" fmla="*/ 2583 w 19816"/>
                  <a:gd name="connsiteY6" fmla="*/ 0 h 21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816" h="21600">
                    <a:moveTo>
                      <a:pt x="2583" y="0"/>
                    </a:moveTo>
                    <a:lnTo>
                      <a:pt x="17233" y="0"/>
                    </a:lnTo>
                    <a:cubicBezTo>
                      <a:pt x="19152" y="0"/>
                      <a:pt x="19816" y="4835"/>
                      <a:pt x="19816" y="10800"/>
                    </a:cubicBezTo>
                    <a:cubicBezTo>
                      <a:pt x="19816" y="16765"/>
                      <a:pt x="19152" y="21600"/>
                      <a:pt x="17233" y="21600"/>
                    </a:cubicBezTo>
                    <a:lnTo>
                      <a:pt x="2583" y="21600"/>
                    </a:lnTo>
                    <a:cubicBezTo>
                      <a:pt x="664" y="21600"/>
                      <a:pt x="0" y="17289"/>
                      <a:pt x="0" y="11324"/>
                    </a:cubicBezTo>
                    <a:cubicBezTo>
                      <a:pt x="0" y="5359"/>
                      <a:pt x="664" y="0"/>
                      <a:pt x="2583" y="0"/>
                    </a:cubicBezTo>
                    <a:close/>
                  </a:path>
                </a:pathLst>
              </a:custGeom>
              <a:solidFill>
                <a:schemeClr val="bg2">
                  <a:lumMod val="25000"/>
                </a:schemeClr>
              </a:solidFill>
              <a:ln>
                <a:noFill/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3944129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3D51C020-4896-9342-915D-F26B13CE195A}"/>
              </a:ext>
            </a:extLst>
          </p:cNvPr>
          <p:cNvSpPr/>
          <p:nvPr/>
        </p:nvSpPr>
        <p:spPr>
          <a:xfrm>
            <a:off x="3881" y="2992583"/>
            <a:ext cx="12192000" cy="1579418"/>
          </a:xfrm>
          <a:prstGeom prst="rect">
            <a:avLst/>
          </a:prstGeom>
          <a:gradFill flip="none" rotWithShape="1">
            <a:gsLst>
              <a:gs pos="0">
                <a:srgbClr val="5BC4BF"/>
              </a:gs>
              <a:gs pos="50000">
                <a:srgbClr val="5BC4BF">
                  <a:tint val="44500"/>
                  <a:satMod val="160000"/>
                </a:srgbClr>
              </a:gs>
              <a:gs pos="100000">
                <a:srgbClr val="5BC4BF">
                  <a:tint val="23500"/>
                  <a:satMod val="160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4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สรุปความรู้</a:t>
            </a:r>
          </a:p>
          <a:p>
            <a:pPr algn="ctr"/>
            <a:r>
              <a:rPr lang="th-TH" sz="4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แนวทางในการพิจารณาก่อนการเผยแพร่ข้อมูล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xmlns="" id="{05098F14-0988-D143-B7A1-E09F365BA8A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0664" y="157012"/>
            <a:ext cx="836612" cy="938822"/>
          </a:xfrm>
          <a:prstGeom prst="rect">
            <a:avLst/>
          </a:prstGeom>
        </p:spPr>
      </p:pic>
      <p:pic>
        <p:nvPicPr>
          <p:cNvPr id="5" name="Picture 2" descr="C:\Users\tkron\Downloads\pic-actPowerCSM1\sumary.gif">
            <a:extLst>
              <a:ext uri="{FF2B5EF4-FFF2-40B4-BE49-F238E27FC236}">
                <a16:creationId xmlns:a16="http://schemas.microsoft.com/office/drawing/2014/main" xmlns="" id="{60C572C3-A02F-254B-B934-8D430E8476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34817" y="1342729"/>
            <a:ext cx="1122367" cy="14029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62451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3D51C020-4896-9342-915D-F26B13CE195A}"/>
              </a:ext>
            </a:extLst>
          </p:cNvPr>
          <p:cNvSpPr/>
          <p:nvPr/>
        </p:nvSpPr>
        <p:spPr>
          <a:xfrm>
            <a:off x="0" y="0"/>
            <a:ext cx="12192000" cy="1252847"/>
          </a:xfrm>
          <a:prstGeom prst="rect">
            <a:avLst/>
          </a:prstGeom>
          <a:gradFill flip="none" rotWithShape="1">
            <a:gsLst>
              <a:gs pos="0">
                <a:srgbClr val="5BC4BF"/>
              </a:gs>
              <a:gs pos="50000">
                <a:srgbClr val="5BC4BF">
                  <a:tint val="44500"/>
                  <a:satMod val="160000"/>
                </a:srgbClr>
              </a:gs>
              <a:gs pos="100000">
                <a:srgbClr val="5BC4BF">
                  <a:tint val="23500"/>
                  <a:satMod val="160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48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6.3 </a:t>
            </a:r>
            <a:r>
              <a:rPr lang="th-TH" sz="48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แนวทางในการพิจารณาก่อนการเผยแพร่ข้อมูล</a:t>
            </a:r>
            <a:endParaRPr lang="en-US" sz="4800" b="1" dirty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xmlns="" id="{05098F14-0988-D143-B7A1-E09F365BA8A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0664" y="157012"/>
            <a:ext cx="836612" cy="93882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7044B77F-FD26-8340-9531-70D50F1D1F70}"/>
              </a:ext>
            </a:extLst>
          </p:cNvPr>
          <p:cNvSpPr txBox="1"/>
          <p:nvPr/>
        </p:nvSpPr>
        <p:spPr>
          <a:xfrm>
            <a:off x="1057276" y="1604288"/>
            <a:ext cx="1063784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6000" b="1" u="sng" dirty="0">
                <a:solidFill>
                  <a:schemeClr val="tx1">
                    <a:lumMod val="85000"/>
                    <a:lumOff val="1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จริยธรรมที่เกี่ยวข้องกับข้อมูลและการติดต่อสื่อสาร</a:t>
            </a:r>
            <a:endParaRPr lang="en-US" sz="6000" b="1" u="sng" dirty="0">
              <a:solidFill>
                <a:schemeClr val="tx1">
                  <a:lumMod val="85000"/>
                  <a:lumOff val="15000"/>
                </a:schemeClr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CF1C2DE5-0386-4C49-AA20-950A43A2D986}"/>
              </a:ext>
            </a:extLst>
          </p:cNvPr>
          <p:cNvSpPr txBox="1"/>
          <p:nvPr/>
        </p:nvSpPr>
        <p:spPr>
          <a:xfrm>
            <a:off x="2381680" y="2645992"/>
            <a:ext cx="1184940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0" b="1" dirty="0">
                <a:solidFill>
                  <a:srgbClr val="C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P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4CA614FC-AA52-4E41-8DA5-B6B5AA5B7C77}"/>
              </a:ext>
            </a:extLst>
          </p:cNvPr>
          <p:cNvSpPr txBox="1"/>
          <p:nvPr/>
        </p:nvSpPr>
        <p:spPr>
          <a:xfrm>
            <a:off x="4676232" y="2645992"/>
            <a:ext cx="1342034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0" b="1" dirty="0">
                <a:solidFill>
                  <a:srgbClr val="7030A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A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xmlns="" id="{35E06CFC-1BDF-F349-B89C-8DBF7EFE0FCB}"/>
              </a:ext>
            </a:extLst>
          </p:cNvPr>
          <p:cNvSpPr txBox="1"/>
          <p:nvPr/>
        </p:nvSpPr>
        <p:spPr>
          <a:xfrm>
            <a:off x="9422431" y="2619951"/>
            <a:ext cx="1342034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0" b="1" dirty="0">
                <a:solidFill>
                  <a:srgbClr val="FF8AD8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A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xmlns="" id="{4D88A251-8A61-5D4F-AE72-D4C8B92F7D43}"/>
              </a:ext>
            </a:extLst>
          </p:cNvPr>
          <p:cNvSpPr txBox="1"/>
          <p:nvPr/>
        </p:nvSpPr>
        <p:spPr>
          <a:xfrm>
            <a:off x="7127878" y="2645992"/>
            <a:ext cx="1184940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0" b="1" dirty="0">
                <a:solidFill>
                  <a:srgbClr val="42939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P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6BE17A1A-CE99-3848-9C16-1E6822EA67D7}"/>
              </a:ext>
            </a:extLst>
          </p:cNvPr>
          <p:cNvSpPr txBox="1"/>
          <p:nvPr/>
        </p:nvSpPr>
        <p:spPr>
          <a:xfrm>
            <a:off x="1947844" y="5072691"/>
            <a:ext cx="144302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Privacy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E17A5428-C4B9-6C4B-9754-382B958DC8EE}"/>
              </a:ext>
            </a:extLst>
          </p:cNvPr>
          <p:cNvSpPr txBox="1"/>
          <p:nvPr/>
        </p:nvSpPr>
        <p:spPr>
          <a:xfrm>
            <a:off x="4452207" y="5072691"/>
            <a:ext cx="181171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Accuracy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xmlns="" id="{189CC3B5-0C2E-F246-AF1F-5E4E61E76880}"/>
              </a:ext>
            </a:extLst>
          </p:cNvPr>
          <p:cNvSpPr txBox="1"/>
          <p:nvPr/>
        </p:nvSpPr>
        <p:spPr>
          <a:xfrm>
            <a:off x="9460933" y="5072691"/>
            <a:ext cx="138531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Access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xmlns="" id="{F250CEF0-4A49-6D4D-8CBC-9E444CEAF0B2}"/>
              </a:ext>
            </a:extLst>
          </p:cNvPr>
          <p:cNvSpPr txBox="1"/>
          <p:nvPr/>
        </p:nvSpPr>
        <p:spPr>
          <a:xfrm>
            <a:off x="6956570" y="5072691"/>
            <a:ext cx="172996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Property</a:t>
            </a:r>
          </a:p>
        </p:txBody>
      </p:sp>
    </p:spTree>
    <p:extLst>
      <p:ext uri="{BB962C8B-B14F-4D97-AF65-F5344CB8AC3E}">
        <p14:creationId xmlns:p14="http://schemas.microsoft.com/office/powerpoint/2010/main" val="4293436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" grpId="0"/>
      <p:bldP spid="21" grpId="0"/>
      <p:bldP spid="22" grpId="0"/>
      <p:bldP spid="25" grpId="0"/>
      <p:bldP spid="3" grpId="0"/>
      <p:bldP spid="26" grpId="0"/>
      <p:bldP spid="34" grpId="0"/>
      <p:bldP spid="3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3D51C020-4896-9342-915D-F26B13CE195A}"/>
              </a:ext>
            </a:extLst>
          </p:cNvPr>
          <p:cNvSpPr/>
          <p:nvPr/>
        </p:nvSpPr>
        <p:spPr>
          <a:xfrm>
            <a:off x="3881" y="2992583"/>
            <a:ext cx="12192000" cy="1579418"/>
          </a:xfrm>
          <a:prstGeom prst="rect">
            <a:avLst/>
          </a:prstGeom>
          <a:gradFill flip="none" rotWithShape="1">
            <a:gsLst>
              <a:gs pos="0">
                <a:srgbClr val="5BC4BF"/>
              </a:gs>
              <a:gs pos="50000">
                <a:srgbClr val="5BC4BF">
                  <a:tint val="44500"/>
                  <a:satMod val="160000"/>
                </a:srgbClr>
              </a:gs>
              <a:gs pos="100000">
                <a:srgbClr val="5BC4BF">
                  <a:tint val="23500"/>
                  <a:satMod val="160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7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ลองทำดู</a:t>
            </a:r>
            <a:endParaRPr lang="en-US" sz="7200" b="1" dirty="0">
              <a:solidFill>
                <a:schemeClr val="tx1">
                  <a:lumMod val="95000"/>
                  <a:lumOff val="5000"/>
                </a:schemeClr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xmlns="" id="{05098F14-0988-D143-B7A1-E09F365BA8A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0664" y="157012"/>
            <a:ext cx="836612" cy="938822"/>
          </a:xfrm>
          <a:prstGeom prst="rect">
            <a:avLst/>
          </a:prstGeom>
        </p:spPr>
      </p:pic>
      <p:grpSp>
        <p:nvGrpSpPr>
          <p:cNvPr id="9" name="กลุ่ม 7">
            <a:extLst>
              <a:ext uri="{FF2B5EF4-FFF2-40B4-BE49-F238E27FC236}">
                <a16:creationId xmlns:a16="http://schemas.microsoft.com/office/drawing/2014/main" xmlns="" id="{949CF89B-EA5D-2C45-9ED7-018174055E2C}"/>
              </a:ext>
            </a:extLst>
          </p:cNvPr>
          <p:cNvGrpSpPr/>
          <p:nvPr/>
        </p:nvGrpSpPr>
        <p:grpSpPr>
          <a:xfrm>
            <a:off x="5446487" y="1752606"/>
            <a:ext cx="1263051" cy="999552"/>
            <a:chOff x="4613851" y="457130"/>
            <a:chExt cx="913518" cy="651565"/>
          </a:xfrm>
        </p:grpSpPr>
        <p:sp>
          <p:nvSpPr>
            <p:cNvPr id="10" name="สี่เหลี่ยมผืนผ้า 3">
              <a:extLst>
                <a:ext uri="{FF2B5EF4-FFF2-40B4-BE49-F238E27FC236}">
                  <a16:creationId xmlns:a16="http://schemas.microsoft.com/office/drawing/2014/main" xmlns="" id="{EDE88F7E-C48E-7648-8460-5CD6132D826A}"/>
                </a:ext>
              </a:extLst>
            </p:cNvPr>
            <p:cNvSpPr/>
            <p:nvPr/>
          </p:nvSpPr>
          <p:spPr>
            <a:xfrm rot="19071195" flipV="1">
              <a:off x="4767081" y="589756"/>
              <a:ext cx="760288" cy="194558"/>
            </a:xfrm>
            <a:prstGeom prst="rect">
              <a:avLst/>
            </a:prstGeom>
            <a:ln>
              <a:solidFill>
                <a:srgbClr val="429391"/>
              </a:solidFill>
            </a:ln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สามเหลี่ยมหน้าจั่ว 4">
              <a:extLst>
                <a:ext uri="{FF2B5EF4-FFF2-40B4-BE49-F238E27FC236}">
                  <a16:creationId xmlns:a16="http://schemas.microsoft.com/office/drawing/2014/main" xmlns="" id="{C952E22E-FBF2-6349-9075-B02A3AFFD75D}"/>
                </a:ext>
              </a:extLst>
            </p:cNvPr>
            <p:cNvSpPr/>
            <p:nvPr/>
          </p:nvSpPr>
          <p:spPr>
            <a:xfrm rot="13727625">
              <a:off x="4641905" y="887784"/>
              <a:ext cx="192857" cy="248965"/>
            </a:xfrm>
            <a:prstGeom prst="triangle">
              <a:avLst/>
            </a:prstGeom>
            <a:ln>
              <a:solidFill>
                <a:srgbClr val="429391"/>
              </a:solidFill>
            </a:ln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2" name="ตัวเชื่อมต่อตรง 6">
              <a:extLst>
                <a:ext uri="{FF2B5EF4-FFF2-40B4-BE49-F238E27FC236}">
                  <a16:creationId xmlns:a16="http://schemas.microsoft.com/office/drawing/2014/main" xmlns="" id="{85F26191-4F8B-AE44-824B-37FF8BAC4C67}"/>
                </a:ext>
              </a:extLst>
            </p:cNvPr>
            <p:cNvCxnSpPr>
              <a:cxnSpLocks/>
              <a:stCxn id="10" idx="3"/>
              <a:endCxn id="10" idx="1"/>
            </p:cNvCxnSpPr>
            <p:nvPr/>
          </p:nvCxnSpPr>
          <p:spPr>
            <a:xfrm flipH="1">
              <a:off x="4865375" y="457130"/>
              <a:ext cx="563700" cy="459810"/>
            </a:xfrm>
            <a:prstGeom prst="line">
              <a:avLst/>
            </a:prstGeom>
            <a:ln>
              <a:solidFill>
                <a:srgbClr val="429391"/>
              </a:solidFill>
            </a:ln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</p:cxnSp>
      </p:grpSp>
    </p:spTree>
    <p:extLst>
      <p:ext uri="{BB962C8B-B14F-4D97-AF65-F5344CB8AC3E}">
        <p14:creationId xmlns:p14="http://schemas.microsoft.com/office/powerpoint/2010/main" val="394513287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3D51C020-4896-9342-915D-F26B13CE195A}"/>
              </a:ext>
            </a:extLst>
          </p:cNvPr>
          <p:cNvSpPr/>
          <p:nvPr/>
        </p:nvSpPr>
        <p:spPr>
          <a:xfrm>
            <a:off x="0" y="0"/>
            <a:ext cx="12192000" cy="1252847"/>
          </a:xfrm>
          <a:prstGeom prst="rect">
            <a:avLst/>
          </a:prstGeom>
          <a:gradFill flip="none" rotWithShape="1">
            <a:gsLst>
              <a:gs pos="0">
                <a:srgbClr val="5BC4BF"/>
              </a:gs>
              <a:gs pos="50000">
                <a:srgbClr val="5BC4BF">
                  <a:tint val="44500"/>
                  <a:satMod val="160000"/>
                </a:srgbClr>
              </a:gs>
              <a:gs pos="100000">
                <a:srgbClr val="5BC4BF">
                  <a:tint val="23500"/>
                  <a:satMod val="160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48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6.3 </a:t>
            </a:r>
            <a:r>
              <a:rPr lang="th-TH" sz="48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แนวทางในการพิจารณาก่อนการเผยแพร่ข้อมูล</a:t>
            </a:r>
            <a:endParaRPr lang="en-US" sz="4800" b="1" dirty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xmlns="" id="{05098F14-0988-D143-B7A1-E09F365BA8A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0664" y="157012"/>
            <a:ext cx="836612" cy="938822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CF1C2DE5-0386-4C49-AA20-950A43A2D986}"/>
              </a:ext>
            </a:extLst>
          </p:cNvPr>
          <p:cNvSpPr txBox="1"/>
          <p:nvPr/>
        </p:nvSpPr>
        <p:spPr>
          <a:xfrm>
            <a:off x="505698" y="1095834"/>
            <a:ext cx="1184940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0" b="1" dirty="0">
                <a:solidFill>
                  <a:srgbClr val="C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P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4CA614FC-AA52-4E41-8DA5-B6B5AA5B7C77}"/>
              </a:ext>
            </a:extLst>
          </p:cNvPr>
          <p:cNvSpPr txBox="1"/>
          <p:nvPr/>
        </p:nvSpPr>
        <p:spPr>
          <a:xfrm>
            <a:off x="502425" y="3683999"/>
            <a:ext cx="1342034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0" b="1" dirty="0">
                <a:solidFill>
                  <a:srgbClr val="7030A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A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xmlns="" id="{35E06CFC-1BDF-F349-B89C-8DBF7EFE0FCB}"/>
              </a:ext>
            </a:extLst>
          </p:cNvPr>
          <p:cNvSpPr txBox="1"/>
          <p:nvPr/>
        </p:nvSpPr>
        <p:spPr>
          <a:xfrm>
            <a:off x="9678105" y="3683998"/>
            <a:ext cx="1342034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0" b="1" dirty="0">
                <a:solidFill>
                  <a:srgbClr val="FF8AD8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A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xmlns="" id="{4D88A251-8A61-5D4F-AE72-D4C8B92F7D43}"/>
              </a:ext>
            </a:extLst>
          </p:cNvPr>
          <p:cNvSpPr txBox="1"/>
          <p:nvPr/>
        </p:nvSpPr>
        <p:spPr>
          <a:xfrm>
            <a:off x="9871078" y="982819"/>
            <a:ext cx="1184940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0" b="1" dirty="0">
                <a:solidFill>
                  <a:srgbClr val="42939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P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6BE17A1A-CE99-3848-9C16-1E6822EA67D7}"/>
              </a:ext>
            </a:extLst>
          </p:cNvPr>
          <p:cNvSpPr txBox="1"/>
          <p:nvPr/>
        </p:nvSpPr>
        <p:spPr>
          <a:xfrm>
            <a:off x="2056980" y="2150980"/>
            <a:ext cx="144302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Privacy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E17A5428-C4B9-6C4B-9754-382B958DC8EE}"/>
              </a:ext>
            </a:extLst>
          </p:cNvPr>
          <p:cNvSpPr txBox="1"/>
          <p:nvPr/>
        </p:nvSpPr>
        <p:spPr>
          <a:xfrm>
            <a:off x="2056980" y="4499606"/>
            <a:ext cx="181171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Accuracy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xmlns="" id="{189CC3B5-0C2E-F246-AF1F-5E4E61E76880}"/>
              </a:ext>
            </a:extLst>
          </p:cNvPr>
          <p:cNvSpPr txBox="1"/>
          <p:nvPr/>
        </p:nvSpPr>
        <p:spPr>
          <a:xfrm>
            <a:off x="8148955" y="4420928"/>
            <a:ext cx="138531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Access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xmlns="" id="{F250CEF0-4A49-6D4D-8CBC-9E444CEAF0B2}"/>
              </a:ext>
            </a:extLst>
          </p:cNvPr>
          <p:cNvSpPr txBox="1"/>
          <p:nvPr/>
        </p:nvSpPr>
        <p:spPr>
          <a:xfrm>
            <a:off x="7870115" y="2106785"/>
            <a:ext cx="172996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Property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71FC59C3-F35A-D24B-A2D5-FB2BA68E108D}"/>
              </a:ext>
            </a:extLst>
          </p:cNvPr>
          <p:cNvSpPr txBox="1"/>
          <p:nvPr/>
        </p:nvSpPr>
        <p:spPr>
          <a:xfrm>
            <a:off x="2053087" y="2878623"/>
            <a:ext cx="242085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36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ความเป็นส่วนตัว </a:t>
            </a:r>
            <a:endParaRPr lang="en-US" sz="36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83625391-C079-1F40-B7A3-B08154660BBE}"/>
              </a:ext>
            </a:extLst>
          </p:cNvPr>
          <p:cNvSpPr txBox="1"/>
          <p:nvPr/>
        </p:nvSpPr>
        <p:spPr>
          <a:xfrm>
            <a:off x="2053087" y="5281496"/>
            <a:ext cx="177163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36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ความถูกต้อง</a:t>
            </a:r>
            <a:endParaRPr lang="en-US" sz="36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29178CD3-4C2C-ED43-ABE5-6ACA65A4B967}"/>
              </a:ext>
            </a:extLst>
          </p:cNvPr>
          <p:cNvSpPr txBox="1"/>
          <p:nvPr/>
        </p:nvSpPr>
        <p:spPr>
          <a:xfrm>
            <a:off x="7262577" y="2923179"/>
            <a:ext cx="233749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36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ความเป็นเจ้าของ</a:t>
            </a:r>
            <a:endParaRPr lang="en-US" sz="36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85B0A2B7-E90E-474E-B5F0-2D957697B05F}"/>
              </a:ext>
            </a:extLst>
          </p:cNvPr>
          <p:cNvSpPr txBox="1"/>
          <p:nvPr/>
        </p:nvSpPr>
        <p:spPr>
          <a:xfrm>
            <a:off x="7954946" y="5190369"/>
            <a:ext cx="14318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36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การเข้าถึง</a:t>
            </a:r>
            <a:endParaRPr lang="en-US" sz="36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82868811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 advClick="0">
        <p159:morph option="byObject"/>
      </p:transition>
    </mc:Choice>
    <mc:Fallback>
      <p:transition spd="slow" advClick="0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3D51C020-4896-9342-915D-F26B13CE195A}"/>
              </a:ext>
            </a:extLst>
          </p:cNvPr>
          <p:cNvSpPr/>
          <p:nvPr/>
        </p:nvSpPr>
        <p:spPr>
          <a:xfrm>
            <a:off x="0" y="0"/>
            <a:ext cx="12192000" cy="1252847"/>
          </a:xfrm>
          <a:prstGeom prst="rect">
            <a:avLst/>
          </a:prstGeom>
          <a:gradFill flip="none" rotWithShape="1">
            <a:gsLst>
              <a:gs pos="0">
                <a:srgbClr val="5BC4BF"/>
              </a:gs>
              <a:gs pos="50000">
                <a:srgbClr val="5BC4BF">
                  <a:tint val="44500"/>
                  <a:satMod val="160000"/>
                </a:srgbClr>
              </a:gs>
              <a:gs pos="100000">
                <a:srgbClr val="5BC4BF">
                  <a:tint val="23500"/>
                  <a:satMod val="160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48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6.3 </a:t>
            </a:r>
            <a:r>
              <a:rPr lang="th-TH" sz="48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แนวทางในการพิจารณาก่อนการเผยแพร่ข้อมูล</a:t>
            </a:r>
            <a:endParaRPr lang="en-US" sz="4800" b="1" dirty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xmlns="" id="{05098F14-0988-D143-B7A1-E09F365BA8A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0664" y="157012"/>
            <a:ext cx="836612" cy="938822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CF1C2DE5-0386-4C49-AA20-950A43A2D986}"/>
              </a:ext>
            </a:extLst>
          </p:cNvPr>
          <p:cNvSpPr txBox="1"/>
          <p:nvPr/>
        </p:nvSpPr>
        <p:spPr>
          <a:xfrm>
            <a:off x="220664" y="566650"/>
            <a:ext cx="2702197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0" b="1" dirty="0">
                <a:solidFill>
                  <a:srgbClr val="C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P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6BE17A1A-CE99-3848-9C16-1E6822EA67D7}"/>
              </a:ext>
            </a:extLst>
          </p:cNvPr>
          <p:cNvSpPr txBox="1"/>
          <p:nvPr/>
        </p:nvSpPr>
        <p:spPr>
          <a:xfrm>
            <a:off x="455686" y="5070038"/>
            <a:ext cx="190148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Privacy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71FC59C3-F35A-D24B-A2D5-FB2BA68E108D}"/>
              </a:ext>
            </a:extLst>
          </p:cNvPr>
          <p:cNvSpPr txBox="1"/>
          <p:nvPr/>
        </p:nvSpPr>
        <p:spPr>
          <a:xfrm>
            <a:off x="3278054" y="2600933"/>
            <a:ext cx="8558753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36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ความเป็นส่วนตัว</a:t>
            </a:r>
            <a:endParaRPr lang="en-US" sz="36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r>
              <a:rPr lang="th-TH" sz="36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เข้าใจว่าข้อมูลนั้นเกี่ยวข้องกับใคร สามารถเปิดเผยต่อผู้อื่นได้หรือไม่</a:t>
            </a:r>
          </a:p>
          <a:p>
            <a:r>
              <a:rPr lang="th-TH" sz="36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ภายใต้เงื่อนไขใดและมีมาตรการป้องกันอย่างไร </a:t>
            </a:r>
            <a:endParaRPr lang="en-US" sz="36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408073283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 advClick="0">
        <p159:morph option="byObject"/>
      </p:transition>
    </mc:Choice>
    <mc:Fallback>
      <p:transition spd="slow" advClick="0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3D51C020-4896-9342-915D-F26B13CE195A}"/>
              </a:ext>
            </a:extLst>
          </p:cNvPr>
          <p:cNvSpPr/>
          <p:nvPr/>
        </p:nvSpPr>
        <p:spPr>
          <a:xfrm>
            <a:off x="0" y="0"/>
            <a:ext cx="12192000" cy="1252847"/>
          </a:xfrm>
          <a:prstGeom prst="rect">
            <a:avLst/>
          </a:prstGeom>
          <a:gradFill flip="none" rotWithShape="1">
            <a:gsLst>
              <a:gs pos="0">
                <a:srgbClr val="5BC4BF"/>
              </a:gs>
              <a:gs pos="50000">
                <a:srgbClr val="5BC4BF">
                  <a:tint val="44500"/>
                  <a:satMod val="160000"/>
                </a:srgbClr>
              </a:gs>
              <a:gs pos="100000">
                <a:srgbClr val="5BC4BF">
                  <a:tint val="23500"/>
                  <a:satMod val="160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48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6.3 </a:t>
            </a:r>
            <a:r>
              <a:rPr lang="th-TH" sz="48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แนวทางในการพิจารณาก่อนการเผยแพร่ข้อมูล</a:t>
            </a:r>
            <a:endParaRPr lang="en-US" sz="4800" b="1" dirty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xmlns="" id="{05098F14-0988-D143-B7A1-E09F365BA8A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0664" y="157012"/>
            <a:ext cx="836612" cy="938822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4CA614FC-AA52-4E41-8DA5-B6B5AA5B7C77}"/>
              </a:ext>
            </a:extLst>
          </p:cNvPr>
          <p:cNvSpPr txBox="1"/>
          <p:nvPr/>
        </p:nvSpPr>
        <p:spPr>
          <a:xfrm>
            <a:off x="420806" y="575769"/>
            <a:ext cx="2497800" cy="62478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0" b="1" dirty="0">
                <a:solidFill>
                  <a:srgbClr val="7030A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A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E17A5428-C4B9-6C4B-9754-382B958DC8EE}"/>
              </a:ext>
            </a:extLst>
          </p:cNvPr>
          <p:cNvSpPr txBox="1"/>
          <p:nvPr/>
        </p:nvSpPr>
        <p:spPr>
          <a:xfrm>
            <a:off x="513780" y="4885135"/>
            <a:ext cx="240482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Accuracy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83625391-C079-1F40-B7A3-B08154660BBE}"/>
              </a:ext>
            </a:extLst>
          </p:cNvPr>
          <p:cNvSpPr txBox="1"/>
          <p:nvPr/>
        </p:nvSpPr>
        <p:spPr>
          <a:xfrm>
            <a:off x="3740434" y="2366744"/>
            <a:ext cx="7874271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36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ความถูกต้อง</a:t>
            </a:r>
            <a:endParaRPr lang="en-US" sz="36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r>
              <a:rPr lang="th-TH" sz="36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ข้อมูลที่ใช้หรือนำเสนอต้องมีความถูกต้อง น่าเชื่อถือ และต้อง</a:t>
            </a:r>
          </a:p>
          <a:p>
            <a:r>
              <a:rPr lang="th-TH" sz="36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รับผิดชอบต่อความผิดพลาดของข้อมูล รวมถึงมีการตรวจสอบ</a:t>
            </a:r>
          </a:p>
          <a:p>
            <a:r>
              <a:rPr lang="th-TH" sz="36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ความถูกต้องของข้อมูลก่อนที่จะเผยแพร่</a:t>
            </a:r>
            <a:endParaRPr lang="en-US" sz="36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3602121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3D51C020-4896-9342-915D-F26B13CE195A}"/>
              </a:ext>
            </a:extLst>
          </p:cNvPr>
          <p:cNvSpPr/>
          <p:nvPr/>
        </p:nvSpPr>
        <p:spPr>
          <a:xfrm>
            <a:off x="0" y="0"/>
            <a:ext cx="12192000" cy="1252847"/>
          </a:xfrm>
          <a:prstGeom prst="rect">
            <a:avLst/>
          </a:prstGeom>
          <a:gradFill flip="none" rotWithShape="1">
            <a:gsLst>
              <a:gs pos="0">
                <a:srgbClr val="5BC4BF"/>
              </a:gs>
              <a:gs pos="50000">
                <a:srgbClr val="5BC4BF">
                  <a:tint val="44500"/>
                  <a:satMod val="160000"/>
                </a:srgbClr>
              </a:gs>
              <a:gs pos="100000">
                <a:srgbClr val="5BC4BF">
                  <a:tint val="23500"/>
                  <a:satMod val="160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48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6.3 </a:t>
            </a:r>
            <a:r>
              <a:rPr lang="th-TH" sz="48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แนวทางในการพิจารณาก่อนการเผยแพร่ข้อมูล</a:t>
            </a:r>
            <a:endParaRPr lang="en-US" sz="4800" b="1" dirty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xmlns="" id="{05098F14-0988-D143-B7A1-E09F365BA8A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0664" y="157012"/>
            <a:ext cx="836612" cy="938822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xmlns="" id="{4D88A251-8A61-5D4F-AE72-D4C8B92F7D43}"/>
              </a:ext>
            </a:extLst>
          </p:cNvPr>
          <p:cNvSpPr txBox="1"/>
          <p:nvPr/>
        </p:nvSpPr>
        <p:spPr>
          <a:xfrm>
            <a:off x="544694" y="1007065"/>
            <a:ext cx="2185214" cy="62478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0" b="1" dirty="0">
                <a:solidFill>
                  <a:srgbClr val="42939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P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xmlns="" id="{F250CEF0-4A49-6D4D-8CBC-9E444CEAF0B2}"/>
              </a:ext>
            </a:extLst>
          </p:cNvPr>
          <p:cNvSpPr txBox="1"/>
          <p:nvPr/>
        </p:nvSpPr>
        <p:spPr>
          <a:xfrm>
            <a:off x="861063" y="5463901"/>
            <a:ext cx="228940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Property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29178CD3-4C2C-ED43-ABE5-6ACA65A4B967}"/>
              </a:ext>
            </a:extLst>
          </p:cNvPr>
          <p:cNvSpPr txBox="1"/>
          <p:nvPr/>
        </p:nvSpPr>
        <p:spPr>
          <a:xfrm>
            <a:off x="3252626" y="2877886"/>
            <a:ext cx="8371202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36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ความเป็นเจ้าของ</a:t>
            </a:r>
            <a:endParaRPr lang="en-US" sz="36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r>
              <a:rPr lang="th-TH" sz="36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ต้องรู้ว่าใครเป็นเจ้าของ มีความสำคัญหรือมีมูลค่ามากน้อยเพียงใด</a:t>
            </a:r>
          </a:p>
          <a:p>
            <a:r>
              <a:rPr lang="th-TH" sz="36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เพื่อให้มีการจัดการเหมาะสม รวมทั้งเคารพสิทธิของผู้อื่น</a:t>
            </a:r>
          </a:p>
          <a:p>
            <a:r>
              <a:rPr lang="th-TH" sz="36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เพื่อลดปัญหาการละเมิดลิขสิทธิ์</a:t>
            </a:r>
            <a:endParaRPr lang="en-US" sz="36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42261726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3D51C020-4896-9342-915D-F26B13CE195A}"/>
              </a:ext>
            </a:extLst>
          </p:cNvPr>
          <p:cNvSpPr/>
          <p:nvPr/>
        </p:nvSpPr>
        <p:spPr>
          <a:xfrm>
            <a:off x="0" y="0"/>
            <a:ext cx="12192000" cy="1252847"/>
          </a:xfrm>
          <a:prstGeom prst="rect">
            <a:avLst/>
          </a:prstGeom>
          <a:gradFill flip="none" rotWithShape="1">
            <a:gsLst>
              <a:gs pos="0">
                <a:srgbClr val="5BC4BF"/>
              </a:gs>
              <a:gs pos="50000">
                <a:srgbClr val="5BC4BF">
                  <a:tint val="44500"/>
                  <a:satMod val="160000"/>
                </a:srgbClr>
              </a:gs>
              <a:gs pos="100000">
                <a:srgbClr val="5BC4BF">
                  <a:tint val="23500"/>
                  <a:satMod val="160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48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6.3 </a:t>
            </a:r>
            <a:r>
              <a:rPr lang="th-TH" sz="48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แนวทางในการพิจารณาก่อนการเผยแพร่ข้อมูล</a:t>
            </a:r>
            <a:endParaRPr lang="en-US" sz="4800" b="1" dirty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xmlns="" id="{05098F14-0988-D143-B7A1-E09F365BA8A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0664" y="157012"/>
            <a:ext cx="836612" cy="938822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xmlns="" id="{35E06CFC-1BDF-F349-B89C-8DBF7EFE0FCB}"/>
              </a:ext>
            </a:extLst>
          </p:cNvPr>
          <p:cNvSpPr txBox="1"/>
          <p:nvPr/>
        </p:nvSpPr>
        <p:spPr>
          <a:xfrm>
            <a:off x="547691" y="614851"/>
            <a:ext cx="2497800" cy="62478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0" b="1" dirty="0">
                <a:solidFill>
                  <a:srgbClr val="FF8AD8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A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xmlns="" id="{189CC3B5-0C2E-F246-AF1F-5E4E61E76880}"/>
              </a:ext>
            </a:extLst>
          </p:cNvPr>
          <p:cNvSpPr txBox="1"/>
          <p:nvPr/>
        </p:nvSpPr>
        <p:spPr>
          <a:xfrm>
            <a:off x="770269" y="4959753"/>
            <a:ext cx="182293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Access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85B0A2B7-E90E-474E-B5F0-2D957697B05F}"/>
              </a:ext>
            </a:extLst>
          </p:cNvPr>
          <p:cNvSpPr txBox="1"/>
          <p:nvPr/>
        </p:nvSpPr>
        <p:spPr>
          <a:xfrm>
            <a:off x="3138465" y="2494735"/>
            <a:ext cx="8488221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36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การเข้าถึง</a:t>
            </a:r>
            <a:endParaRPr lang="en-US" sz="36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r>
              <a:rPr lang="th-TH" sz="36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เป็นการกำหนดหรือระบุให้บุคคลหรือองค์กรใดมีสิทธิหรือสิทธิพิเศษ</a:t>
            </a:r>
          </a:p>
          <a:p>
            <a:r>
              <a:rPr lang="th-TH" sz="36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ในการเข้าถึงหรือได้รับสิทธิภายใต้เงื่อนไขใด และมีมาตรการป้องกัน</a:t>
            </a:r>
          </a:p>
          <a:p>
            <a:r>
              <a:rPr lang="th-TH" sz="36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อย่างไร</a:t>
            </a:r>
            <a:endParaRPr lang="en-US" sz="36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7530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1029950" cy="4351338"/>
          </a:xfrm>
        </p:spPr>
        <p:txBody>
          <a:bodyPr>
            <a:normAutofit/>
          </a:bodyPr>
          <a:lstStyle/>
          <a:p>
            <a:pPr fontAlgn="base"/>
            <a:r>
              <a:rPr lang="th-TH" sz="3200" dirty="0">
                <a:latin typeface="TH Niramit AS" panose="02000506000000020004" pitchFamily="2" charset="-34"/>
                <a:cs typeface="TH Niramit AS" panose="02000506000000020004" pitchFamily="2" charset="-34"/>
              </a:rPr>
              <a:t>ศึกษาเนื้อหาหัวข้อ 6.3  เรื่อง แนวทางการพิจารณาก่อนการเผยแพร่ข้อมูล จากหนังสือ</a:t>
            </a:r>
            <a:r>
              <a:rPr lang="th-TH" sz="3200" dirty="0" smtClean="0">
                <a:latin typeface="TH Niramit AS" panose="02000506000000020004" pitchFamily="2" charset="-34"/>
                <a:cs typeface="TH Niramit AS" panose="02000506000000020004" pitchFamily="2" charset="-34"/>
              </a:rPr>
              <a:t>เรียน</a:t>
            </a:r>
            <a:r>
              <a:rPr lang="en-US" sz="3200" dirty="0" smtClean="0">
                <a:latin typeface="TH Niramit AS" panose="02000506000000020004" pitchFamily="2" charset="-34"/>
                <a:cs typeface="TH Niramit AS" panose="02000506000000020004" pitchFamily="2" charset="-34"/>
              </a:rPr>
              <a:t> </a:t>
            </a:r>
            <a:r>
              <a:rPr lang="th-TH" sz="3200" dirty="0" smtClean="0">
                <a:latin typeface="TH Niramit AS" panose="02000506000000020004" pitchFamily="2" charset="-34"/>
                <a:cs typeface="TH Niramit AS" panose="02000506000000020004" pitchFamily="2" charset="-34"/>
              </a:rPr>
              <a:t>หน้า 139</a:t>
            </a:r>
            <a:endParaRPr lang="th-TH" sz="3200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  <a:p>
            <a:pPr fontAlgn="base"/>
            <a:r>
              <a:rPr lang="th-TH" sz="3200" dirty="0">
                <a:latin typeface="TH Niramit AS" panose="02000506000000020004" pitchFamily="2" charset="-34"/>
                <a:cs typeface="TH Niramit AS" panose="02000506000000020004" pitchFamily="2" charset="-34"/>
              </a:rPr>
              <a:t>ให้นักเรียนแต่ละกลุ่มค้นหาข้อมูลที่มีการเผยแพร่ในสื่อสังคมหรือเว็บไซต์ต่าง ๆ  1 สถานการณ์ แล้วร่วมกันวิเคราะห์ว่าหากนักเรียนได้รับข้อมูลนี้ จะเผยแพร่ต่อหรือไม่ เพราะเหตุใด โดยสรุปในประเด็นความเป็นส่วนตัว ความถูกต้อง ความเป็นเจ้าของ และการเข้าถึง</a:t>
            </a:r>
          </a:p>
          <a:p>
            <a:pPr marL="0" indent="0">
              <a:buNone/>
            </a:pPr>
            <a:endParaRPr lang="th-TH" sz="3200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3D51C020-4896-9342-915D-F26B13CE195A}"/>
              </a:ext>
            </a:extLst>
          </p:cNvPr>
          <p:cNvSpPr/>
          <p:nvPr/>
        </p:nvSpPr>
        <p:spPr>
          <a:xfrm>
            <a:off x="0" y="0"/>
            <a:ext cx="12192000" cy="1252847"/>
          </a:xfrm>
          <a:prstGeom prst="rect">
            <a:avLst/>
          </a:prstGeom>
          <a:gradFill flip="none" rotWithShape="1">
            <a:gsLst>
              <a:gs pos="0">
                <a:srgbClr val="5BC4BF"/>
              </a:gs>
              <a:gs pos="50000">
                <a:srgbClr val="5BC4BF">
                  <a:tint val="44500"/>
                  <a:satMod val="160000"/>
                </a:srgbClr>
              </a:gs>
              <a:gs pos="100000">
                <a:srgbClr val="5BC4BF">
                  <a:tint val="23500"/>
                  <a:satMod val="160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h-TH" sz="4800" b="1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ใบกิจกรรมที่ 1.2 เชื่อไม่เชื่อ แชร์ไม่แชร์</a:t>
            </a:r>
            <a:endParaRPr lang="en-US" sz="4800" b="1" dirty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05098F14-0988-D143-B7A1-E09F365BA8A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0664" y="157012"/>
            <a:ext cx="836612" cy="9388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216228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3D51C020-4896-9342-915D-F26B13CE195A}"/>
              </a:ext>
            </a:extLst>
          </p:cNvPr>
          <p:cNvSpPr/>
          <p:nvPr/>
        </p:nvSpPr>
        <p:spPr>
          <a:xfrm>
            <a:off x="0" y="0"/>
            <a:ext cx="12192000" cy="1252847"/>
          </a:xfrm>
          <a:prstGeom prst="rect">
            <a:avLst/>
          </a:prstGeom>
          <a:gradFill flip="none" rotWithShape="1">
            <a:gsLst>
              <a:gs pos="0">
                <a:srgbClr val="5BC4BF"/>
              </a:gs>
              <a:gs pos="50000">
                <a:srgbClr val="5BC4BF">
                  <a:tint val="44500"/>
                  <a:satMod val="160000"/>
                </a:srgbClr>
              </a:gs>
              <a:gs pos="100000">
                <a:srgbClr val="5BC4BF">
                  <a:tint val="23500"/>
                  <a:satMod val="160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h-TH" sz="5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ลองทำดู</a:t>
            </a:r>
            <a:endParaRPr lang="en-US" sz="5400" b="1" dirty="0">
              <a:solidFill>
                <a:schemeClr val="tx1">
                  <a:lumMod val="95000"/>
                  <a:lumOff val="5000"/>
                </a:schemeClr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xmlns="" id="{05098F14-0988-D143-B7A1-E09F365BA8A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0664" y="157012"/>
            <a:ext cx="836612" cy="938822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5746C5E6-0D96-CB45-9301-1DA2E925AE44}"/>
              </a:ext>
            </a:extLst>
          </p:cNvPr>
          <p:cNvSpPr txBox="1"/>
          <p:nvPr/>
        </p:nvSpPr>
        <p:spPr>
          <a:xfrm>
            <a:off x="638970" y="1409859"/>
            <a:ext cx="9918100" cy="50090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th-TH" sz="36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ให้นักเรียนอธิบายแนวทางการใช้งานไอทีอย่างปลอดภัย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th-TH" sz="36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รูปแบบการป้องกันภัยคุกคามด้านไอที มีอะไรบ้าง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th-TH" sz="36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ถ้านักเรียนเผยแพร่ข้อมูลส่วนตัว จะเกิดผลกระทบอย่างไรบ้าง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th-TH" sz="36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ลิขสิทธิ์คืออะไร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th-TH" sz="36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นักเรียนจะมีวิธีการใช้งานเครือข่ายสังคมอย่างไรให้เกิดประโยชน์กับตนเองและ</a:t>
            </a:r>
          </a:p>
          <a:p>
            <a:pPr>
              <a:lnSpc>
                <a:spcPct val="150000"/>
              </a:lnSpc>
            </a:pPr>
            <a:r>
              <a:rPr lang="th-TH" sz="36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     ไม่สร้างความเดือดร้อนแก่ผู้อื่น</a:t>
            </a:r>
            <a:endParaRPr lang="en-US" sz="360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84447666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3D51C020-4896-9342-915D-F26B13CE195A}"/>
              </a:ext>
            </a:extLst>
          </p:cNvPr>
          <p:cNvSpPr/>
          <p:nvPr/>
        </p:nvSpPr>
        <p:spPr>
          <a:xfrm>
            <a:off x="0" y="0"/>
            <a:ext cx="12192000" cy="1252847"/>
          </a:xfrm>
          <a:prstGeom prst="rect">
            <a:avLst/>
          </a:prstGeom>
          <a:gradFill flip="none" rotWithShape="1">
            <a:gsLst>
              <a:gs pos="0">
                <a:srgbClr val="5BC4BF"/>
              </a:gs>
              <a:gs pos="50000">
                <a:srgbClr val="5BC4BF">
                  <a:tint val="44500"/>
                  <a:satMod val="160000"/>
                </a:srgbClr>
              </a:gs>
              <a:gs pos="100000">
                <a:srgbClr val="5BC4BF">
                  <a:tint val="23500"/>
                  <a:satMod val="160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h-TH" sz="4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ยกตัวอย่างสถานการณ์ที่เกิดจากการใช้งานเครือข่ายสังคม</a:t>
            </a:r>
            <a:endParaRPr lang="en-US" sz="4800" b="1" dirty="0">
              <a:solidFill>
                <a:schemeClr val="tx1">
                  <a:lumMod val="95000"/>
                  <a:lumOff val="5000"/>
                </a:schemeClr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xmlns="" id="{05098F14-0988-D143-B7A1-E09F365BA8A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0664" y="157012"/>
            <a:ext cx="836612" cy="938822"/>
          </a:xfrm>
          <a:prstGeom prst="rect">
            <a:avLst/>
          </a:prstGeom>
        </p:spPr>
      </p:pic>
      <p:sp>
        <p:nvSpPr>
          <p:cNvPr id="24" name="Rectangular Callout 23">
            <a:extLst>
              <a:ext uri="{FF2B5EF4-FFF2-40B4-BE49-F238E27FC236}">
                <a16:creationId xmlns:a16="http://schemas.microsoft.com/office/drawing/2014/main" xmlns="" id="{4276263C-D831-7141-9D60-3CF721B7DFB2}"/>
              </a:ext>
            </a:extLst>
          </p:cNvPr>
          <p:cNvSpPr/>
          <p:nvPr/>
        </p:nvSpPr>
        <p:spPr>
          <a:xfrm>
            <a:off x="4281054" y="1840706"/>
            <a:ext cx="7111280" cy="4100513"/>
          </a:xfrm>
          <a:prstGeom prst="wedgeRectCallout">
            <a:avLst>
              <a:gd name="adj1" fmla="val -62623"/>
              <a:gd name="adj2" fmla="val -20078"/>
            </a:avLst>
          </a:prstGeom>
          <a:noFill/>
          <a:ln w="38100">
            <a:solidFill>
              <a:srgbClr val="5BC4B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4400" dirty="0" err="1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บุคคลอื่นบันทึกภาพ</a:t>
            </a:r>
            <a:r>
              <a:rPr lang="en-US" sz="4400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แล้วนำข้อมูลส่วนตัวของผู้เรียนไปสมัครบัญชีผู้ใช้ในเครือข่ายสังคม </a:t>
            </a:r>
            <a:r>
              <a:rPr lang="en-US" sz="4400" dirty="0" err="1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จากนั้นนำบัญชีผู้ใช้ดังกล่าวไปใช้ขายสินค้าออนไลน์</a:t>
            </a:r>
            <a:r>
              <a:rPr lang="en-US" sz="4400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endParaRPr lang="th-TH" sz="8000" b="1" dirty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xmlns="" id="{2CDBFD02-43D6-5C48-AA22-430C3B109625}"/>
              </a:ext>
            </a:extLst>
          </p:cNvPr>
          <p:cNvGrpSpPr/>
          <p:nvPr/>
        </p:nvGrpSpPr>
        <p:grpSpPr>
          <a:xfrm>
            <a:off x="638970" y="1840706"/>
            <a:ext cx="2783494" cy="3458278"/>
            <a:chOff x="1259869" y="2200423"/>
            <a:chExt cx="1885952" cy="2343151"/>
          </a:xfrm>
        </p:grpSpPr>
        <p:sp>
          <p:nvSpPr>
            <p:cNvPr id="25" name="Oval 24">
              <a:extLst>
                <a:ext uri="{FF2B5EF4-FFF2-40B4-BE49-F238E27FC236}">
                  <a16:creationId xmlns:a16="http://schemas.microsoft.com/office/drawing/2014/main" xmlns="" id="{C3E64370-5EFE-0142-9082-7716EF60A61B}"/>
                </a:ext>
              </a:extLst>
            </p:cNvPr>
            <p:cNvSpPr/>
            <p:nvPr/>
          </p:nvSpPr>
          <p:spPr>
            <a:xfrm>
              <a:off x="1702413" y="2200423"/>
              <a:ext cx="985838" cy="985838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6" name="Freeform 25">
              <a:extLst>
                <a:ext uri="{FF2B5EF4-FFF2-40B4-BE49-F238E27FC236}">
                  <a16:creationId xmlns:a16="http://schemas.microsoft.com/office/drawing/2014/main" xmlns="" id="{9A58E7AF-7907-3240-BB0B-E9C473E6D1DC}"/>
                </a:ext>
              </a:extLst>
            </p:cNvPr>
            <p:cNvSpPr/>
            <p:nvPr/>
          </p:nvSpPr>
          <p:spPr>
            <a:xfrm>
              <a:off x="1259869" y="3272313"/>
              <a:ext cx="1885952" cy="1271261"/>
            </a:xfrm>
            <a:custGeom>
              <a:avLst/>
              <a:gdLst>
                <a:gd name="connsiteX0" fmla="*/ 942976 w 1885952"/>
                <a:gd name="connsiteY0" fmla="*/ 0 h 1814512"/>
                <a:gd name="connsiteX1" fmla="*/ 1724907 w 1885952"/>
                <a:gd name="connsiteY1" fmla="*/ 277166 h 1814512"/>
                <a:gd name="connsiteX2" fmla="*/ 1771181 w 1885952"/>
                <a:gd name="connsiteY2" fmla="*/ 327946 h 1814512"/>
                <a:gd name="connsiteX3" fmla="*/ 1773613 w 1885952"/>
                <a:gd name="connsiteY3" fmla="*/ 329266 h 1814512"/>
                <a:gd name="connsiteX4" fmla="*/ 1885951 w 1885952"/>
                <a:gd name="connsiteY4" fmla="*/ 540549 h 1814512"/>
                <a:gd name="connsiteX5" fmla="*/ 1885951 w 1885952"/>
                <a:gd name="connsiteY5" fmla="*/ 628637 h 1814512"/>
                <a:gd name="connsiteX6" fmla="*/ 1885952 w 1885952"/>
                <a:gd name="connsiteY6" fmla="*/ 628650 h 1814512"/>
                <a:gd name="connsiteX7" fmla="*/ 1885951 w 1885952"/>
                <a:gd name="connsiteY7" fmla="*/ 628664 h 1814512"/>
                <a:gd name="connsiteX8" fmla="*/ 1885951 w 1885952"/>
                <a:gd name="connsiteY8" fmla="*/ 1559713 h 1814512"/>
                <a:gd name="connsiteX9" fmla="*/ 1631152 w 1885952"/>
                <a:gd name="connsiteY9" fmla="*/ 1814512 h 1814512"/>
                <a:gd name="connsiteX10" fmla="*/ 254800 w 1885952"/>
                <a:gd name="connsiteY10" fmla="*/ 1814512 h 1814512"/>
                <a:gd name="connsiteX11" fmla="*/ 1 w 1885952"/>
                <a:gd name="connsiteY11" fmla="*/ 1559713 h 1814512"/>
                <a:gd name="connsiteX12" fmla="*/ 1 w 1885952"/>
                <a:gd name="connsiteY12" fmla="*/ 628663 h 1814512"/>
                <a:gd name="connsiteX13" fmla="*/ 0 w 1885952"/>
                <a:gd name="connsiteY13" fmla="*/ 628650 h 1814512"/>
                <a:gd name="connsiteX14" fmla="*/ 1 w 1885952"/>
                <a:gd name="connsiteY14" fmla="*/ 628637 h 1814512"/>
                <a:gd name="connsiteX15" fmla="*/ 1 w 1885952"/>
                <a:gd name="connsiteY15" fmla="*/ 540549 h 1814512"/>
                <a:gd name="connsiteX16" fmla="*/ 112339 w 1885952"/>
                <a:gd name="connsiteY16" fmla="*/ 329266 h 1814512"/>
                <a:gd name="connsiteX17" fmla="*/ 114771 w 1885952"/>
                <a:gd name="connsiteY17" fmla="*/ 327946 h 1814512"/>
                <a:gd name="connsiteX18" fmla="*/ 161046 w 1885952"/>
                <a:gd name="connsiteY18" fmla="*/ 277166 h 1814512"/>
                <a:gd name="connsiteX19" fmla="*/ 942976 w 1885952"/>
                <a:gd name="connsiteY19" fmla="*/ 0 h 18145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885952" h="1814512">
                  <a:moveTo>
                    <a:pt x="942976" y="0"/>
                  </a:moveTo>
                  <a:cubicBezTo>
                    <a:pt x="1268471" y="0"/>
                    <a:pt x="1555447" y="109944"/>
                    <a:pt x="1724907" y="277166"/>
                  </a:cubicBezTo>
                  <a:lnTo>
                    <a:pt x="1771181" y="327946"/>
                  </a:lnTo>
                  <a:lnTo>
                    <a:pt x="1773613" y="329266"/>
                  </a:lnTo>
                  <a:cubicBezTo>
                    <a:pt x="1841390" y="375055"/>
                    <a:pt x="1885951" y="452598"/>
                    <a:pt x="1885951" y="540549"/>
                  </a:cubicBezTo>
                  <a:lnTo>
                    <a:pt x="1885951" y="628637"/>
                  </a:lnTo>
                  <a:lnTo>
                    <a:pt x="1885952" y="628650"/>
                  </a:lnTo>
                  <a:lnTo>
                    <a:pt x="1885951" y="628664"/>
                  </a:lnTo>
                  <a:lnTo>
                    <a:pt x="1885951" y="1559713"/>
                  </a:lnTo>
                  <a:cubicBezTo>
                    <a:pt x="1885951" y="1700435"/>
                    <a:pt x="1771874" y="1814512"/>
                    <a:pt x="1631152" y="1814512"/>
                  </a:cubicBezTo>
                  <a:lnTo>
                    <a:pt x="254800" y="1814512"/>
                  </a:lnTo>
                  <a:cubicBezTo>
                    <a:pt x="114078" y="1814512"/>
                    <a:pt x="1" y="1700435"/>
                    <a:pt x="1" y="1559713"/>
                  </a:cubicBezTo>
                  <a:lnTo>
                    <a:pt x="1" y="628663"/>
                  </a:lnTo>
                  <a:lnTo>
                    <a:pt x="0" y="628650"/>
                  </a:lnTo>
                  <a:lnTo>
                    <a:pt x="1" y="628637"/>
                  </a:lnTo>
                  <a:lnTo>
                    <a:pt x="1" y="540549"/>
                  </a:lnTo>
                  <a:cubicBezTo>
                    <a:pt x="1" y="452598"/>
                    <a:pt x="44562" y="375055"/>
                    <a:pt x="112339" y="329266"/>
                  </a:cubicBezTo>
                  <a:lnTo>
                    <a:pt x="114771" y="327946"/>
                  </a:lnTo>
                  <a:lnTo>
                    <a:pt x="161046" y="277166"/>
                  </a:lnTo>
                  <a:cubicBezTo>
                    <a:pt x="330505" y="109944"/>
                    <a:pt x="617482" y="0"/>
                    <a:pt x="942976" y="0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60805516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3D51C020-4896-9342-915D-F26B13CE195A}"/>
              </a:ext>
            </a:extLst>
          </p:cNvPr>
          <p:cNvSpPr/>
          <p:nvPr/>
        </p:nvSpPr>
        <p:spPr>
          <a:xfrm>
            <a:off x="0" y="0"/>
            <a:ext cx="12192000" cy="1252847"/>
          </a:xfrm>
          <a:prstGeom prst="rect">
            <a:avLst/>
          </a:prstGeom>
          <a:gradFill flip="none" rotWithShape="1">
            <a:gsLst>
              <a:gs pos="0">
                <a:srgbClr val="5BC4BF"/>
              </a:gs>
              <a:gs pos="50000">
                <a:srgbClr val="5BC4BF">
                  <a:tint val="44500"/>
                  <a:satMod val="160000"/>
                </a:srgbClr>
              </a:gs>
              <a:gs pos="100000">
                <a:srgbClr val="5BC4BF">
                  <a:tint val="23500"/>
                  <a:satMod val="160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h-TH" sz="5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ร่วมกันอภิปรายในประเด็นต่อไปนี้</a:t>
            </a:r>
            <a:endParaRPr lang="en-US" sz="5400" b="1" dirty="0">
              <a:solidFill>
                <a:schemeClr val="tx1">
                  <a:lumMod val="95000"/>
                  <a:lumOff val="5000"/>
                </a:schemeClr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xmlns="" id="{05098F14-0988-D143-B7A1-E09F365BA8A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0664" y="157012"/>
            <a:ext cx="836612" cy="938822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12615D84-732C-794A-8C75-10FBB45A63D0}"/>
              </a:ext>
            </a:extLst>
          </p:cNvPr>
          <p:cNvSpPr txBox="1"/>
          <p:nvPr/>
        </p:nvSpPr>
        <p:spPr>
          <a:xfrm>
            <a:off x="602348" y="1615440"/>
            <a:ext cx="10987303" cy="443198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lvl="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4800" b="1" dirty="0" err="1">
                <a:latin typeface="TH SarabunPSK" panose="020B0500040200020003" pitchFamily="34" charset="-34"/>
                <a:cs typeface="TH SarabunPSK" panose="020B0500040200020003" pitchFamily="34" charset="-34"/>
              </a:rPr>
              <a:t>นักเรียนได้รับผลกระทบอย่างไร</a:t>
            </a:r>
            <a:endParaRPr lang="en-US" sz="48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marL="285750" lvl="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4800" b="1" dirty="0" err="1">
                <a:latin typeface="TH SarabunPSK" panose="020B0500040200020003" pitchFamily="34" charset="-34"/>
                <a:cs typeface="TH SarabunPSK" panose="020B0500040200020003" pitchFamily="34" charset="-34"/>
              </a:rPr>
              <a:t>ผู้ที่นำบัญชีนักเรียนไปกระทำดังกล่าวจะได้รับผลกระทบอย่างไร</a:t>
            </a:r>
            <a:endParaRPr lang="en-US" sz="48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marL="285750" lvl="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4800" b="1" dirty="0" err="1">
                <a:latin typeface="TH SarabunPSK" panose="020B0500040200020003" pitchFamily="34" charset="-34"/>
                <a:cs typeface="TH SarabunPSK" panose="020B0500040200020003" pitchFamily="34" charset="-34"/>
              </a:rPr>
              <a:t>มีบุคคลอื่นที่ได้รับผลกระทบจากสถานการณ์นี้อีกหรือไม่</a:t>
            </a:r>
            <a:r>
              <a:rPr lang="en-US" sz="48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en-US" sz="4800" b="1" dirty="0" err="1">
                <a:latin typeface="TH SarabunPSK" panose="020B0500040200020003" pitchFamily="34" charset="-34"/>
                <a:cs typeface="TH SarabunPSK" panose="020B0500040200020003" pitchFamily="34" charset="-34"/>
              </a:rPr>
              <a:t>อย่างไร</a:t>
            </a:r>
            <a:endParaRPr lang="en-US" sz="48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marL="285750" lvl="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4800" b="1" dirty="0" err="1">
                <a:latin typeface="TH SarabunPSK" panose="020B0500040200020003" pitchFamily="34" charset="-34"/>
                <a:cs typeface="TH SarabunPSK" panose="020B0500040200020003" pitchFamily="34" charset="-34"/>
              </a:rPr>
              <a:t>นักเรียนมีแนวทางปฏิบัติเพื่อแก้ไขปัญหานี้อย่างไร</a:t>
            </a:r>
            <a:endParaRPr lang="en-US" sz="48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467082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3D51C020-4896-9342-915D-F26B13CE195A}"/>
              </a:ext>
            </a:extLst>
          </p:cNvPr>
          <p:cNvSpPr/>
          <p:nvPr/>
        </p:nvSpPr>
        <p:spPr>
          <a:xfrm>
            <a:off x="0" y="0"/>
            <a:ext cx="12192000" cy="1252847"/>
          </a:xfrm>
          <a:prstGeom prst="rect">
            <a:avLst/>
          </a:prstGeom>
          <a:gradFill flip="none" rotWithShape="1">
            <a:gsLst>
              <a:gs pos="0">
                <a:srgbClr val="5BC4BF"/>
              </a:gs>
              <a:gs pos="50000">
                <a:srgbClr val="5BC4BF">
                  <a:tint val="44500"/>
                  <a:satMod val="160000"/>
                </a:srgbClr>
              </a:gs>
              <a:gs pos="100000">
                <a:srgbClr val="5BC4BF">
                  <a:tint val="23500"/>
                  <a:satMod val="160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48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6.1 </a:t>
            </a:r>
            <a:r>
              <a:rPr lang="en-US" sz="4800" b="1" dirty="0" err="1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แนวทางปฏิบัติเมื่อพบเนื้อหาที่ไม่เหมาะสม</a:t>
            </a:r>
            <a:endParaRPr lang="en-US" sz="4800" b="1" dirty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xmlns="" id="{05098F14-0988-D143-B7A1-E09F365BA8A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0664" y="157012"/>
            <a:ext cx="836612" cy="93882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7044B77F-FD26-8340-9531-70D50F1D1F70}"/>
              </a:ext>
            </a:extLst>
          </p:cNvPr>
          <p:cNvSpPr txBox="1"/>
          <p:nvPr/>
        </p:nvSpPr>
        <p:spPr>
          <a:xfrm>
            <a:off x="2231801" y="1760199"/>
            <a:ext cx="7728398" cy="158504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700" b="1" u="sng" dirty="0">
                <a:solidFill>
                  <a:schemeClr val="tx1">
                    <a:lumMod val="85000"/>
                    <a:lumOff val="1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1. </a:t>
            </a:r>
            <a:r>
              <a:rPr lang="th-TH" sz="9700" b="1" u="sng" dirty="0">
                <a:solidFill>
                  <a:schemeClr val="tx1">
                    <a:lumMod val="85000"/>
                    <a:lumOff val="1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ปฏิเสธการรับข้อมูล</a:t>
            </a:r>
            <a:endParaRPr lang="en-US" sz="9700" b="1" u="sng" dirty="0">
              <a:solidFill>
                <a:schemeClr val="tx1">
                  <a:lumMod val="85000"/>
                  <a:lumOff val="15000"/>
                </a:schemeClr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xmlns="" id="{49111020-263D-CF47-B059-1447743E3E9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0614" y="4282904"/>
            <a:ext cx="3039532" cy="1439778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xmlns="" id="{5C793EED-1B73-A946-BFF3-C0DA728BD0B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4642707" y="4007317"/>
            <a:ext cx="1926247" cy="199095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xmlns="" id="{37C756BF-F927-EC46-800E-98F8BD59D943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82741" y="3604954"/>
            <a:ext cx="2200322" cy="230598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27" name="Group 26">
            <a:extLst>
              <a:ext uri="{FF2B5EF4-FFF2-40B4-BE49-F238E27FC236}">
                <a16:creationId xmlns:a16="http://schemas.microsoft.com/office/drawing/2014/main" xmlns="" id="{6316A668-DF1D-EB4E-AC1B-4708C9D02C95}"/>
              </a:ext>
            </a:extLst>
          </p:cNvPr>
          <p:cNvGrpSpPr/>
          <p:nvPr/>
        </p:nvGrpSpPr>
        <p:grpSpPr>
          <a:xfrm rot="21300931">
            <a:off x="642805" y="4007316"/>
            <a:ext cx="2241390" cy="1990953"/>
            <a:chOff x="638970" y="4007317"/>
            <a:chExt cx="2241390" cy="1990953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xmlns="" id="{00DC8A97-5DFD-4C41-A153-7E6C8773DC70}"/>
                </a:ext>
              </a:extLst>
            </p:cNvPr>
            <p:cNvCxnSpPr/>
            <p:nvPr/>
          </p:nvCxnSpPr>
          <p:spPr>
            <a:xfrm>
              <a:off x="929640" y="4007317"/>
              <a:ext cx="1798320" cy="1990953"/>
            </a:xfrm>
            <a:prstGeom prst="line">
              <a:avLst/>
            </a:prstGeom>
            <a:ln w="1524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xmlns="" id="{8B9A92EC-22FE-3C40-982B-92DE83074E9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38970" y="4007317"/>
              <a:ext cx="2241390" cy="1715365"/>
            </a:xfrm>
            <a:prstGeom prst="line">
              <a:avLst/>
            </a:prstGeom>
            <a:ln w="1524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xmlns="" id="{F5FDE5D7-F6AD-304C-8B01-C25D627F5A82}"/>
              </a:ext>
            </a:extLst>
          </p:cNvPr>
          <p:cNvGrpSpPr/>
          <p:nvPr/>
        </p:nvGrpSpPr>
        <p:grpSpPr>
          <a:xfrm rot="21300931">
            <a:off x="4535697" y="4100925"/>
            <a:ext cx="2241390" cy="1990953"/>
            <a:chOff x="638970" y="4007317"/>
            <a:chExt cx="2241390" cy="1990953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xmlns="" id="{B1DFD563-2186-BC4E-B3E4-58795B39D300}"/>
                </a:ext>
              </a:extLst>
            </p:cNvPr>
            <p:cNvCxnSpPr/>
            <p:nvPr/>
          </p:nvCxnSpPr>
          <p:spPr>
            <a:xfrm>
              <a:off x="929640" y="4007317"/>
              <a:ext cx="1798320" cy="1990953"/>
            </a:xfrm>
            <a:prstGeom prst="line">
              <a:avLst/>
            </a:prstGeom>
            <a:ln w="1524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xmlns="" id="{36C5E66D-61D4-A042-8FBD-16685B8B87B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38970" y="4007317"/>
              <a:ext cx="2241390" cy="1715365"/>
            </a:xfrm>
            <a:prstGeom prst="line">
              <a:avLst/>
            </a:prstGeom>
            <a:ln w="1524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xmlns="" id="{4355E7DB-778E-A749-93B5-B670FE618C6A}"/>
              </a:ext>
            </a:extLst>
          </p:cNvPr>
          <p:cNvGrpSpPr/>
          <p:nvPr/>
        </p:nvGrpSpPr>
        <p:grpSpPr>
          <a:xfrm rot="21300931">
            <a:off x="8911241" y="4075671"/>
            <a:ext cx="2241390" cy="1990953"/>
            <a:chOff x="638970" y="4007317"/>
            <a:chExt cx="2241390" cy="1990953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xmlns="" id="{256A6E7D-6CDD-A448-ABD1-0CC1E57184AD}"/>
                </a:ext>
              </a:extLst>
            </p:cNvPr>
            <p:cNvCxnSpPr/>
            <p:nvPr/>
          </p:nvCxnSpPr>
          <p:spPr>
            <a:xfrm>
              <a:off x="929640" y="4007317"/>
              <a:ext cx="1798320" cy="1990953"/>
            </a:xfrm>
            <a:prstGeom prst="line">
              <a:avLst/>
            </a:prstGeom>
            <a:ln w="1524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xmlns="" id="{4C01868A-CBBB-3143-B7A8-921952FC183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38970" y="4007317"/>
              <a:ext cx="2241390" cy="1715365"/>
            </a:xfrm>
            <a:prstGeom prst="line">
              <a:avLst/>
            </a:prstGeom>
            <a:ln w="1524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6745853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3D51C020-4896-9342-915D-F26B13CE195A}"/>
              </a:ext>
            </a:extLst>
          </p:cNvPr>
          <p:cNvSpPr/>
          <p:nvPr/>
        </p:nvSpPr>
        <p:spPr>
          <a:xfrm>
            <a:off x="0" y="0"/>
            <a:ext cx="12192000" cy="1252847"/>
          </a:xfrm>
          <a:prstGeom prst="rect">
            <a:avLst/>
          </a:prstGeom>
          <a:gradFill flip="none" rotWithShape="1">
            <a:gsLst>
              <a:gs pos="0">
                <a:srgbClr val="5BC4BF"/>
              </a:gs>
              <a:gs pos="50000">
                <a:srgbClr val="5BC4BF">
                  <a:tint val="44500"/>
                  <a:satMod val="160000"/>
                </a:srgbClr>
              </a:gs>
              <a:gs pos="100000">
                <a:srgbClr val="5BC4BF">
                  <a:tint val="23500"/>
                  <a:satMod val="160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48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6.1 </a:t>
            </a:r>
            <a:r>
              <a:rPr lang="en-US" sz="4800" b="1" dirty="0" err="1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แนวทางปฏิบัติเมื่อพบเนื้อหาที่ไม่เหมาะสม</a:t>
            </a:r>
            <a:endParaRPr lang="en-US" sz="4800" b="1" dirty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xmlns="" id="{05098F14-0988-D143-B7A1-E09F365BA8A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0664" y="157012"/>
            <a:ext cx="836612" cy="93882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7044B77F-FD26-8340-9531-70D50F1D1F70}"/>
              </a:ext>
            </a:extLst>
          </p:cNvPr>
          <p:cNvSpPr txBox="1"/>
          <p:nvPr/>
        </p:nvSpPr>
        <p:spPr>
          <a:xfrm>
            <a:off x="2459356" y="1714478"/>
            <a:ext cx="3772186" cy="45704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9700" b="1" u="sng" dirty="0">
                <a:solidFill>
                  <a:srgbClr val="C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ไม่ส่งต่อ</a:t>
            </a:r>
          </a:p>
          <a:p>
            <a:r>
              <a:rPr lang="th-TH" sz="9700" b="1" u="sng" dirty="0">
                <a:solidFill>
                  <a:srgbClr val="C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ไม่แชร์</a:t>
            </a:r>
          </a:p>
          <a:p>
            <a:r>
              <a:rPr lang="th-TH" sz="9700" b="1" u="sng" dirty="0">
                <a:solidFill>
                  <a:srgbClr val="C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ไม่เผยแพร่</a:t>
            </a:r>
            <a:endParaRPr lang="en-US" sz="9700" b="1" u="sng" dirty="0">
              <a:solidFill>
                <a:srgbClr val="C0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DC98757F-B4DC-174B-994D-B0691BE08A46}"/>
              </a:ext>
            </a:extLst>
          </p:cNvPr>
          <p:cNvSpPr txBox="1"/>
          <p:nvPr/>
        </p:nvSpPr>
        <p:spPr>
          <a:xfrm>
            <a:off x="6431280" y="1911899"/>
            <a:ext cx="5596404" cy="31393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6600" b="1" u="sng" dirty="0">
                <a:solidFill>
                  <a:schemeClr val="tx1">
                    <a:lumMod val="85000"/>
                    <a:lumOff val="1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อาจเข้าข่ายผิดกฎหมาย</a:t>
            </a:r>
          </a:p>
          <a:p>
            <a:r>
              <a:rPr lang="th-TH" sz="6600" b="1" u="sng" dirty="0">
                <a:solidFill>
                  <a:schemeClr val="tx1">
                    <a:lumMod val="85000"/>
                    <a:lumOff val="1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ตามพรบ.คอมพิวเตอร์</a:t>
            </a:r>
          </a:p>
          <a:p>
            <a:r>
              <a:rPr lang="th-TH" sz="6600" b="1" u="sng" dirty="0">
                <a:solidFill>
                  <a:schemeClr val="tx1">
                    <a:lumMod val="85000"/>
                    <a:lumOff val="1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มีโทษทั้งจำและปรับ</a:t>
            </a:r>
            <a:endParaRPr lang="en-US" sz="6600" b="1" u="sng" dirty="0">
              <a:solidFill>
                <a:schemeClr val="tx1">
                  <a:lumMod val="85000"/>
                  <a:lumOff val="15000"/>
                </a:schemeClr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xmlns="" id="{C3825846-F46A-BF40-9133-807233668C2B}"/>
              </a:ext>
            </a:extLst>
          </p:cNvPr>
          <p:cNvSpPr txBox="1"/>
          <p:nvPr/>
        </p:nvSpPr>
        <p:spPr>
          <a:xfrm>
            <a:off x="362234" y="2388953"/>
            <a:ext cx="1362874" cy="266226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7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2.</a:t>
            </a:r>
          </a:p>
        </p:txBody>
      </p:sp>
    </p:spTree>
    <p:extLst>
      <p:ext uri="{BB962C8B-B14F-4D97-AF65-F5344CB8AC3E}">
        <p14:creationId xmlns:p14="http://schemas.microsoft.com/office/powerpoint/2010/main" val="3175745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1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1065</TotalTime>
  <Words>1406</Words>
  <Application>Microsoft Office PowerPoint</Application>
  <PresentationFormat>Custom</PresentationFormat>
  <Paragraphs>228</Paragraphs>
  <Slides>45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45</vt:i4>
      </vt:variant>
    </vt:vector>
  </HeadingPairs>
  <TitlesOfParts>
    <vt:vector size="46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ta884</dc:creator>
  <cp:lastModifiedBy>Tassanee Krongtong</cp:lastModifiedBy>
  <cp:revision>111</cp:revision>
  <dcterms:created xsi:type="dcterms:W3CDTF">2018-10-08T04:57:17Z</dcterms:created>
  <dcterms:modified xsi:type="dcterms:W3CDTF">2019-02-11T06:49:01Z</dcterms:modified>
</cp:coreProperties>
</file>