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65" r:id="rId2"/>
    <p:sldId id="266" r:id="rId3"/>
    <p:sldId id="295" r:id="rId4"/>
    <p:sldId id="280" r:id="rId5"/>
    <p:sldId id="268" r:id="rId6"/>
    <p:sldId id="312" r:id="rId7"/>
    <p:sldId id="313" r:id="rId8"/>
    <p:sldId id="308" r:id="rId9"/>
    <p:sldId id="314" r:id="rId10"/>
    <p:sldId id="315" r:id="rId11"/>
    <p:sldId id="31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CBC9"/>
    <a:srgbClr val="4BAFAD"/>
    <a:srgbClr val="296160"/>
    <a:srgbClr val="3C8C8A"/>
    <a:srgbClr val="9CD4D3"/>
    <a:srgbClr val="163231"/>
    <a:srgbClr val="37817F"/>
    <a:srgbClr val="D17DD2"/>
    <a:srgbClr val="FF9300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322E76-7098-45D7-B95E-D91242ED81B5}" v="157" dt="2019-11-09T13:14:04.087"/>
  </p1510:revLst>
</p1510:revInfo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590"/>
  </p:normalViewPr>
  <p:slideViewPr>
    <p:cSldViewPr snapToGrid="0" snapToObjects="1">
      <p:cViewPr varScale="1">
        <p:scale>
          <a:sx n="60" d="100"/>
          <a:sy n="60" d="100"/>
        </p:scale>
        <p:origin x="13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tarop Singtokasem" userId="2724d4befae71105" providerId="LiveId" clId="{3A8A6784-A4EC-4AA9-A994-FB88327C7C5D}"/>
    <pc:docChg chg="undo redo custSel addSld delSld modSld sldOrd">
      <pc:chgData name="Montarop Singtokasem" userId="2724d4befae71105" providerId="LiveId" clId="{3A8A6784-A4EC-4AA9-A994-FB88327C7C5D}" dt="2019-11-09T13:14:04.087" v="2243" actId="404"/>
      <pc:docMkLst>
        <pc:docMk/>
      </pc:docMkLst>
      <pc:sldChg chg="modSp">
        <pc:chgData name="Montarop Singtokasem" userId="2724d4befae71105" providerId="LiveId" clId="{3A8A6784-A4EC-4AA9-A994-FB88327C7C5D}" dt="2019-11-09T11:58:35.669" v="20" actId="20577"/>
        <pc:sldMkLst>
          <pc:docMk/>
          <pc:sldMk cId="199997332" sldId="265"/>
        </pc:sldMkLst>
        <pc:spChg chg="mod">
          <ac:chgData name="Montarop Singtokasem" userId="2724d4befae71105" providerId="LiveId" clId="{3A8A6784-A4EC-4AA9-A994-FB88327C7C5D}" dt="2019-11-09T11:58:35.669" v="20" actId="20577"/>
          <ac:spMkLst>
            <pc:docMk/>
            <pc:sldMk cId="199997332" sldId="265"/>
            <ac:spMk id="7" creationId="{CCD65BAA-E8F7-664B-A7F1-BBE4362788A5}"/>
          </ac:spMkLst>
        </pc:spChg>
      </pc:sldChg>
      <pc:sldChg chg="modSp">
        <pc:chgData name="Montarop Singtokasem" userId="2724d4befae71105" providerId="LiveId" clId="{3A8A6784-A4EC-4AA9-A994-FB88327C7C5D}" dt="2019-11-09T12:06:00.380" v="101" actId="113"/>
        <pc:sldMkLst>
          <pc:docMk/>
          <pc:sldMk cId="2539290783" sldId="266"/>
        </pc:sldMkLst>
        <pc:spChg chg="mod">
          <ac:chgData name="Montarop Singtokasem" userId="2724d4befae71105" providerId="LiveId" clId="{3A8A6784-A4EC-4AA9-A994-FB88327C7C5D}" dt="2019-11-09T11:59:47.632" v="36" actId="20577"/>
          <ac:spMkLst>
            <pc:docMk/>
            <pc:sldMk cId="2539290783" sldId="266"/>
            <ac:spMk id="9" creationId="{D67DAF5D-25C6-034E-8DCB-C95B38C97E69}"/>
          </ac:spMkLst>
        </pc:spChg>
        <pc:spChg chg="mod">
          <ac:chgData name="Montarop Singtokasem" userId="2724d4befae71105" providerId="LiveId" clId="{3A8A6784-A4EC-4AA9-A994-FB88327C7C5D}" dt="2019-11-09T12:00:51.463" v="48" actId="1076"/>
          <ac:spMkLst>
            <pc:docMk/>
            <pc:sldMk cId="2539290783" sldId="266"/>
            <ac:spMk id="10" creationId="{635F72EA-5586-7740-844F-024A3062D508}"/>
          </ac:spMkLst>
        </pc:spChg>
        <pc:spChg chg="mod">
          <ac:chgData name="Montarop Singtokasem" userId="2724d4befae71105" providerId="LiveId" clId="{3A8A6784-A4EC-4AA9-A994-FB88327C7C5D}" dt="2019-11-09T12:06:00.380" v="101" actId="113"/>
          <ac:spMkLst>
            <pc:docMk/>
            <pc:sldMk cId="2539290783" sldId="266"/>
            <ac:spMk id="16" creationId="{D26C93A4-7D3A-D343-BE77-18CAA1628E04}"/>
          </ac:spMkLst>
        </pc:spChg>
      </pc:sldChg>
      <pc:sldChg chg="del">
        <pc:chgData name="Montarop Singtokasem" userId="2724d4befae71105" providerId="LiveId" clId="{3A8A6784-A4EC-4AA9-A994-FB88327C7C5D}" dt="2019-11-09T12:33:48.884" v="250" actId="2696"/>
        <pc:sldMkLst>
          <pc:docMk/>
          <pc:sldMk cId="1246975689" sldId="267"/>
        </pc:sldMkLst>
      </pc:sldChg>
      <pc:sldChg chg="addSp delSp modSp">
        <pc:chgData name="Montarop Singtokasem" userId="2724d4befae71105" providerId="LiveId" clId="{3A8A6784-A4EC-4AA9-A994-FB88327C7C5D}" dt="2019-11-09T12:40:06.575" v="482" actId="404"/>
        <pc:sldMkLst>
          <pc:docMk/>
          <pc:sldMk cId="1628165218" sldId="268"/>
        </pc:sldMkLst>
        <pc:spChg chg="add del mod">
          <ac:chgData name="Montarop Singtokasem" userId="2724d4befae71105" providerId="LiveId" clId="{3A8A6784-A4EC-4AA9-A994-FB88327C7C5D}" dt="2019-11-09T12:37:26.322" v="340" actId="478"/>
          <ac:spMkLst>
            <pc:docMk/>
            <pc:sldMk cId="1628165218" sldId="268"/>
            <ac:spMk id="2" creationId="{2444A874-E67C-B145-A9AB-51B6DB68DDA4}"/>
          </ac:spMkLst>
        </pc:spChg>
        <pc:spChg chg="add del">
          <ac:chgData name="Montarop Singtokasem" userId="2724d4befae71105" providerId="LiveId" clId="{3A8A6784-A4EC-4AA9-A994-FB88327C7C5D}" dt="2019-11-09T12:37:29.157" v="342"/>
          <ac:spMkLst>
            <pc:docMk/>
            <pc:sldMk cId="1628165218" sldId="268"/>
            <ac:spMk id="7" creationId="{2A11AC0B-2830-45C8-8127-3C44F0A9A336}"/>
          </ac:spMkLst>
        </pc:spChg>
        <pc:spChg chg="mod">
          <ac:chgData name="Montarop Singtokasem" userId="2724d4befae71105" providerId="LiveId" clId="{3A8A6784-A4EC-4AA9-A994-FB88327C7C5D}" dt="2019-11-09T12:35:30.563" v="331" actId="255"/>
          <ac:spMkLst>
            <pc:docMk/>
            <pc:sldMk cId="1628165218" sldId="268"/>
            <ac:spMk id="9" creationId="{D67DAF5D-25C6-034E-8DCB-C95B38C97E69}"/>
          </ac:spMkLst>
        </pc:spChg>
        <pc:spChg chg="add del">
          <ac:chgData name="Montarop Singtokasem" userId="2724d4befae71105" providerId="LiveId" clId="{3A8A6784-A4EC-4AA9-A994-FB88327C7C5D}" dt="2019-11-09T12:37:29.157" v="342"/>
          <ac:spMkLst>
            <pc:docMk/>
            <pc:sldMk cId="1628165218" sldId="268"/>
            <ac:spMk id="10" creationId="{AFA54F47-8957-4CD8-81AB-CD172EC8948A}"/>
          </ac:spMkLst>
        </pc:spChg>
        <pc:spChg chg="add">
          <ac:chgData name="Montarop Singtokasem" userId="2724d4befae71105" providerId="LiveId" clId="{3A8A6784-A4EC-4AA9-A994-FB88327C7C5D}" dt="2019-11-09T12:37:53.291" v="343"/>
          <ac:spMkLst>
            <pc:docMk/>
            <pc:sldMk cId="1628165218" sldId="268"/>
            <ac:spMk id="11" creationId="{03F08748-60D8-4AEA-ACC3-9C71784FFE76}"/>
          </ac:spMkLst>
        </pc:spChg>
        <pc:spChg chg="add">
          <ac:chgData name="Montarop Singtokasem" userId="2724d4befae71105" providerId="LiveId" clId="{3A8A6784-A4EC-4AA9-A994-FB88327C7C5D}" dt="2019-11-09T12:37:53.291" v="343"/>
          <ac:spMkLst>
            <pc:docMk/>
            <pc:sldMk cId="1628165218" sldId="268"/>
            <ac:spMk id="12" creationId="{3F0C75C0-770D-4A03-9BF3-D66222A5AC48}"/>
          </ac:spMkLst>
        </pc:spChg>
        <pc:spChg chg="add">
          <ac:chgData name="Montarop Singtokasem" userId="2724d4befae71105" providerId="LiveId" clId="{3A8A6784-A4EC-4AA9-A994-FB88327C7C5D}" dt="2019-11-09T12:37:53.291" v="343"/>
          <ac:spMkLst>
            <pc:docMk/>
            <pc:sldMk cId="1628165218" sldId="268"/>
            <ac:spMk id="13" creationId="{CFFE2209-D9B2-4C47-92E3-A5A9A6971799}"/>
          </ac:spMkLst>
        </pc:spChg>
        <pc:spChg chg="add">
          <ac:chgData name="Montarop Singtokasem" userId="2724d4befae71105" providerId="LiveId" clId="{3A8A6784-A4EC-4AA9-A994-FB88327C7C5D}" dt="2019-11-09T12:37:53.291" v="343"/>
          <ac:spMkLst>
            <pc:docMk/>
            <pc:sldMk cId="1628165218" sldId="268"/>
            <ac:spMk id="14" creationId="{B81DA130-FE96-472D-B3FF-15302AAFDF37}"/>
          </ac:spMkLst>
        </pc:spChg>
        <pc:spChg chg="add mod">
          <ac:chgData name="Montarop Singtokasem" userId="2724d4befae71105" providerId="LiveId" clId="{3A8A6784-A4EC-4AA9-A994-FB88327C7C5D}" dt="2019-11-09T12:38:47.934" v="403" actId="20577"/>
          <ac:spMkLst>
            <pc:docMk/>
            <pc:sldMk cId="1628165218" sldId="268"/>
            <ac:spMk id="15" creationId="{3352CCFA-228A-444D-BAE6-9226230E8B21}"/>
          </ac:spMkLst>
        </pc:spChg>
        <pc:spChg chg="add mod">
          <ac:chgData name="Montarop Singtokasem" userId="2724d4befae71105" providerId="LiveId" clId="{3A8A6784-A4EC-4AA9-A994-FB88327C7C5D}" dt="2019-11-09T12:40:06.575" v="482" actId="404"/>
          <ac:spMkLst>
            <pc:docMk/>
            <pc:sldMk cId="1628165218" sldId="268"/>
            <ac:spMk id="16" creationId="{A6189A71-4226-4ABF-AB86-F74BCEBC7865}"/>
          </ac:spMkLst>
        </pc:spChg>
      </pc:sldChg>
      <pc:sldChg chg="modSp">
        <pc:chgData name="Montarop Singtokasem" userId="2724d4befae71105" providerId="LiveId" clId="{3A8A6784-A4EC-4AA9-A994-FB88327C7C5D}" dt="2019-11-09T12:34:36.366" v="288" actId="14100"/>
        <pc:sldMkLst>
          <pc:docMk/>
          <pc:sldMk cId="3094164064" sldId="280"/>
        </pc:sldMkLst>
        <pc:spChg chg="mod">
          <ac:chgData name="Montarop Singtokasem" userId="2724d4befae71105" providerId="LiveId" clId="{3A8A6784-A4EC-4AA9-A994-FB88327C7C5D}" dt="2019-11-09T12:34:36.366" v="288" actId="14100"/>
          <ac:spMkLst>
            <pc:docMk/>
            <pc:sldMk cId="3094164064" sldId="280"/>
            <ac:spMk id="7" creationId="{CCD65BAA-E8F7-664B-A7F1-BBE4362788A5}"/>
          </ac:spMkLst>
        </pc:spChg>
      </pc:sldChg>
      <pc:sldChg chg="del">
        <pc:chgData name="Montarop Singtokasem" userId="2724d4befae71105" providerId="LiveId" clId="{3A8A6784-A4EC-4AA9-A994-FB88327C7C5D}" dt="2019-11-09T13:10:19.855" v="2078" actId="2696"/>
        <pc:sldMkLst>
          <pc:docMk/>
          <pc:sldMk cId="3641966041" sldId="281"/>
        </pc:sldMkLst>
      </pc:sldChg>
      <pc:sldChg chg="del">
        <pc:chgData name="Montarop Singtokasem" userId="2724d4befae71105" providerId="LiveId" clId="{3A8A6784-A4EC-4AA9-A994-FB88327C7C5D}" dt="2019-11-09T13:10:19.824" v="2076" actId="2696"/>
        <pc:sldMkLst>
          <pc:docMk/>
          <pc:sldMk cId="2316609113" sldId="282"/>
        </pc:sldMkLst>
      </pc:sldChg>
      <pc:sldChg chg="del">
        <pc:chgData name="Montarop Singtokasem" userId="2724d4befae71105" providerId="LiveId" clId="{3A8A6784-A4EC-4AA9-A994-FB88327C7C5D}" dt="2019-11-09T13:10:19.995" v="2083" actId="2696"/>
        <pc:sldMkLst>
          <pc:docMk/>
          <pc:sldMk cId="2408503354" sldId="283"/>
        </pc:sldMkLst>
      </pc:sldChg>
      <pc:sldChg chg="del">
        <pc:chgData name="Montarop Singtokasem" userId="2724d4befae71105" providerId="LiveId" clId="{3A8A6784-A4EC-4AA9-A994-FB88327C7C5D}" dt="2019-11-09T13:10:20.027" v="2085" actId="2696"/>
        <pc:sldMkLst>
          <pc:docMk/>
          <pc:sldMk cId="3436909606" sldId="284"/>
        </pc:sldMkLst>
      </pc:sldChg>
      <pc:sldChg chg="modSp">
        <pc:chgData name="Montarop Singtokasem" userId="2724d4befae71105" providerId="LiveId" clId="{3A8A6784-A4EC-4AA9-A994-FB88327C7C5D}" dt="2019-11-09T12:08:19.496" v="249" actId="20577"/>
        <pc:sldMkLst>
          <pc:docMk/>
          <pc:sldMk cId="1737907102" sldId="295"/>
        </pc:sldMkLst>
        <pc:spChg chg="mod">
          <ac:chgData name="Montarop Singtokasem" userId="2724d4befae71105" providerId="LiveId" clId="{3A8A6784-A4EC-4AA9-A994-FB88327C7C5D}" dt="2019-11-09T12:07:26.462" v="149" actId="115"/>
          <ac:spMkLst>
            <pc:docMk/>
            <pc:sldMk cId="1737907102" sldId="295"/>
            <ac:spMk id="9" creationId="{D67DAF5D-25C6-034E-8DCB-C95B38C97E69}"/>
          </ac:spMkLst>
        </pc:spChg>
        <pc:spChg chg="mod">
          <ac:chgData name="Montarop Singtokasem" userId="2724d4befae71105" providerId="LiveId" clId="{3A8A6784-A4EC-4AA9-A994-FB88327C7C5D}" dt="2019-11-09T12:08:19.496" v="249" actId="20577"/>
          <ac:spMkLst>
            <pc:docMk/>
            <pc:sldMk cId="1737907102" sldId="295"/>
            <ac:spMk id="10" creationId="{635F72EA-5586-7740-844F-024A3062D508}"/>
          </ac:spMkLst>
        </pc:spChg>
      </pc:sldChg>
      <pc:sldChg chg="del">
        <pc:chgData name="Montarop Singtokasem" userId="2724d4befae71105" providerId="LiveId" clId="{3A8A6784-A4EC-4AA9-A994-FB88327C7C5D}" dt="2019-11-09T13:10:19.808" v="2074" actId="2696"/>
        <pc:sldMkLst>
          <pc:docMk/>
          <pc:sldMk cId="2359762626" sldId="296"/>
        </pc:sldMkLst>
      </pc:sldChg>
      <pc:sldChg chg="modSp del">
        <pc:chgData name="Montarop Singtokasem" userId="2724d4befae71105" providerId="LiveId" clId="{3A8A6784-A4EC-4AA9-A994-FB88327C7C5D}" dt="2019-11-09T12:44:43.880" v="580" actId="2696"/>
        <pc:sldMkLst>
          <pc:docMk/>
          <pc:sldMk cId="880492339" sldId="297"/>
        </pc:sldMkLst>
        <pc:spChg chg="mod">
          <ac:chgData name="Montarop Singtokasem" userId="2724d4befae71105" providerId="LiveId" clId="{3A8A6784-A4EC-4AA9-A994-FB88327C7C5D}" dt="2019-11-09T12:42:45.925" v="575" actId="20577"/>
          <ac:spMkLst>
            <pc:docMk/>
            <pc:sldMk cId="880492339" sldId="297"/>
            <ac:spMk id="9" creationId="{D67DAF5D-25C6-034E-8DCB-C95B38C97E69}"/>
          </ac:spMkLst>
        </pc:spChg>
      </pc:sldChg>
      <pc:sldChg chg="del">
        <pc:chgData name="Montarop Singtokasem" userId="2724d4befae71105" providerId="LiveId" clId="{3A8A6784-A4EC-4AA9-A994-FB88327C7C5D}" dt="2019-11-09T13:10:19.792" v="2073" actId="2696"/>
        <pc:sldMkLst>
          <pc:docMk/>
          <pc:sldMk cId="64066273" sldId="298"/>
        </pc:sldMkLst>
      </pc:sldChg>
      <pc:sldChg chg="del">
        <pc:chgData name="Montarop Singtokasem" userId="2724d4befae71105" providerId="LiveId" clId="{3A8A6784-A4EC-4AA9-A994-FB88327C7C5D}" dt="2019-11-09T13:10:19.761" v="2072" actId="2696"/>
        <pc:sldMkLst>
          <pc:docMk/>
          <pc:sldMk cId="313863328" sldId="300"/>
        </pc:sldMkLst>
      </pc:sldChg>
      <pc:sldChg chg="del ord">
        <pc:chgData name="Montarop Singtokasem" userId="2724d4befae71105" providerId="LiveId" clId="{3A8A6784-A4EC-4AA9-A994-FB88327C7C5D}" dt="2019-11-09T13:02:41.049" v="1847" actId="2696"/>
        <pc:sldMkLst>
          <pc:docMk/>
          <pc:sldMk cId="2842960272" sldId="301"/>
        </pc:sldMkLst>
      </pc:sldChg>
      <pc:sldChg chg="del">
        <pc:chgData name="Montarop Singtokasem" userId="2724d4befae71105" providerId="LiveId" clId="{3A8A6784-A4EC-4AA9-A994-FB88327C7C5D}" dt="2019-11-09T13:10:19.839" v="2077" actId="2696"/>
        <pc:sldMkLst>
          <pc:docMk/>
          <pc:sldMk cId="2995736040" sldId="302"/>
        </pc:sldMkLst>
      </pc:sldChg>
      <pc:sldChg chg="del">
        <pc:chgData name="Montarop Singtokasem" userId="2724d4befae71105" providerId="LiveId" clId="{3A8A6784-A4EC-4AA9-A994-FB88327C7C5D}" dt="2019-11-09T13:10:19.870" v="2079" actId="2696"/>
        <pc:sldMkLst>
          <pc:docMk/>
          <pc:sldMk cId="476399148" sldId="303"/>
        </pc:sldMkLst>
      </pc:sldChg>
      <pc:sldChg chg="del">
        <pc:chgData name="Montarop Singtokasem" userId="2724d4befae71105" providerId="LiveId" clId="{3A8A6784-A4EC-4AA9-A994-FB88327C7C5D}" dt="2019-11-09T13:10:19.902" v="2080" actId="2696"/>
        <pc:sldMkLst>
          <pc:docMk/>
          <pc:sldMk cId="2730833892" sldId="304"/>
        </pc:sldMkLst>
      </pc:sldChg>
      <pc:sldChg chg="del">
        <pc:chgData name="Montarop Singtokasem" userId="2724d4befae71105" providerId="LiveId" clId="{3A8A6784-A4EC-4AA9-A994-FB88327C7C5D}" dt="2019-11-09T13:10:19.933" v="2082" actId="2696"/>
        <pc:sldMkLst>
          <pc:docMk/>
          <pc:sldMk cId="65519102" sldId="305"/>
        </pc:sldMkLst>
      </pc:sldChg>
      <pc:sldChg chg="del">
        <pc:chgData name="Montarop Singtokasem" userId="2724d4befae71105" providerId="LiveId" clId="{3A8A6784-A4EC-4AA9-A994-FB88327C7C5D}" dt="2019-11-09T13:10:19.917" v="2081" actId="2696"/>
        <pc:sldMkLst>
          <pc:docMk/>
          <pc:sldMk cId="3762924103" sldId="306"/>
        </pc:sldMkLst>
      </pc:sldChg>
      <pc:sldChg chg="del">
        <pc:chgData name="Montarop Singtokasem" userId="2724d4befae71105" providerId="LiveId" clId="{3A8A6784-A4EC-4AA9-A994-FB88327C7C5D}" dt="2019-11-09T13:10:20.011" v="2084" actId="2696"/>
        <pc:sldMkLst>
          <pc:docMk/>
          <pc:sldMk cId="2272652662" sldId="307"/>
        </pc:sldMkLst>
      </pc:sldChg>
      <pc:sldChg chg="modSp ord">
        <pc:chgData name="Montarop Singtokasem" userId="2724d4befae71105" providerId="LiveId" clId="{3A8A6784-A4EC-4AA9-A994-FB88327C7C5D}" dt="2019-11-09T13:03:24.933" v="1879" actId="20577"/>
        <pc:sldMkLst>
          <pc:docMk/>
          <pc:sldMk cId="1009813212" sldId="308"/>
        </pc:sldMkLst>
        <pc:spChg chg="mod">
          <ac:chgData name="Montarop Singtokasem" userId="2724d4befae71105" providerId="LiveId" clId="{3A8A6784-A4EC-4AA9-A994-FB88327C7C5D}" dt="2019-11-09T13:03:24.933" v="1879" actId="20577"/>
          <ac:spMkLst>
            <pc:docMk/>
            <pc:sldMk cId="1009813212" sldId="308"/>
            <ac:spMk id="2" creationId="{2444A874-E67C-B145-A9AB-51B6DB68DDA4}"/>
          </ac:spMkLst>
        </pc:spChg>
      </pc:sldChg>
      <pc:sldChg chg="del">
        <pc:chgData name="Montarop Singtokasem" userId="2724d4befae71105" providerId="LiveId" clId="{3A8A6784-A4EC-4AA9-A994-FB88327C7C5D}" dt="2019-11-09T13:10:20.043" v="2086" actId="2696"/>
        <pc:sldMkLst>
          <pc:docMk/>
          <pc:sldMk cId="3378454138" sldId="309"/>
        </pc:sldMkLst>
      </pc:sldChg>
      <pc:sldChg chg="delSp modSp ord delAnim modAnim">
        <pc:chgData name="Montarop Singtokasem" userId="2724d4befae71105" providerId="LiveId" clId="{3A8A6784-A4EC-4AA9-A994-FB88327C7C5D}" dt="2019-11-09T13:14:04.087" v="2243" actId="404"/>
        <pc:sldMkLst>
          <pc:docMk/>
          <pc:sldMk cId="2348397403" sldId="310"/>
        </pc:sldMkLst>
        <pc:spChg chg="mod">
          <ac:chgData name="Montarop Singtokasem" userId="2724d4befae71105" providerId="LiveId" clId="{3A8A6784-A4EC-4AA9-A994-FB88327C7C5D}" dt="2019-11-09T13:04:53.845" v="1882" actId="6549"/>
          <ac:spMkLst>
            <pc:docMk/>
            <pc:sldMk cId="2348397403" sldId="310"/>
            <ac:spMk id="9" creationId="{D67DAF5D-25C6-034E-8DCB-C95B38C97E69}"/>
          </ac:spMkLst>
        </pc:spChg>
        <pc:spChg chg="del">
          <ac:chgData name="Montarop Singtokasem" userId="2724d4befae71105" providerId="LiveId" clId="{3A8A6784-A4EC-4AA9-A994-FB88327C7C5D}" dt="2019-11-09T13:12:17.783" v="2202" actId="478"/>
          <ac:spMkLst>
            <pc:docMk/>
            <pc:sldMk cId="2348397403" sldId="310"/>
            <ac:spMk id="17" creationId="{2D8C9E84-DED0-4121-B70B-1E2E95D980F9}"/>
          </ac:spMkLst>
        </pc:spChg>
        <pc:spChg chg="mod">
          <ac:chgData name="Montarop Singtokasem" userId="2724d4befae71105" providerId="LiveId" clId="{3A8A6784-A4EC-4AA9-A994-FB88327C7C5D}" dt="2019-11-09T13:14:04.087" v="2243" actId="404"/>
          <ac:spMkLst>
            <pc:docMk/>
            <pc:sldMk cId="2348397403" sldId="310"/>
            <ac:spMk id="18" creationId="{7EB10707-EAEC-47C5-A24D-F49EAFD42CAB}"/>
          </ac:spMkLst>
        </pc:spChg>
        <pc:spChg chg="del">
          <ac:chgData name="Montarop Singtokasem" userId="2724d4befae71105" providerId="LiveId" clId="{3A8A6784-A4EC-4AA9-A994-FB88327C7C5D}" dt="2019-11-09T13:12:16.080" v="2201" actId="478"/>
          <ac:spMkLst>
            <pc:docMk/>
            <pc:sldMk cId="2348397403" sldId="310"/>
            <ac:spMk id="19" creationId="{3D546A66-0334-4AC9-94DF-32A536BE13EB}"/>
          </ac:spMkLst>
        </pc:spChg>
        <pc:spChg chg="mod">
          <ac:chgData name="Montarop Singtokasem" userId="2724d4befae71105" providerId="LiveId" clId="{3A8A6784-A4EC-4AA9-A994-FB88327C7C5D}" dt="2019-11-09T13:12:29.230" v="2207" actId="1076"/>
          <ac:spMkLst>
            <pc:docMk/>
            <pc:sldMk cId="2348397403" sldId="310"/>
            <ac:spMk id="20" creationId="{172F8F0E-E072-4C29-A30E-68703549597D}"/>
          </ac:spMkLst>
        </pc:spChg>
        <pc:spChg chg="mod">
          <ac:chgData name="Montarop Singtokasem" userId="2724d4befae71105" providerId="LiveId" clId="{3A8A6784-A4EC-4AA9-A994-FB88327C7C5D}" dt="2019-11-09T13:12:32.535" v="2209" actId="1076"/>
          <ac:spMkLst>
            <pc:docMk/>
            <pc:sldMk cId="2348397403" sldId="310"/>
            <ac:spMk id="21" creationId="{DB571D8C-988F-41A7-BF7B-BE7C0BCCB0F3}"/>
          </ac:spMkLst>
        </pc:spChg>
        <pc:spChg chg="mod">
          <ac:chgData name="Montarop Singtokasem" userId="2724d4befae71105" providerId="LiveId" clId="{3A8A6784-A4EC-4AA9-A994-FB88327C7C5D}" dt="2019-11-09T13:12:00.743" v="2196" actId="20577"/>
          <ac:spMkLst>
            <pc:docMk/>
            <pc:sldMk cId="2348397403" sldId="310"/>
            <ac:spMk id="30" creationId="{AA98983F-9827-41A3-BF78-D039E485989C}"/>
          </ac:spMkLst>
        </pc:spChg>
        <pc:spChg chg="mod">
          <ac:chgData name="Montarop Singtokasem" userId="2724d4befae71105" providerId="LiveId" clId="{3A8A6784-A4EC-4AA9-A994-FB88327C7C5D}" dt="2019-11-09T13:12:03.850" v="2197" actId="20577"/>
          <ac:spMkLst>
            <pc:docMk/>
            <pc:sldMk cId="2348397403" sldId="310"/>
            <ac:spMk id="31" creationId="{12704CE5-C435-4314-B219-FB8516D8CBBB}"/>
          </ac:spMkLst>
        </pc:spChg>
        <pc:spChg chg="mod">
          <ac:chgData name="Montarop Singtokasem" userId="2724d4befae71105" providerId="LiveId" clId="{3A8A6784-A4EC-4AA9-A994-FB88327C7C5D}" dt="2019-11-09T13:12:05.668" v="2198" actId="20577"/>
          <ac:spMkLst>
            <pc:docMk/>
            <pc:sldMk cId="2348397403" sldId="310"/>
            <ac:spMk id="41" creationId="{70C87628-9802-4431-9901-FD734E5B5567}"/>
          </ac:spMkLst>
        </pc:spChg>
        <pc:grpChg chg="del">
          <ac:chgData name="Montarop Singtokasem" userId="2724d4befae71105" providerId="LiveId" clId="{3A8A6784-A4EC-4AA9-A994-FB88327C7C5D}" dt="2019-11-09T13:11:54.257" v="2192" actId="478"/>
          <ac:grpSpMkLst>
            <pc:docMk/>
            <pc:sldMk cId="2348397403" sldId="310"/>
            <ac:grpSpMk id="43" creationId="{6FDCBE29-4EDE-4FE6-A8A1-BE1F2CDB4C9E}"/>
          </ac:grpSpMkLst>
        </pc:grpChg>
        <pc:grpChg chg="del">
          <ac:chgData name="Montarop Singtokasem" userId="2724d4befae71105" providerId="LiveId" clId="{3A8A6784-A4EC-4AA9-A994-FB88327C7C5D}" dt="2019-11-09T13:11:56.070" v="2194" actId="478"/>
          <ac:grpSpMkLst>
            <pc:docMk/>
            <pc:sldMk cId="2348397403" sldId="310"/>
            <ac:grpSpMk id="44" creationId="{41E7FC16-91E6-457F-B3F2-B45A5082E31F}"/>
          </ac:grpSpMkLst>
        </pc:grpChg>
        <pc:cxnChg chg="del">
          <ac:chgData name="Montarop Singtokasem" userId="2724d4befae71105" providerId="LiveId" clId="{3A8A6784-A4EC-4AA9-A994-FB88327C7C5D}" dt="2019-11-09T13:11:55.056" v="2193" actId="478"/>
          <ac:cxnSpMkLst>
            <pc:docMk/>
            <pc:sldMk cId="2348397403" sldId="310"/>
            <ac:cxnSpMk id="23" creationId="{6FAA3515-1A8E-4D7B-A13A-7A4E60D3201B}"/>
          </ac:cxnSpMkLst>
        </pc:cxnChg>
        <pc:cxnChg chg="del">
          <ac:chgData name="Montarop Singtokasem" userId="2724d4befae71105" providerId="LiveId" clId="{3A8A6784-A4EC-4AA9-A994-FB88327C7C5D}" dt="2019-11-09T13:11:56.849" v="2195" actId="478"/>
          <ac:cxnSpMkLst>
            <pc:docMk/>
            <pc:sldMk cId="2348397403" sldId="310"/>
            <ac:cxnSpMk id="38" creationId="{06C8FDF2-F477-4128-9E97-26E835BF13F5}"/>
          </ac:cxnSpMkLst>
        </pc:cxnChg>
      </pc:sldChg>
      <pc:sldChg chg="del">
        <pc:chgData name="Montarop Singtokasem" userId="2724d4befae71105" providerId="LiveId" clId="{3A8A6784-A4EC-4AA9-A994-FB88327C7C5D}" dt="2019-11-09T13:10:19.824" v="2075" actId="2696"/>
        <pc:sldMkLst>
          <pc:docMk/>
          <pc:sldMk cId="862766710" sldId="311"/>
        </pc:sldMkLst>
      </pc:sldChg>
      <pc:sldChg chg="addSp delSp modSp add">
        <pc:chgData name="Montarop Singtokasem" userId="2724d4befae71105" providerId="LiveId" clId="{3A8A6784-A4EC-4AA9-A994-FB88327C7C5D}" dt="2019-11-09T13:01:40.145" v="1844" actId="255"/>
        <pc:sldMkLst>
          <pc:docMk/>
          <pc:sldMk cId="1972023268" sldId="312"/>
        </pc:sldMkLst>
        <pc:spChg chg="add del mod">
          <ac:chgData name="Montarop Singtokasem" userId="2724d4befae71105" providerId="LiveId" clId="{3A8A6784-A4EC-4AA9-A994-FB88327C7C5D}" dt="2019-11-09T12:45:15.342" v="592"/>
          <ac:spMkLst>
            <pc:docMk/>
            <pc:sldMk cId="1972023268" sldId="312"/>
            <ac:spMk id="2" creationId="{4BB5645B-8F14-4ED6-9B0D-8B70A9B49ED5}"/>
          </ac:spMkLst>
        </pc:spChg>
        <pc:spChg chg="mod">
          <ac:chgData name="Montarop Singtokasem" userId="2724d4befae71105" providerId="LiveId" clId="{3A8A6784-A4EC-4AA9-A994-FB88327C7C5D}" dt="2019-11-09T12:47:35.204" v="785" actId="404"/>
          <ac:spMkLst>
            <pc:docMk/>
            <pc:sldMk cId="1972023268" sldId="312"/>
            <ac:spMk id="5" creationId="{2AA88E3E-A8CA-004A-9EFC-C3E377FC2627}"/>
          </ac:spMkLst>
        </pc:spChg>
        <pc:spChg chg="mod">
          <ac:chgData name="Montarop Singtokasem" userId="2724d4befae71105" providerId="LiveId" clId="{3A8A6784-A4EC-4AA9-A994-FB88327C7C5D}" dt="2019-11-09T12:44:40.329" v="579" actId="404"/>
          <ac:spMkLst>
            <pc:docMk/>
            <pc:sldMk cId="1972023268" sldId="312"/>
            <ac:spMk id="9" creationId="{D67DAF5D-25C6-034E-8DCB-C95B38C97E69}"/>
          </ac:spMkLst>
        </pc:spChg>
        <pc:spChg chg="mod">
          <ac:chgData name="Montarop Singtokasem" userId="2724d4befae71105" providerId="LiveId" clId="{3A8A6784-A4EC-4AA9-A994-FB88327C7C5D}" dt="2019-11-09T12:51:19.275" v="1031" actId="255"/>
          <ac:spMkLst>
            <pc:docMk/>
            <pc:sldMk cId="1972023268" sldId="312"/>
            <ac:spMk id="24" creationId="{1F2BE9F1-73DE-2543-A476-70CB3D159E8E}"/>
          </ac:spMkLst>
        </pc:spChg>
        <pc:spChg chg="mod">
          <ac:chgData name="Montarop Singtokasem" userId="2724d4befae71105" providerId="LiveId" clId="{3A8A6784-A4EC-4AA9-A994-FB88327C7C5D}" dt="2019-11-09T12:49:40.516" v="861"/>
          <ac:spMkLst>
            <pc:docMk/>
            <pc:sldMk cId="1972023268" sldId="312"/>
            <ac:spMk id="27" creationId="{C2924F1C-06BB-6948-B7C3-27495EED5DD7}"/>
          </ac:spMkLst>
        </pc:spChg>
        <pc:spChg chg="mod">
          <ac:chgData name="Montarop Singtokasem" userId="2724d4befae71105" providerId="LiveId" clId="{3A8A6784-A4EC-4AA9-A994-FB88327C7C5D}" dt="2019-11-09T12:52:25.035" v="1139" actId="20577"/>
          <ac:spMkLst>
            <pc:docMk/>
            <pc:sldMk cId="1972023268" sldId="312"/>
            <ac:spMk id="30" creationId="{5C743F11-69A4-4949-A063-26EFEBC52DCD}"/>
          </ac:spMkLst>
        </pc:spChg>
        <pc:spChg chg="mod">
          <ac:chgData name="Montarop Singtokasem" userId="2724d4befae71105" providerId="LiveId" clId="{3A8A6784-A4EC-4AA9-A994-FB88327C7C5D}" dt="2019-11-09T13:01:40.145" v="1844" actId="255"/>
          <ac:spMkLst>
            <pc:docMk/>
            <pc:sldMk cId="1972023268" sldId="312"/>
            <ac:spMk id="37" creationId="{F203AF1E-DD90-B847-8374-607B5257AE2E}"/>
          </ac:spMkLst>
        </pc:spChg>
      </pc:sldChg>
      <pc:sldChg chg="addSp modSp add modAnim">
        <pc:chgData name="Montarop Singtokasem" userId="2724d4befae71105" providerId="LiveId" clId="{3A8A6784-A4EC-4AA9-A994-FB88327C7C5D}" dt="2019-11-09T13:01:09.988" v="1828"/>
        <pc:sldMkLst>
          <pc:docMk/>
          <pc:sldMk cId="1003649021" sldId="313"/>
        </pc:sldMkLst>
        <pc:spChg chg="mod">
          <ac:chgData name="Montarop Singtokasem" userId="2724d4befae71105" providerId="LiveId" clId="{3A8A6784-A4EC-4AA9-A994-FB88327C7C5D}" dt="2019-11-09T12:54:17.282" v="1300" actId="20577"/>
          <ac:spMkLst>
            <pc:docMk/>
            <pc:sldMk cId="1003649021" sldId="313"/>
            <ac:spMk id="5" creationId="{2AA88E3E-A8CA-004A-9EFC-C3E377FC2627}"/>
          </ac:spMkLst>
        </pc:spChg>
        <pc:spChg chg="add mod">
          <ac:chgData name="Montarop Singtokasem" userId="2724d4befae71105" providerId="LiveId" clId="{3A8A6784-A4EC-4AA9-A994-FB88327C7C5D}" dt="2019-11-09T13:01:04.157" v="1826" actId="164"/>
          <ac:spMkLst>
            <pc:docMk/>
            <pc:sldMk cId="1003649021" sldId="313"/>
            <ac:spMk id="21" creationId="{9255F211-8EF6-49EE-9E21-30BD1325D050}"/>
          </ac:spMkLst>
        </pc:spChg>
        <pc:spChg chg="add mod">
          <ac:chgData name="Montarop Singtokasem" userId="2724d4befae71105" providerId="LiveId" clId="{3A8A6784-A4EC-4AA9-A994-FB88327C7C5D}" dt="2019-11-09T13:01:04.157" v="1826" actId="164"/>
          <ac:spMkLst>
            <pc:docMk/>
            <pc:sldMk cId="1003649021" sldId="313"/>
            <ac:spMk id="22" creationId="{ABCA0203-8A8A-4C8E-8D35-FC1228F0F4D9}"/>
          </ac:spMkLst>
        </pc:spChg>
        <pc:spChg chg="mod">
          <ac:chgData name="Montarop Singtokasem" userId="2724d4befae71105" providerId="LiveId" clId="{3A8A6784-A4EC-4AA9-A994-FB88327C7C5D}" dt="2019-11-09T12:55:25.413" v="1454" actId="20577"/>
          <ac:spMkLst>
            <pc:docMk/>
            <pc:sldMk cId="1003649021" sldId="313"/>
            <ac:spMk id="24" creationId="{1F2BE9F1-73DE-2543-A476-70CB3D159E8E}"/>
          </ac:spMkLst>
        </pc:spChg>
        <pc:spChg chg="mod">
          <ac:chgData name="Montarop Singtokasem" userId="2724d4befae71105" providerId="LiveId" clId="{3A8A6784-A4EC-4AA9-A994-FB88327C7C5D}" dt="2019-11-09T12:57:06.986" v="1603" actId="20577"/>
          <ac:spMkLst>
            <pc:docMk/>
            <pc:sldMk cId="1003649021" sldId="313"/>
            <ac:spMk id="27" creationId="{C2924F1C-06BB-6948-B7C3-27495EED5DD7}"/>
          </ac:spMkLst>
        </pc:spChg>
        <pc:spChg chg="mod">
          <ac:chgData name="Montarop Singtokasem" userId="2724d4befae71105" providerId="LiveId" clId="{3A8A6784-A4EC-4AA9-A994-FB88327C7C5D}" dt="2019-11-09T12:57:57.812" v="1678" actId="20577"/>
          <ac:spMkLst>
            <pc:docMk/>
            <pc:sldMk cId="1003649021" sldId="313"/>
            <ac:spMk id="30" creationId="{5C743F11-69A4-4949-A063-26EFEBC52DCD}"/>
          </ac:spMkLst>
        </pc:spChg>
        <pc:spChg chg="mod">
          <ac:chgData name="Montarop Singtokasem" userId="2724d4befae71105" providerId="LiveId" clId="{3A8A6784-A4EC-4AA9-A994-FB88327C7C5D}" dt="2019-11-09T12:59:35.562" v="1750" actId="1076"/>
          <ac:spMkLst>
            <pc:docMk/>
            <pc:sldMk cId="1003649021" sldId="313"/>
            <ac:spMk id="37" creationId="{F203AF1E-DD90-B847-8374-607B5257AE2E}"/>
          </ac:spMkLst>
        </pc:spChg>
        <pc:spChg chg="mod">
          <ac:chgData name="Montarop Singtokasem" userId="2724d4befae71105" providerId="LiveId" clId="{3A8A6784-A4EC-4AA9-A994-FB88327C7C5D}" dt="2019-11-09T12:59:35.562" v="1750" actId="1076"/>
          <ac:spMkLst>
            <pc:docMk/>
            <pc:sldMk cId="1003649021" sldId="313"/>
            <ac:spMk id="38" creationId="{BD373136-FBB3-C940-98EB-92B585D5EF77}"/>
          </ac:spMkLst>
        </pc:spChg>
        <pc:grpChg chg="add mod">
          <ac:chgData name="Montarop Singtokasem" userId="2724d4befae71105" providerId="LiveId" clId="{3A8A6784-A4EC-4AA9-A994-FB88327C7C5D}" dt="2019-11-09T13:01:04.157" v="1826" actId="164"/>
          <ac:grpSpMkLst>
            <pc:docMk/>
            <pc:sldMk cId="1003649021" sldId="313"/>
            <ac:grpSpMk id="2" creationId="{CB294AC9-3513-4F1F-B0B5-F711BD038624}"/>
          </ac:grpSpMkLst>
        </pc:grpChg>
        <pc:grpChg chg="mod">
          <ac:chgData name="Montarop Singtokasem" userId="2724d4befae71105" providerId="LiveId" clId="{3A8A6784-A4EC-4AA9-A994-FB88327C7C5D}" dt="2019-11-09T12:56:54.768" v="1573"/>
          <ac:grpSpMkLst>
            <pc:docMk/>
            <pc:sldMk cId="1003649021" sldId="313"/>
            <ac:grpSpMk id="33" creationId="{D7A70D84-455A-6645-898C-EB9FEA99A6D4}"/>
          </ac:grpSpMkLst>
        </pc:grpChg>
        <pc:grpChg chg="mod">
          <ac:chgData name="Montarop Singtokasem" userId="2724d4befae71105" providerId="LiveId" clId="{3A8A6784-A4EC-4AA9-A994-FB88327C7C5D}" dt="2019-11-09T12:59:48.801" v="1753" actId="1076"/>
          <ac:grpSpMkLst>
            <pc:docMk/>
            <pc:sldMk cId="1003649021" sldId="313"/>
            <ac:grpSpMk id="36" creationId="{6E5AD1F3-FFC6-2448-8521-453A919D5F15}"/>
          </ac:grpSpMkLst>
        </pc:grpChg>
      </pc:sldChg>
      <pc:sldChg chg="modSp add">
        <pc:chgData name="Montarop Singtokasem" userId="2724d4befae71105" providerId="LiveId" clId="{3A8A6784-A4EC-4AA9-A994-FB88327C7C5D}" dt="2019-11-09T13:07:24.618" v="1975" actId="113"/>
        <pc:sldMkLst>
          <pc:docMk/>
          <pc:sldMk cId="3303965667" sldId="314"/>
        </pc:sldMkLst>
        <pc:spChg chg="mod">
          <ac:chgData name="Montarop Singtokasem" userId="2724d4befae71105" providerId="LiveId" clId="{3A8A6784-A4EC-4AA9-A994-FB88327C7C5D}" dt="2019-11-09T13:07:24.618" v="1975" actId="113"/>
          <ac:spMkLst>
            <pc:docMk/>
            <pc:sldMk cId="3303965667" sldId="314"/>
            <ac:spMk id="2" creationId="{2444A874-E67C-B145-A9AB-51B6DB68DDA4}"/>
          </ac:spMkLst>
        </pc:spChg>
        <pc:spChg chg="mod">
          <ac:chgData name="Montarop Singtokasem" userId="2724d4befae71105" providerId="LiveId" clId="{3A8A6784-A4EC-4AA9-A994-FB88327C7C5D}" dt="2019-11-09T13:05:24.604" v="1912" actId="20577"/>
          <ac:spMkLst>
            <pc:docMk/>
            <pc:sldMk cId="3303965667" sldId="314"/>
            <ac:spMk id="9" creationId="{D67DAF5D-25C6-034E-8DCB-C95B38C97E69}"/>
          </ac:spMkLst>
        </pc:spChg>
      </pc:sldChg>
      <pc:sldChg chg="modSp add ord">
        <pc:chgData name="Montarop Singtokasem" userId="2724d4befae71105" providerId="LiveId" clId="{3A8A6784-A4EC-4AA9-A994-FB88327C7C5D}" dt="2019-11-09T13:09:20.537" v="2071" actId="404"/>
        <pc:sldMkLst>
          <pc:docMk/>
          <pc:sldMk cId="3316818599" sldId="315"/>
        </pc:sldMkLst>
        <pc:spChg chg="mod">
          <ac:chgData name="Montarop Singtokasem" userId="2724d4befae71105" providerId="LiveId" clId="{3A8A6784-A4EC-4AA9-A994-FB88327C7C5D}" dt="2019-11-09T13:09:20.537" v="2071" actId="404"/>
          <ac:spMkLst>
            <pc:docMk/>
            <pc:sldMk cId="3316818599" sldId="315"/>
            <ac:spMk id="2" creationId="{2444A874-E67C-B145-A9AB-51B6DB68DDA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haosod.co.th/special-stories/news_474573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HemSPnyC8o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4BAFAD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91491" y="3542860"/>
            <a:ext cx="10464800" cy="279683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9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</a:t>
            </a:r>
            <a:r>
              <a:rPr lang="en-US" sz="9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  </a:t>
            </a:r>
            <a:endParaRPr lang="th-TH" sz="9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 hangingPunct="1"/>
            <a:r>
              <a:rPr lang="th-TH" sz="9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กฎหมาย น่ารู้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แบ่งนักเรียนออกเป็นกลุ่ม กลุ่มละ 4 คน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44A874-E67C-B145-A9AB-51B6DB68DDA4}"/>
              </a:ext>
            </a:extLst>
          </p:cNvPr>
          <p:cNvSpPr txBox="1"/>
          <p:nvPr/>
        </p:nvSpPr>
        <p:spPr>
          <a:xfrm rot="10800000" flipV="1">
            <a:off x="931007" y="1741307"/>
            <a:ext cx="11142785" cy="70275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ส่งตัวแทนออกมารับ</a:t>
            </a:r>
          </a:p>
          <a:p>
            <a:pPr marL="0" marR="0" indent="0" algn="ctr" defTabSz="584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ใบงานที่ 4.2 ผิดหรือไม่ที่ทำแบบนี้</a:t>
            </a:r>
          </a:p>
          <a:p>
            <a:pPr marL="0" marR="0" indent="0" algn="ctr" defTabSz="584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60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ให้นักเรียนทำใบงานที่ </a:t>
            </a:r>
            <a:r>
              <a:rPr lang="th-TH" sz="6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4.2</a:t>
            </a:r>
          </a:p>
          <a:p>
            <a:pPr marL="0" marR="0" indent="0" algn="ctr" defTabSz="584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60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โดยศึกษาหัวข้อ 6.4 กฎหมายเกี่ยวกับคอมพิวเตอร์ ในหนังสือ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31681859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5">
            <a:extLst>
              <a:ext uri="{FF2B5EF4-FFF2-40B4-BE49-F238E27FC236}">
                <a16:creationId xmlns:a16="http://schemas.microsoft.com/office/drawing/2014/main" id="{6CC7DA20-E10D-45BA-9E7F-3F6825E861D3}"/>
              </a:ext>
            </a:extLst>
          </p:cNvPr>
          <p:cNvCxnSpPr>
            <a:cxnSpLocks/>
          </p:cNvCxnSpPr>
          <p:nvPr/>
        </p:nvCxnSpPr>
        <p:spPr>
          <a:xfrm flipV="1">
            <a:off x="7463142" y="4090987"/>
            <a:ext cx="1321293" cy="78621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5">
            <a:extLst>
              <a:ext uri="{FF2B5EF4-FFF2-40B4-BE49-F238E27FC236}">
                <a16:creationId xmlns:a16="http://schemas.microsoft.com/office/drawing/2014/main" id="{C393D638-D53D-43C2-BE5A-06A609FB52A1}"/>
              </a:ext>
            </a:extLst>
          </p:cNvPr>
          <p:cNvCxnSpPr>
            <a:cxnSpLocks/>
          </p:cNvCxnSpPr>
          <p:nvPr/>
        </p:nvCxnSpPr>
        <p:spPr>
          <a:xfrm flipV="1">
            <a:off x="5484851" y="5207769"/>
            <a:ext cx="1321293" cy="78621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>
                <a:latin typeface="TH Sarabun New" panose="020B0500040200020003" pitchFamily="34" charset="-34"/>
                <a:cs typeface="TH Sarabun New" panose="020B0500040200020003" pitchFamily="34" charset="-34"/>
              </a:rPr>
              <a:t>ร่วมกันสรุป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B10707-EAEC-47C5-A24D-F49EAFD42CAB}"/>
              </a:ext>
            </a:extLst>
          </p:cNvPr>
          <p:cNvSpPr txBox="1"/>
          <p:nvPr/>
        </p:nvSpPr>
        <p:spPr>
          <a:xfrm>
            <a:off x="3081380" y="6797586"/>
            <a:ext cx="249587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กฎหมายต่างๆ</a:t>
            </a:r>
            <a:endParaRPr kumimoji="0" lang="th-TH" sz="4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2F8F0E-E072-4C29-A30E-68703549597D}"/>
              </a:ext>
            </a:extLst>
          </p:cNvPr>
          <p:cNvSpPr txBox="1"/>
          <p:nvPr/>
        </p:nvSpPr>
        <p:spPr>
          <a:xfrm>
            <a:off x="1543166" y="4116353"/>
            <a:ext cx="4696799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ตัวอย่างการกระทำความผิด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571D8C-988F-41A7-BF7B-BE7C0BCCB0F3}"/>
              </a:ext>
            </a:extLst>
          </p:cNvPr>
          <p:cNvSpPr txBox="1"/>
          <p:nvPr/>
        </p:nvSpPr>
        <p:spPr>
          <a:xfrm>
            <a:off x="7756992" y="2149018"/>
            <a:ext cx="4446731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วิธีการแจ้งความดำเนินคดี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4CF86D5-3E40-4002-8181-82CF43905238}"/>
              </a:ext>
            </a:extLst>
          </p:cNvPr>
          <p:cNvGrpSpPr/>
          <p:nvPr/>
        </p:nvGrpSpPr>
        <p:grpSpPr>
          <a:xfrm>
            <a:off x="4676092" y="5796623"/>
            <a:ext cx="901164" cy="901164"/>
            <a:chOff x="4676092" y="5796623"/>
            <a:chExt cx="901164" cy="901164"/>
          </a:xfrm>
        </p:grpSpPr>
        <p:sp>
          <p:nvSpPr>
            <p:cNvPr id="26" name="椭圆 20">
              <a:extLst>
                <a:ext uri="{FF2B5EF4-FFF2-40B4-BE49-F238E27FC236}">
                  <a16:creationId xmlns:a16="http://schemas.microsoft.com/office/drawing/2014/main" id="{15F749F6-6A79-4F58-86A6-49C44F291795}"/>
                </a:ext>
              </a:extLst>
            </p:cNvPr>
            <p:cNvSpPr/>
            <p:nvPr/>
          </p:nvSpPr>
          <p:spPr>
            <a:xfrm>
              <a:off x="4676092" y="5796623"/>
              <a:ext cx="901164" cy="901164"/>
            </a:xfrm>
            <a:prstGeom prst="ellipse">
              <a:avLst/>
            </a:prstGeom>
            <a:solidFill>
              <a:srgbClr val="3C8C8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4">
              <a:extLst>
                <a:ext uri="{FF2B5EF4-FFF2-40B4-BE49-F238E27FC236}">
                  <a16:creationId xmlns:a16="http://schemas.microsoft.com/office/drawing/2014/main" id="{AA98983F-9827-41A3-BF78-D039E485989C}"/>
                </a:ext>
              </a:extLst>
            </p:cNvPr>
            <p:cNvSpPr txBox="1"/>
            <p:nvPr/>
          </p:nvSpPr>
          <p:spPr>
            <a:xfrm>
              <a:off x="4793041" y="5970352"/>
              <a:ext cx="6672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</a:rPr>
                <a:t>1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25F6FC8-CE1E-4EDE-9E9D-DE6218C3BBAF}"/>
              </a:ext>
            </a:extLst>
          </p:cNvPr>
          <p:cNvGrpSpPr/>
          <p:nvPr/>
        </p:nvGrpSpPr>
        <p:grpSpPr>
          <a:xfrm>
            <a:off x="6561169" y="4500583"/>
            <a:ext cx="1075014" cy="1075014"/>
            <a:chOff x="6561169" y="4500583"/>
            <a:chExt cx="1075014" cy="1075014"/>
          </a:xfrm>
        </p:grpSpPr>
        <p:sp>
          <p:nvSpPr>
            <p:cNvPr id="27" name="椭圆 21">
              <a:extLst>
                <a:ext uri="{FF2B5EF4-FFF2-40B4-BE49-F238E27FC236}">
                  <a16:creationId xmlns:a16="http://schemas.microsoft.com/office/drawing/2014/main" id="{65F914AB-46EE-40E8-BE31-C264782D3F82}"/>
                </a:ext>
              </a:extLst>
            </p:cNvPr>
            <p:cNvSpPr/>
            <p:nvPr/>
          </p:nvSpPr>
          <p:spPr>
            <a:xfrm>
              <a:off x="6561169" y="4500583"/>
              <a:ext cx="1075014" cy="1075014"/>
            </a:xfrm>
            <a:prstGeom prst="ellipse">
              <a:avLst/>
            </a:prstGeom>
            <a:solidFill>
              <a:srgbClr val="29616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25">
              <a:extLst>
                <a:ext uri="{FF2B5EF4-FFF2-40B4-BE49-F238E27FC236}">
                  <a16:creationId xmlns:a16="http://schemas.microsoft.com/office/drawing/2014/main" id="{12704CE5-C435-4314-B219-FB8516D8CBBB}"/>
                </a:ext>
              </a:extLst>
            </p:cNvPr>
            <p:cNvSpPr txBox="1"/>
            <p:nvPr/>
          </p:nvSpPr>
          <p:spPr>
            <a:xfrm>
              <a:off x="6751596" y="4707449"/>
              <a:ext cx="6672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2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15D1E86-F3A8-454D-8AA6-BD32F781D3BC}"/>
              </a:ext>
            </a:extLst>
          </p:cNvPr>
          <p:cNvGrpSpPr/>
          <p:nvPr/>
        </p:nvGrpSpPr>
        <p:grpSpPr>
          <a:xfrm>
            <a:off x="8408551" y="3186009"/>
            <a:ext cx="1413414" cy="1413414"/>
            <a:chOff x="8408551" y="3186009"/>
            <a:chExt cx="1413414" cy="1413414"/>
          </a:xfrm>
        </p:grpSpPr>
        <p:sp>
          <p:nvSpPr>
            <p:cNvPr id="36" name="椭圆 21">
              <a:extLst>
                <a:ext uri="{FF2B5EF4-FFF2-40B4-BE49-F238E27FC236}">
                  <a16:creationId xmlns:a16="http://schemas.microsoft.com/office/drawing/2014/main" id="{4772096D-92EF-4AD0-A170-F8DFA8E75711}"/>
                </a:ext>
              </a:extLst>
            </p:cNvPr>
            <p:cNvSpPr/>
            <p:nvPr/>
          </p:nvSpPr>
          <p:spPr>
            <a:xfrm>
              <a:off x="8408551" y="3186009"/>
              <a:ext cx="1413414" cy="1413414"/>
            </a:xfrm>
            <a:prstGeom prst="ellipse">
              <a:avLst/>
            </a:prstGeom>
            <a:solidFill>
              <a:srgbClr val="1632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25">
              <a:extLst>
                <a:ext uri="{FF2B5EF4-FFF2-40B4-BE49-F238E27FC236}">
                  <a16:creationId xmlns:a16="http://schemas.microsoft.com/office/drawing/2014/main" id="{70C87628-9802-4431-9901-FD734E5B5567}"/>
                </a:ext>
              </a:extLst>
            </p:cNvPr>
            <p:cNvSpPr txBox="1"/>
            <p:nvPr/>
          </p:nvSpPr>
          <p:spPr>
            <a:xfrm>
              <a:off x="8768178" y="3495740"/>
              <a:ext cx="66726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</a:rPr>
                <a:t>3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83974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อ่านและวิเคราะห์ข่าวต่อไปนี้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17882" y="2439868"/>
            <a:ext cx="11605845" cy="45345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ผบช.น. เตรียมเรียกสอบผู้โพสต์ภาพ ตึกโรงแรมหรูโรดวู้ด </a:t>
            </a:r>
          </a:p>
          <a:p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บริเวณแยกเพลินจิตเอียง เหมือนจะพังถล่มลงมา </a:t>
            </a:r>
          </a:p>
          <a:p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ชี้หากมีเจตนาทำให้เกิดความวุ่นวาย ปชช.แตกตื่น </a:t>
            </a:r>
          </a:p>
          <a:p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เจอเอาผิด พ.ร.บ.คอมพิวเตอร์ </a:t>
            </a:r>
          </a:p>
          <a:p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หวังเชือดให้ดูเป็นตัวอย่าง </a:t>
            </a:r>
          </a:p>
          <a:p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อย่าโพสต์ด้วยความคึกคะนอง</a:t>
            </a:r>
            <a:endParaRPr lang="th-TH" sz="8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6C93A4-7D3A-D343-BE77-18CAA1628E04}"/>
              </a:ext>
            </a:extLst>
          </p:cNvPr>
          <p:cNvSpPr txBox="1"/>
          <p:nvPr/>
        </p:nvSpPr>
        <p:spPr>
          <a:xfrm>
            <a:off x="525382" y="7548780"/>
            <a:ext cx="1160584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af-ZA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https://www.khaosod.co.th/special-stories/news_474573</a:t>
            </a:r>
            <a:endParaRPr lang="th-TH" b="1" u="sng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 ณ วันที่ 11 พ.ย. 2562</a:t>
            </a:r>
          </a:p>
        </p:txBody>
      </p: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จากข่าวที่นักเรียนอ่านตอบคำถามต่อไปนี้</a:t>
            </a:r>
            <a:endParaRPr kumimoji="0" lang="en-US" sz="7200" b="1" i="0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17131" y="2286348"/>
            <a:ext cx="12102123" cy="5180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th-TH" sz="55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●     ผู้สร้างหรือผู้เผยแพร่ข่าวนั้นหวังผลอะไร</a:t>
            </a:r>
          </a:p>
          <a:p>
            <a:pPr algn="l">
              <a:lnSpc>
                <a:spcPct val="150000"/>
              </a:lnSpc>
            </a:pPr>
            <a:r>
              <a:rPr lang="th-TH" sz="55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●     มีบุคคลใดที่ได้รับผลกระทบจากสถานการณ์นี้บ้าง  อย่างไร</a:t>
            </a:r>
          </a:p>
          <a:p>
            <a:pPr algn="l">
              <a:lnSpc>
                <a:spcPct val="150000"/>
              </a:lnSpc>
            </a:pPr>
            <a:r>
              <a:rPr lang="th-TH" sz="55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●     การกระทำดังกล่าวมีความผิดตาม พ.ร.บ.ว่าด้วยการกระทำความผิดเกี่ยวกับคอมพิวเตอร์หรือไม่เพราะเหตุใด</a:t>
            </a:r>
          </a:p>
        </p:txBody>
      </p:sp>
    </p:spTree>
    <p:extLst>
      <p:ext uri="{BB962C8B-B14F-4D97-AF65-F5344CB8AC3E}">
        <p14:creationId xmlns:p14="http://schemas.microsoft.com/office/powerpoint/2010/main" val="173790710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4BAFAD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836130" y="3384231"/>
            <a:ext cx="11375521" cy="3254313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ศึกษาเนื้อหาในหนังสือเรียน</a:t>
            </a:r>
          </a:p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บทที่ </a:t>
            </a:r>
            <a:r>
              <a:rPr lang="en-US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 </a:t>
            </a:r>
            <a:endParaRPr lang="th-TH" sz="6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 </a:t>
            </a:r>
            <a:r>
              <a:rPr lang="en-US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6.4 </a:t>
            </a:r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กฎหมายเกี่ยวกับคอมพิวเตอร์</a:t>
            </a:r>
          </a:p>
        </p:txBody>
      </p:sp>
    </p:spTree>
    <p:extLst>
      <p:ext uri="{BB962C8B-B14F-4D97-AF65-F5344CB8AC3E}">
        <p14:creationId xmlns:p14="http://schemas.microsoft.com/office/powerpoint/2010/main" val="309416406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พ.ร.บ. ที่เกี่ยวข้องกับเทคโนโลยีสารสนเทศ</a:t>
            </a:r>
            <a:endParaRPr kumimoji="0" lang="en-US" sz="7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F08748-60D8-4AEA-ACC3-9C71784FFE76}"/>
              </a:ext>
            </a:extLst>
          </p:cNvPr>
          <p:cNvSpPr/>
          <p:nvPr/>
        </p:nvSpPr>
        <p:spPr>
          <a:xfrm>
            <a:off x="946466" y="3025588"/>
            <a:ext cx="4459251" cy="5540179"/>
          </a:xfrm>
          <a:prstGeom prst="rect">
            <a:avLst/>
          </a:prstGeom>
          <a:solidFill>
            <a:srgbClr val="4BAFAD"/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0C75C0-770D-4A03-9BF3-D66222A5AC48}"/>
              </a:ext>
            </a:extLst>
          </p:cNvPr>
          <p:cNvSpPr/>
          <p:nvPr/>
        </p:nvSpPr>
        <p:spPr>
          <a:xfrm>
            <a:off x="7378643" y="3039035"/>
            <a:ext cx="4459251" cy="5540179"/>
          </a:xfrm>
          <a:prstGeom prst="rect">
            <a:avLst/>
          </a:prstGeom>
          <a:solidFill>
            <a:srgbClr val="37817F"/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FFE2209-D9B2-4C47-92E3-A5A9A6971799}"/>
              </a:ext>
            </a:extLst>
          </p:cNvPr>
          <p:cNvSpPr/>
          <p:nvPr/>
        </p:nvSpPr>
        <p:spPr>
          <a:xfrm>
            <a:off x="322482" y="2317931"/>
            <a:ext cx="1394288" cy="1536412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1</a:t>
            </a:r>
            <a:endParaRPr kumimoji="0" lang="th-TH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81DA130-FE96-472D-B3FF-15302AAFDF37}"/>
              </a:ext>
            </a:extLst>
          </p:cNvPr>
          <p:cNvSpPr/>
          <p:nvPr/>
        </p:nvSpPr>
        <p:spPr>
          <a:xfrm>
            <a:off x="6781552" y="2334549"/>
            <a:ext cx="1394288" cy="1536412"/>
          </a:xfrm>
          <a:prstGeom prst="ellipse">
            <a:avLst/>
          </a:prstGeom>
          <a:solidFill>
            <a:schemeClr val="bg1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2</a:t>
            </a:r>
            <a:endParaRPr kumimoji="0" lang="th-TH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52CCFA-228A-444D-BAE6-9226230E8B21}"/>
              </a:ext>
            </a:extLst>
          </p:cNvPr>
          <p:cNvSpPr txBox="1"/>
          <p:nvPr/>
        </p:nvSpPr>
        <p:spPr>
          <a:xfrm>
            <a:off x="1237129" y="4055501"/>
            <a:ext cx="3644153" cy="3426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5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พ.ร.บ.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การพัฒนาดิจิทัลเพื่อเศรษฐกิจและสังคม พ.ศ. 2560</a:t>
            </a:r>
            <a:endParaRPr kumimoji="0" lang="th-TH" sz="54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189A71-4226-4ABF-AB86-F74BCEBC7865}"/>
              </a:ext>
            </a:extLst>
          </p:cNvPr>
          <p:cNvSpPr txBox="1"/>
          <p:nvPr/>
        </p:nvSpPr>
        <p:spPr>
          <a:xfrm>
            <a:off x="7786191" y="3501502"/>
            <a:ext cx="3644153" cy="45345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8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พ.ร.บ.</a:t>
            </a:r>
          </a:p>
          <a:p>
            <a:r>
              <a:rPr lang="th-TH" sz="48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ว่าด้วยการกระทำความผิดเกี่ยวกับคอมพิวเตอร์ พ.ศ. 2550 และแก้ไขเพิ่มเติม พ.ศ. 2560</a:t>
            </a:r>
          </a:p>
        </p:txBody>
      </p:sp>
    </p:spTree>
    <p:extLst>
      <p:ext uri="{BB962C8B-B14F-4D97-AF65-F5344CB8AC3E}">
        <p14:creationId xmlns:p14="http://schemas.microsoft.com/office/powerpoint/2010/main" val="162816521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121954"/>
            <a:ext cx="10990385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ตัวอย่างการกระทำที่มีความผิดตาม พ.ร.บ. ว่าด้วยการกระทำความผิดเกี่ยวกับคอมพิวเตอร์</a:t>
            </a:r>
            <a:endParaRPr lang="en-US" sz="4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C810FB8-BBD3-4243-AE49-A7F27A993BF0}"/>
              </a:ext>
            </a:extLst>
          </p:cNvPr>
          <p:cNvGrpSpPr/>
          <p:nvPr/>
        </p:nvGrpSpPr>
        <p:grpSpPr>
          <a:xfrm>
            <a:off x="487393" y="1249933"/>
            <a:ext cx="4567884" cy="4333673"/>
            <a:chOff x="487393" y="1249933"/>
            <a:chExt cx="4567884" cy="433367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AA88E3E-A8CA-004A-9EFC-C3E377FC2627}"/>
                </a:ext>
              </a:extLst>
            </p:cNvPr>
            <p:cNvSpPr/>
            <p:nvPr/>
          </p:nvSpPr>
          <p:spPr>
            <a:xfrm>
              <a:off x="552288" y="2321174"/>
              <a:ext cx="4502989" cy="3262432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ส่งข้อมูลคอมพิวเตอร์หรืออีเมลให้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บุคคลอื่น </a:t>
              </a: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ก่อให้เกิดความรำคาญ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ไม่เปิดโอกาสให้ผู้รับปฏิเสธ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การรับ เช่น ส่งอีเมลสแปม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การฝากร้านในเครือข่ายวังคม</a:t>
              </a: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BE91C4-52F4-9A43-BC97-0B2337C429FF}"/>
                </a:ext>
              </a:extLst>
            </p:cNvPr>
            <p:cNvSpPr txBox="1"/>
            <p:nvPr/>
          </p:nvSpPr>
          <p:spPr>
            <a:xfrm>
              <a:off x="487393" y="1249933"/>
              <a:ext cx="771044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1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F2E44B0-46A9-D745-B053-FBC455A2B7BF}"/>
              </a:ext>
            </a:extLst>
          </p:cNvPr>
          <p:cNvGrpSpPr/>
          <p:nvPr/>
        </p:nvGrpSpPr>
        <p:grpSpPr>
          <a:xfrm>
            <a:off x="7177405" y="1215427"/>
            <a:ext cx="4550631" cy="4552845"/>
            <a:chOff x="7177405" y="1215427"/>
            <a:chExt cx="4550631" cy="455284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F2BE9F1-73DE-2543-A476-70CB3D159E8E}"/>
                </a:ext>
              </a:extLst>
            </p:cNvPr>
            <p:cNvSpPr/>
            <p:nvPr/>
          </p:nvSpPr>
          <p:spPr>
            <a:xfrm>
              <a:off x="7225047" y="2321174"/>
              <a:ext cx="4502989" cy="3447098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9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พบข้อมูลผิดกฎหมายในระบบ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คอมพิวเตอร์หรือเครือข่ายสังคม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ถึงไม่ได้เป็นเจ้าของ แต่เพิกเฉย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โดยไม่แจ้งไปยังหน่วยงาน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ที่รับผิดชอบ และลบข้อมูลออกจากระบบ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E01829-695E-7941-8B81-5C2763431BC8}"/>
                </a:ext>
              </a:extLst>
            </p:cNvPr>
            <p:cNvSpPr txBox="1"/>
            <p:nvPr/>
          </p:nvSpPr>
          <p:spPr>
            <a:xfrm>
              <a:off x="7177405" y="1215427"/>
              <a:ext cx="771044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2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7A70D84-455A-6645-898C-EB9FEA99A6D4}"/>
              </a:ext>
            </a:extLst>
          </p:cNvPr>
          <p:cNvGrpSpPr/>
          <p:nvPr/>
        </p:nvGrpSpPr>
        <p:grpSpPr>
          <a:xfrm>
            <a:off x="537092" y="4941480"/>
            <a:ext cx="4567885" cy="3708798"/>
            <a:chOff x="537092" y="4941480"/>
            <a:chExt cx="4567885" cy="37087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924F1C-06BB-6948-B7C3-27495EED5DD7}"/>
                </a:ext>
              </a:extLst>
            </p:cNvPr>
            <p:cNvSpPr/>
            <p:nvPr/>
          </p:nvSpPr>
          <p:spPr>
            <a:xfrm>
              <a:off x="601988" y="5926455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defTabSz="1300480"/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กดไลค์ (</a:t>
              </a:r>
              <a:r>
                <a:rPr lang="en-US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Like) </a:t>
              </a: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เกี่ยวกับ</a:t>
              </a:r>
            </a:p>
            <a:p>
              <a:pPr defTabSz="1300480"/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การหมิ่นสถาบัน</a:t>
              </a:r>
            </a:p>
            <a:p>
              <a:pPr defTabSz="1300480"/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พระมหากษัตริย์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423F4E1-B4E2-004E-9974-3734A63D96AF}"/>
                </a:ext>
              </a:extLst>
            </p:cNvPr>
            <p:cNvSpPr txBox="1"/>
            <p:nvPr/>
          </p:nvSpPr>
          <p:spPr>
            <a:xfrm>
              <a:off x="537092" y="4941480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3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E05EAFB-DE3C-FB4E-A802-2E94E2891596}"/>
              </a:ext>
            </a:extLst>
          </p:cNvPr>
          <p:cNvGrpSpPr/>
          <p:nvPr/>
        </p:nvGrpSpPr>
        <p:grpSpPr>
          <a:xfrm>
            <a:off x="7142899" y="4803455"/>
            <a:ext cx="4585137" cy="3846823"/>
            <a:chOff x="7142899" y="4803455"/>
            <a:chExt cx="4585137" cy="384682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C743F11-69A4-4949-A063-26EFEBC52DCD}"/>
                </a:ext>
              </a:extLst>
            </p:cNvPr>
            <p:cNvSpPr/>
            <p:nvPr/>
          </p:nvSpPr>
          <p:spPr>
            <a:xfrm>
              <a:off x="7225047" y="5926455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กดแชร์ (</a:t>
              </a:r>
              <a:r>
                <a:rPr lang="en-US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Share) </a:t>
              </a: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ข้อมูลที่มี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ผลกระทบต่อผู้อื่น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ทำให้เกิดความเสียหาย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072FEDF-C9EC-194F-86EB-EA4548B47D32}"/>
                </a:ext>
              </a:extLst>
            </p:cNvPr>
            <p:cNvSpPr txBox="1"/>
            <p:nvPr/>
          </p:nvSpPr>
          <p:spPr>
            <a:xfrm>
              <a:off x="7142899" y="4803455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4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E5AD1F3-FFC6-2448-8521-453A919D5F15}"/>
              </a:ext>
            </a:extLst>
          </p:cNvPr>
          <p:cNvGrpSpPr/>
          <p:nvPr/>
        </p:nvGrpSpPr>
        <p:grpSpPr>
          <a:xfrm>
            <a:off x="3954820" y="3093516"/>
            <a:ext cx="4585137" cy="3908378"/>
            <a:chOff x="7142899" y="4803455"/>
            <a:chExt cx="4585137" cy="390837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203AF1E-DD90-B847-8374-607B5257AE2E}"/>
                </a:ext>
              </a:extLst>
            </p:cNvPr>
            <p:cNvSpPr/>
            <p:nvPr/>
          </p:nvSpPr>
          <p:spPr>
            <a:xfrm>
              <a:off x="7225047" y="5926455"/>
              <a:ext cx="4502989" cy="2785378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24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ผู้ดูแลเพจหรือแอดมินเพจ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พบข้อความแสดงความคิดเห็น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ที่ผิด พ.ร.บ.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แล้วเพิกเฉย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D373136-FBB3-C940-98EB-92B585D5EF77}"/>
                </a:ext>
              </a:extLst>
            </p:cNvPr>
            <p:cNvSpPr txBox="1"/>
            <p:nvPr/>
          </p:nvSpPr>
          <p:spPr>
            <a:xfrm>
              <a:off x="7142899" y="4803455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20232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383564"/>
            <a:ext cx="10990385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การตรวจสอ</a:t>
            </a:r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บความน่าเชื่อถือของแหล่งที่มาของข้อมูล</a:t>
            </a:r>
            <a:endParaRPr kumimoji="0" lang="en-US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C810FB8-BBD3-4243-AE49-A7F27A993BF0}"/>
              </a:ext>
            </a:extLst>
          </p:cNvPr>
          <p:cNvGrpSpPr/>
          <p:nvPr/>
        </p:nvGrpSpPr>
        <p:grpSpPr>
          <a:xfrm>
            <a:off x="487392" y="1249933"/>
            <a:ext cx="4567885" cy="3795064"/>
            <a:chOff x="487392" y="1249933"/>
            <a:chExt cx="4567885" cy="379506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AA88E3E-A8CA-004A-9EFC-C3E377FC2627}"/>
                </a:ext>
              </a:extLst>
            </p:cNvPr>
            <p:cNvSpPr/>
            <p:nvPr/>
          </p:nvSpPr>
          <p:spPr>
            <a:xfrm>
              <a:off x="552288" y="2321174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โพสต์สื่อลามกอนาจาร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ที่ทำให้เกิดการเผยแพร่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สู่ประชาชนได้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BE91C4-52F4-9A43-BC97-0B2337C429FF}"/>
                </a:ext>
              </a:extLst>
            </p:cNvPr>
            <p:cNvSpPr txBox="1"/>
            <p:nvPr/>
          </p:nvSpPr>
          <p:spPr>
            <a:xfrm>
              <a:off x="487392" y="1249933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3800" b="1" dirty="0">
                  <a:solidFill>
                    <a:srgbClr val="00206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6</a:t>
              </a:r>
              <a:endParaRPr kumimoji="0" lang="en-US" sz="138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F2E44B0-46A9-D745-B053-FBC455A2B7BF}"/>
              </a:ext>
            </a:extLst>
          </p:cNvPr>
          <p:cNvGrpSpPr/>
          <p:nvPr/>
        </p:nvGrpSpPr>
        <p:grpSpPr>
          <a:xfrm>
            <a:off x="7177405" y="1215427"/>
            <a:ext cx="4550631" cy="3829570"/>
            <a:chOff x="7177405" y="1215427"/>
            <a:chExt cx="4550631" cy="382957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F2BE9F1-73DE-2543-A476-70CB3D159E8E}"/>
                </a:ext>
              </a:extLst>
            </p:cNvPr>
            <p:cNvSpPr/>
            <p:nvPr/>
          </p:nvSpPr>
          <p:spPr>
            <a:xfrm>
              <a:off x="7225047" y="2321174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โพสต์เกี่ยวกับเด็ก เยาวชน</a:t>
              </a:r>
              <a:endParaRPr lang="th-TH" sz="35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แล</a:t>
              </a: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้วไม่ปิดบังใบหน้า ยกเว้น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กรณ๊ที่เป้นการเชิดชู หรือชื่นชม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อย่างให้เกียรติ</a:t>
              </a:r>
              <a:endParaRPr kumimoji="0" lang="th-TH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E01829-695E-7941-8B81-5C2763431BC8}"/>
                </a:ext>
              </a:extLst>
            </p:cNvPr>
            <p:cNvSpPr txBox="1"/>
            <p:nvPr/>
          </p:nvSpPr>
          <p:spPr>
            <a:xfrm>
              <a:off x="7177405" y="1215427"/>
              <a:ext cx="771044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7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7A70D84-455A-6645-898C-EB9FEA99A6D4}"/>
              </a:ext>
            </a:extLst>
          </p:cNvPr>
          <p:cNvGrpSpPr/>
          <p:nvPr/>
        </p:nvGrpSpPr>
        <p:grpSpPr>
          <a:xfrm>
            <a:off x="537092" y="4941480"/>
            <a:ext cx="4567885" cy="3708798"/>
            <a:chOff x="537092" y="4941480"/>
            <a:chExt cx="4567885" cy="37087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924F1C-06BB-6948-B7C3-27495EED5DD7}"/>
                </a:ext>
              </a:extLst>
            </p:cNvPr>
            <p:cNvSpPr/>
            <p:nvPr/>
          </p:nvSpPr>
          <p:spPr>
            <a:xfrm>
              <a:off x="601988" y="5926455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ให้ข้อมูลเกี่ยวกับผู้เสียชีวิต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แล้วทำให้เกิดความเสื่อมเสีย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ชื่อเสียง ถูกดูหมิ่น เกลียดชัง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ญาติสามารถฟ้องร้องได้ตามกฎหมาย</a:t>
              </a: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423F4E1-B4E2-004E-9974-3734A63D96AF}"/>
                </a:ext>
              </a:extLst>
            </p:cNvPr>
            <p:cNvSpPr txBox="1"/>
            <p:nvPr/>
          </p:nvSpPr>
          <p:spPr>
            <a:xfrm>
              <a:off x="537092" y="4941480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3800" b="1" dirty="0">
                  <a:solidFill>
                    <a:srgbClr val="00206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8</a:t>
              </a:r>
              <a:endParaRPr kumimoji="0" lang="en-US" sz="138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E05EAFB-DE3C-FB4E-A802-2E94E2891596}"/>
              </a:ext>
            </a:extLst>
          </p:cNvPr>
          <p:cNvGrpSpPr/>
          <p:nvPr/>
        </p:nvGrpSpPr>
        <p:grpSpPr>
          <a:xfrm>
            <a:off x="7225047" y="4988121"/>
            <a:ext cx="4585137" cy="3662157"/>
            <a:chOff x="7142899" y="4803455"/>
            <a:chExt cx="4585137" cy="366215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C743F11-69A4-4949-A063-26EFEBC52DCD}"/>
                </a:ext>
              </a:extLst>
            </p:cNvPr>
            <p:cNvSpPr/>
            <p:nvPr/>
          </p:nvSpPr>
          <p:spPr>
            <a:xfrm>
              <a:off x="7225047" y="5926455"/>
              <a:ext cx="4502989" cy="2539157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40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0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การโพสต์ด่าว่าผู้อื่นหรือ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0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ข้อความเท็จ  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4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เป็นความผิดทางอาญา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072FEDF-C9EC-194F-86EB-EA4548B47D32}"/>
                </a:ext>
              </a:extLst>
            </p:cNvPr>
            <p:cNvSpPr txBox="1"/>
            <p:nvPr/>
          </p:nvSpPr>
          <p:spPr>
            <a:xfrm>
              <a:off x="7142899" y="4803455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9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E5AD1F3-FFC6-2448-8521-453A919D5F15}"/>
              </a:ext>
            </a:extLst>
          </p:cNvPr>
          <p:cNvGrpSpPr/>
          <p:nvPr/>
        </p:nvGrpSpPr>
        <p:grpSpPr>
          <a:xfrm>
            <a:off x="3698614" y="1829129"/>
            <a:ext cx="4692087" cy="3708484"/>
            <a:chOff x="6886693" y="3690236"/>
            <a:chExt cx="4692087" cy="3708484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203AF1E-DD90-B847-8374-607B5257AE2E}"/>
                </a:ext>
              </a:extLst>
            </p:cNvPr>
            <p:cNvSpPr/>
            <p:nvPr/>
          </p:nvSpPr>
          <p:spPr>
            <a:xfrm>
              <a:off x="7075791" y="4628731"/>
              <a:ext cx="4502989" cy="2769989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35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ละเมิดลิขสิทธิ์ของผู้อื่น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เช่น เพลง ข้อความ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รูปภาพ วิดีทัศน์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D373136-FBB3-C940-98EB-92B585D5EF77}"/>
                </a:ext>
              </a:extLst>
            </p:cNvPr>
            <p:cNvSpPr txBox="1"/>
            <p:nvPr/>
          </p:nvSpPr>
          <p:spPr>
            <a:xfrm>
              <a:off x="6886693" y="3690236"/>
              <a:ext cx="1439497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10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B294AC9-3513-4F1F-B0B5-F711BD038624}"/>
              </a:ext>
            </a:extLst>
          </p:cNvPr>
          <p:cNvGrpSpPr/>
          <p:nvPr/>
        </p:nvGrpSpPr>
        <p:grpSpPr>
          <a:xfrm>
            <a:off x="3670945" y="5372340"/>
            <a:ext cx="4692087" cy="3708484"/>
            <a:chOff x="3670945" y="5372340"/>
            <a:chExt cx="4692087" cy="370848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255F211-8EF6-49EE-9E21-30BD1325D050}"/>
                </a:ext>
              </a:extLst>
            </p:cNvPr>
            <p:cNvSpPr/>
            <p:nvPr/>
          </p:nvSpPr>
          <p:spPr>
            <a:xfrm>
              <a:off x="3860043" y="6310835"/>
              <a:ext cx="4502989" cy="2769989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35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แชร์รูปภาพของผู้อื่น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ในเชิงพาณิชย์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เพื่อหารายได้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BCA0203-8A8A-4C8E-8D35-FC1228F0F4D9}"/>
                </a:ext>
              </a:extLst>
            </p:cNvPr>
            <p:cNvSpPr txBox="1"/>
            <p:nvPr/>
          </p:nvSpPr>
          <p:spPr>
            <a:xfrm>
              <a:off x="3670945" y="5372340"/>
              <a:ext cx="1439497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36490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แบ่งนักเรียนออกเป็นกลุ่ม กลุ่มละ 4 คน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44A874-E67C-B145-A9AB-51B6DB68DDA4}"/>
              </a:ext>
            </a:extLst>
          </p:cNvPr>
          <p:cNvSpPr txBox="1"/>
          <p:nvPr/>
        </p:nvSpPr>
        <p:spPr>
          <a:xfrm rot="10800000" flipV="1">
            <a:off x="931007" y="2710803"/>
            <a:ext cx="11142785" cy="50885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ส่งตัวแทนออกมารับ</a:t>
            </a:r>
          </a:p>
          <a:p>
            <a:pPr marL="0" marR="0" indent="0" algn="ctr" defTabSz="584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ใบงานที่ 4.1 ทำแบบนี้ผิดหรือไม่</a:t>
            </a:r>
          </a:p>
          <a:p>
            <a:pPr marL="0" marR="0" indent="0" algn="ctr" defTabSz="584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ให้นักเรียนทำใบงานที่ </a:t>
            </a:r>
            <a:r>
              <a:rPr lang="th-TH" sz="72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4.1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00981321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ให้นักเรียนดูคลิปวิดีโอ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44A874-E67C-B145-A9AB-51B6DB68DDA4}"/>
              </a:ext>
            </a:extLst>
          </p:cNvPr>
          <p:cNvSpPr txBox="1"/>
          <p:nvPr/>
        </p:nvSpPr>
        <p:spPr>
          <a:xfrm rot="10800000" flipV="1">
            <a:off x="931007" y="3506442"/>
            <a:ext cx="11142785" cy="25955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th-TH" sz="5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โพสต์ด่าคนอื่นบนโซเชียลเสี่ยงติดคุก (ชัวร์หรอ)</a:t>
            </a:r>
            <a:endParaRPr lang="th-TH" sz="5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lnSpc>
                <a:spcPct val="150000"/>
              </a:lnSpc>
            </a:pPr>
            <a:r>
              <a:rPr lang="th-TH" sz="5400" u="sng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https://www.youtube.com/watch?v=gHemSPnyC8o</a:t>
            </a:r>
            <a:endParaRPr lang="en-US" sz="5400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0396566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</TotalTime>
  <Words>589</Words>
  <Application>Microsoft Office PowerPoint</Application>
  <PresentationFormat>Custom</PresentationFormat>
  <Paragraphs>119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Avenir Roman</vt:lpstr>
      <vt:lpstr>Helvetica</vt:lpstr>
      <vt:lpstr>Helvetica Light</vt:lpstr>
      <vt:lpstr>Helvetica Neue</vt:lpstr>
      <vt:lpstr>Helvetica Neue Light</vt:lpstr>
      <vt:lpstr>TH Sarabun New</vt:lpstr>
      <vt:lpstr>Thonburi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Tassanee Krongtong</cp:lastModifiedBy>
  <cp:revision>31</cp:revision>
  <dcterms:modified xsi:type="dcterms:W3CDTF">2020-02-05T06:17:05Z</dcterms:modified>
</cp:coreProperties>
</file>