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</p:sldMasterIdLst>
  <p:notesMasterIdLst>
    <p:notesMasterId r:id="rId22"/>
  </p:notesMasterIdLst>
  <p:sldIdLst>
    <p:sldId id="265" r:id="rId3"/>
    <p:sldId id="359" r:id="rId4"/>
    <p:sldId id="266" r:id="rId5"/>
    <p:sldId id="271" r:id="rId6"/>
    <p:sldId id="362" r:id="rId7"/>
    <p:sldId id="323" r:id="rId8"/>
    <p:sldId id="324" r:id="rId9"/>
    <p:sldId id="363" r:id="rId10"/>
    <p:sldId id="325" r:id="rId11"/>
    <p:sldId id="341" r:id="rId12"/>
    <p:sldId id="326" r:id="rId13"/>
    <p:sldId id="328" r:id="rId14"/>
    <p:sldId id="330" r:id="rId15"/>
    <p:sldId id="331" r:id="rId16"/>
    <p:sldId id="312" r:id="rId17"/>
    <p:sldId id="314" r:id="rId18"/>
    <p:sldId id="315" r:id="rId19"/>
    <p:sldId id="316" r:id="rId20"/>
    <p:sldId id="317" r:id="rId21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3429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10287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7145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2057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24003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2743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A617"/>
    <a:srgbClr val="1D9C7F"/>
    <a:srgbClr val="009900"/>
    <a:srgbClr val="D17DD2"/>
    <a:srgbClr val="EC92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2D85BA"/>
              </a:solidFill>
              <a:prstDash val="solid"/>
              <a:miter lim="400000"/>
            </a:ln>
          </a:left>
          <a:right>
            <a:ln w="12700" cap="flat">
              <a:solidFill>
                <a:srgbClr val="2D85BA"/>
              </a:solidFill>
              <a:prstDash val="solid"/>
              <a:miter lim="400000"/>
            </a:ln>
          </a:right>
          <a:top>
            <a:ln w="12700" cap="flat">
              <a:solidFill>
                <a:srgbClr val="2D85BA"/>
              </a:solidFill>
              <a:prstDash val="solid"/>
              <a:miter lim="400000"/>
            </a:ln>
          </a:top>
          <a:bottom>
            <a:ln w="12700" cap="flat">
              <a:solidFill>
                <a:srgbClr val="2D85BA"/>
              </a:solidFill>
              <a:prstDash val="solid"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DCDFE2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B4EB3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2D85BA"/>
              </a:solidFill>
              <a:prstDash val="solid"/>
              <a:miter lim="400000"/>
            </a:ln>
          </a:top>
          <a:bottom>
            <a:ln w="12700" cap="flat">
              <a:solidFill>
                <a:srgbClr val="2D85BA"/>
              </a:solidFill>
              <a:prstDash val="solid"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2E78C3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12700" cap="flat">
              <a:solidFill>
                <a:srgbClr val="0B4EB3"/>
              </a:solidFill>
              <a:prstDash val="solid"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4394F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2D85BA"/>
              </a:solidFill>
              <a:prstDash val="solid"/>
              <a:miter lim="400000"/>
            </a:ln>
          </a:left>
          <a:right>
            <a:ln w="12700" cap="flat">
              <a:solidFill>
                <a:srgbClr val="2D85BA"/>
              </a:solidFill>
              <a:prstDash val="solid"/>
              <a:miter lim="400000"/>
            </a:ln>
          </a:right>
          <a:top>
            <a:ln w="12700" cap="flat">
              <a:solidFill>
                <a:srgbClr val="0B4EB3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0B4EB3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solidFill>
            <a:srgbClr val="D9D9D9"/>
          </a:solidFill>
        </a:fill>
      </a:tcStyle>
    </a:wholeTbl>
    <a:band2H>
      <a:tcTxStyle/>
      <a:tcStyle>
        <a:tcBdr/>
        <a:fill>
          <a:solidFill>
            <a:srgbClr val="EBEBEB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FC32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0DDCD"/>
          </a:solidFill>
        </a:fill>
      </a:tcStyle>
    </a:wholeTbl>
    <a:band2H>
      <a:tcTxStyle/>
      <a:tcStyle>
        <a:tcBdr/>
        <a:fill>
          <a:solidFill>
            <a:srgbClr val="D2CFC5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7D8B8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D6DF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C5C7C8"/>
          </a:solidFill>
        </a:fill>
      </a:tcStyle>
    </a:wholeTbl>
    <a:band2H>
      <a:tcTxStyle/>
      <a:tcStyle>
        <a:tcBdr/>
        <a:fill>
          <a:solidFill>
            <a:srgbClr val="D6D6D7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1454E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D8086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26972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8EAE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Row>
  </a:tblStyle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CDFE2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2E78C3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394F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B4EB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/>
    <p:restoredTop sz="94590"/>
  </p:normalViewPr>
  <p:slideViewPr>
    <p:cSldViewPr snapToGrid="0" snapToObjects="1">
      <p:cViewPr varScale="1">
        <p:scale>
          <a:sx n="60" d="100"/>
          <a:sy n="60" d="100"/>
        </p:scale>
        <p:origin x="13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D61F66-B7FA-4D50-B243-4FBDD2C03AD5}" type="doc">
      <dgm:prSet loTypeId="urn:diagrams.loki3.com/VaryingWidthList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4B7F8F9-61E5-4B3F-B0A5-DFCB55704447}">
      <dgm:prSet phldrT="[Text]" custT="1"/>
      <dgm:spPr/>
      <dgm:t>
        <a:bodyPr/>
        <a:lstStyle/>
        <a:p>
          <a:r>
            <a:rPr lang="th-TH" sz="60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ความเหมาะสมในการไปเก็บรวบรวมข้อมูล</a:t>
          </a:r>
          <a:endParaRPr lang="en-US" sz="60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8D0D3AC2-2FA3-4AFD-8F90-A131E4EE0E8C}" type="parTrans" cxnId="{8052C399-00E0-4CCF-A176-84AA00D9317D}">
      <dgm:prSet/>
      <dgm:spPr/>
      <dgm:t>
        <a:bodyPr/>
        <a:lstStyle/>
        <a:p>
          <a:endParaRPr lang="en-US" sz="54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9B46B75-C285-468C-A38C-45C9DE26140B}" type="sibTrans" cxnId="{8052C399-00E0-4CCF-A176-84AA00D9317D}">
      <dgm:prSet/>
      <dgm:spPr/>
      <dgm:t>
        <a:bodyPr/>
        <a:lstStyle/>
        <a:p>
          <a:endParaRPr lang="en-US" sz="54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EE2AFD6F-C8FF-4A86-B439-42D9648775D0}">
      <dgm:prSet phldrT="[Text]" custT="1"/>
      <dgm:spPr/>
      <dgm:t>
        <a:bodyPr/>
        <a:lstStyle/>
        <a:p>
          <a:r>
            <a:rPr lang="th-TH" sz="60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ความเป็นไปได้ในการไปเก็บรวบรวมข้อมูล</a:t>
          </a:r>
          <a:endParaRPr lang="en-US" sz="60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FEDEDED9-CBCE-4D11-89E0-9A4BF483CED2}" type="parTrans" cxnId="{AA99C3F2-4458-4C00-B436-D5C9A11EBBA0}">
      <dgm:prSet/>
      <dgm:spPr/>
      <dgm:t>
        <a:bodyPr/>
        <a:lstStyle/>
        <a:p>
          <a:endParaRPr lang="en-US" sz="54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D1CACEB-DD3B-467A-856D-8E54C123F6B2}" type="sibTrans" cxnId="{AA99C3F2-4458-4C00-B436-D5C9A11EBBA0}">
      <dgm:prSet/>
      <dgm:spPr/>
      <dgm:t>
        <a:bodyPr/>
        <a:lstStyle/>
        <a:p>
          <a:endParaRPr lang="en-US" sz="54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8CEED064-93B6-42C6-9E01-00058AE96BEB}" type="pres">
      <dgm:prSet presAssocID="{C4D61F66-B7FA-4D50-B243-4FBDD2C03AD5}" presName="Name0" presStyleCnt="0">
        <dgm:presLayoutVars>
          <dgm:resizeHandles/>
        </dgm:presLayoutVars>
      </dgm:prSet>
      <dgm:spPr/>
    </dgm:pt>
    <dgm:pt modelId="{955F143F-96A9-40B9-AA96-03903F0BC3BE}" type="pres">
      <dgm:prSet presAssocID="{14B7F8F9-61E5-4B3F-B0A5-DFCB55704447}" presName="text" presStyleLbl="node1" presStyleIdx="0" presStyleCnt="2" custScaleX="198232" custLinFactY="-8479" custLinFactNeighborY="-100000">
        <dgm:presLayoutVars>
          <dgm:bulletEnabled val="1"/>
        </dgm:presLayoutVars>
      </dgm:prSet>
      <dgm:spPr/>
    </dgm:pt>
    <dgm:pt modelId="{B101E2D7-CA58-4551-8754-C73477F4532F}" type="pres">
      <dgm:prSet presAssocID="{79B46B75-C285-468C-A38C-45C9DE26140B}" presName="space" presStyleCnt="0"/>
      <dgm:spPr/>
    </dgm:pt>
    <dgm:pt modelId="{7E2C02B5-C458-4053-9511-1F4E5B52C315}" type="pres">
      <dgm:prSet presAssocID="{EE2AFD6F-C8FF-4A86-B439-42D9648775D0}" presName="text" presStyleLbl="node1" presStyleIdx="1" presStyleCnt="2" custScaleX="220770">
        <dgm:presLayoutVars>
          <dgm:bulletEnabled val="1"/>
        </dgm:presLayoutVars>
      </dgm:prSet>
      <dgm:spPr/>
    </dgm:pt>
  </dgm:ptLst>
  <dgm:cxnLst>
    <dgm:cxn modelId="{13DC5732-F0F2-4008-A018-3D78DC53436E}" type="presOf" srcId="{EE2AFD6F-C8FF-4A86-B439-42D9648775D0}" destId="{7E2C02B5-C458-4053-9511-1F4E5B52C315}" srcOrd="0" destOrd="0" presId="urn:diagrams.loki3.com/VaryingWidthList"/>
    <dgm:cxn modelId="{9C6CD448-530B-42CE-8974-0AD5E8C62052}" type="presOf" srcId="{C4D61F66-B7FA-4D50-B243-4FBDD2C03AD5}" destId="{8CEED064-93B6-42C6-9E01-00058AE96BEB}" srcOrd="0" destOrd="0" presId="urn:diagrams.loki3.com/VaryingWidthList"/>
    <dgm:cxn modelId="{8052C399-00E0-4CCF-A176-84AA00D9317D}" srcId="{C4D61F66-B7FA-4D50-B243-4FBDD2C03AD5}" destId="{14B7F8F9-61E5-4B3F-B0A5-DFCB55704447}" srcOrd="0" destOrd="0" parTransId="{8D0D3AC2-2FA3-4AFD-8F90-A131E4EE0E8C}" sibTransId="{79B46B75-C285-468C-A38C-45C9DE26140B}"/>
    <dgm:cxn modelId="{7A1568E6-369E-4B25-88CB-5DF592AF4D12}" type="presOf" srcId="{14B7F8F9-61E5-4B3F-B0A5-DFCB55704447}" destId="{955F143F-96A9-40B9-AA96-03903F0BC3BE}" srcOrd="0" destOrd="0" presId="urn:diagrams.loki3.com/VaryingWidthList"/>
    <dgm:cxn modelId="{AA99C3F2-4458-4C00-B436-D5C9A11EBBA0}" srcId="{C4D61F66-B7FA-4D50-B243-4FBDD2C03AD5}" destId="{EE2AFD6F-C8FF-4A86-B439-42D9648775D0}" srcOrd="1" destOrd="0" parTransId="{FEDEDED9-CBCE-4D11-89E0-9A4BF483CED2}" sibTransId="{7D1CACEB-DD3B-467A-856D-8E54C123F6B2}"/>
    <dgm:cxn modelId="{61516530-F651-4F49-8CB3-7A299559C4CD}" type="presParOf" srcId="{8CEED064-93B6-42C6-9E01-00058AE96BEB}" destId="{955F143F-96A9-40B9-AA96-03903F0BC3BE}" srcOrd="0" destOrd="0" presId="urn:diagrams.loki3.com/VaryingWidthList"/>
    <dgm:cxn modelId="{1E0E1843-6657-45D5-8681-3E9A14F00084}" type="presParOf" srcId="{8CEED064-93B6-42C6-9E01-00058AE96BEB}" destId="{B101E2D7-CA58-4551-8754-C73477F4532F}" srcOrd="1" destOrd="0" presId="urn:diagrams.loki3.com/VaryingWidthList"/>
    <dgm:cxn modelId="{15C9A582-0E1E-47F8-BE81-883541321111}" type="presParOf" srcId="{8CEED064-93B6-42C6-9E01-00058AE96BEB}" destId="{7E2C02B5-C458-4053-9511-1F4E5B52C315}" srcOrd="2" destOrd="0" presId="urn:diagrams.loki3.com/VaryingWidth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827011-0332-4104-A123-357970DB0431}" type="doc">
      <dgm:prSet loTypeId="urn:microsoft.com/office/officeart/2005/8/layout/default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B14CA54A-F64B-41E1-96BF-BFDE01D853B3}">
      <dgm:prSet phldrT="[Text]" custT="1"/>
      <dgm:spPr/>
      <dgm:t>
        <a:bodyPr/>
        <a:lstStyle/>
        <a:p>
          <a:r>
            <a:rPr lang="th-TH" sz="3200" b="1" i="0" u="none" dirty="0">
              <a:latin typeface="TH SarabunPSK" panose="020B0500040200020003" pitchFamily="34" charset="-34"/>
              <a:cs typeface="TH SarabunPSK" panose="020B0500040200020003" pitchFamily="34" charset="-34"/>
            </a:rPr>
            <a:t>ปริมาณข้อมูลที่ต้องการจัดเก็บ</a:t>
          </a:r>
          <a:endParaRPr lang="en-US" sz="32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C350B601-42DD-4E74-B3EF-BB056896D8FA}" type="parTrans" cxnId="{AA23E863-4387-4104-A88C-44BFBDB6A92B}">
      <dgm:prSet/>
      <dgm:spPr/>
      <dgm:t>
        <a:bodyPr/>
        <a:lstStyle/>
        <a:p>
          <a:endParaRPr lang="en-US" sz="32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8BFA185A-B2CC-4E72-BC43-0BF519D282FB}" type="sibTrans" cxnId="{AA23E863-4387-4104-A88C-44BFBDB6A92B}">
      <dgm:prSet/>
      <dgm:spPr/>
      <dgm:t>
        <a:bodyPr/>
        <a:lstStyle/>
        <a:p>
          <a:endParaRPr lang="en-US" sz="32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D8D2B4AF-7348-45E2-BC45-DF724B202E10}">
      <dgm:prSet phldrT="[Text]" custT="1"/>
      <dgm:spPr/>
      <dgm:t>
        <a:bodyPr/>
        <a:lstStyle/>
        <a:p>
          <a:r>
            <a:rPr lang="th-TH" sz="3200" b="1" i="0" u="none" dirty="0">
              <a:latin typeface="TH SarabunPSK" panose="020B0500040200020003" pitchFamily="34" charset="-34"/>
              <a:cs typeface="TH SarabunPSK" panose="020B0500040200020003" pitchFamily="34" charset="-34"/>
            </a:rPr>
            <a:t>ระยะเวลาในการเก็บรวบรวมข้อมูล</a:t>
          </a:r>
          <a:endParaRPr lang="en-US" sz="32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6CA86B52-0BD3-4133-9A4D-912E0A3222F3}" type="parTrans" cxnId="{125842BA-CDB4-49D2-B2F7-16B2C76FD700}">
      <dgm:prSet/>
      <dgm:spPr/>
      <dgm:t>
        <a:bodyPr/>
        <a:lstStyle/>
        <a:p>
          <a:endParaRPr lang="en-US" sz="32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AF15B35F-4B02-4A63-B189-B13D4A8AF6EB}" type="sibTrans" cxnId="{125842BA-CDB4-49D2-B2F7-16B2C76FD700}">
      <dgm:prSet/>
      <dgm:spPr/>
      <dgm:t>
        <a:bodyPr/>
        <a:lstStyle/>
        <a:p>
          <a:endParaRPr lang="en-US" sz="32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DB426DE1-7C7F-4411-9B96-A47C16A5402F}">
      <dgm:prSet phldrT="[Text]" custT="1"/>
      <dgm:spPr/>
      <dgm:t>
        <a:bodyPr/>
        <a:lstStyle/>
        <a:p>
          <a:r>
            <a:rPr lang="th-TH" sz="3200" b="1" i="0" u="none" dirty="0">
              <a:latin typeface="TH SarabunPSK" panose="020B0500040200020003" pitchFamily="34" charset="-34"/>
              <a:cs typeface="TH SarabunPSK" panose="020B0500040200020003" pitchFamily="34" charset="-34"/>
            </a:rPr>
            <a:t>ช่วงเวลาในจัดเก็บข้อมูล</a:t>
          </a:r>
          <a:endParaRPr lang="en-US" sz="32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0203F4E4-458E-4DDE-9758-6061A2F295F7}" type="parTrans" cxnId="{C1AEBC5D-C502-4C6E-95E6-783AE11E9B74}">
      <dgm:prSet/>
      <dgm:spPr/>
      <dgm:t>
        <a:bodyPr/>
        <a:lstStyle/>
        <a:p>
          <a:endParaRPr lang="en-US" sz="32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C73E4201-919A-43C9-B6B4-F235E754AE1D}" type="sibTrans" cxnId="{C1AEBC5D-C502-4C6E-95E6-783AE11E9B74}">
      <dgm:prSet/>
      <dgm:spPr/>
      <dgm:t>
        <a:bodyPr/>
        <a:lstStyle/>
        <a:p>
          <a:endParaRPr lang="en-US" sz="32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40F74CF3-6CC8-4E9A-8BBB-D918F3C7AD28}">
      <dgm:prSet phldrT="[Text]" custT="1"/>
      <dgm:spPr/>
      <dgm:t>
        <a:bodyPr/>
        <a:lstStyle/>
        <a:p>
          <a:r>
            <a:rPr lang="th-TH" sz="3200" b="1" i="0" u="none" dirty="0">
              <a:latin typeface="TH SarabunPSK" panose="020B0500040200020003" pitchFamily="34" charset="-34"/>
              <a:cs typeface="TH SarabunPSK" panose="020B0500040200020003" pitchFamily="34" charset="-34"/>
            </a:rPr>
            <a:t>แหล่งกำเนิดข้อมูล หรือสถานที่ที่จะไปเก็บข้อมูล</a:t>
          </a:r>
          <a:endParaRPr lang="en-US" sz="32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1B447F1D-B0B7-4DE4-BC4B-0C38EEF2F3C1}" type="parTrans" cxnId="{788A6C17-C676-4FF6-9234-F870071B4E20}">
      <dgm:prSet/>
      <dgm:spPr/>
      <dgm:t>
        <a:bodyPr/>
        <a:lstStyle/>
        <a:p>
          <a:endParaRPr lang="en-US" sz="32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C7C9D16C-72F6-441E-9BF0-66C4662B705D}" type="sibTrans" cxnId="{788A6C17-C676-4FF6-9234-F870071B4E20}">
      <dgm:prSet/>
      <dgm:spPr/>
      <dgm:t>
        <a:bodyPr/>
        <a:lstStyle/>
        <a:p>
          <a:endParaRPr lang="en-US" sz="32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FF75927C-B889-4EEC-B3A2-099FE0C54B5B}">
      <dgm:prSet phldrT="[Text]" custT="1"/>
      <dgm:spPr/>
      <dgm:t>
        <a:bodyPr/>
        <a:lstStyle/>
        <a:p>
          <a:r>
            <a:rPr lang="th-TH" sz="3200" b="1" i="0" u="none" dirty="0">
              <a:latin typeface="TH SarabunPSK" panose="020B0500040200020003" pitchFamily="34" charset="-34"/>
              <a:cs typeface="TH SarabunPSK" panose="020B0500040200020003" pitchFamily="34" charset="-34"/>
            </a:rPr>
            <a:t>ผู้ให้ข้อมูล</a:t>
          </a:r>
          <a:endParaRPr lang="en-US" sz="32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BC7F8FAD-6CBB-4C1F-B405-4E18B2A63B69}" type="parTrans" cxnId="{61F15D72-2A69-4745-8521-DDAA1DB76790}">
      <dgm:prSet/>
      <dgm:spPr/>
      <dgm:t>
        <a:bodyPr/>
        <a:lstStyle/>
        <a:p>
          <a:endParaRPr lang="en-US" sz="32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3092866F-B16C-4D5C-9198-B7772BED1C2A}" type="sibTrans" cxnId="{61F15D72-2A69-4745-8521-DDAA1DB76790}">
      <dgm:prSet/>
      <dgm:spPr/>
      <dgm:t>
        <a:bodyPr/>
        <a:lstStyle/>
        <a:p>
          <a:endParaRPr lang="en-US" sz="32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D4659FE0-BA88-458C-BC5D-FF0191BB3F02}" type="pres">
      <dgm:prSet presAssocID="{7E827011-0332-4104-A123-357970DB0431}" presName="diagram" presStyleCnt="0">
        <dgm:presLayoutVars>
          <dgm:dir/>
          <dgm:resizeHandles val="exact"/>
        </dgm:presLayoutVars>
      </dgm:prSet>
      <dgm:spPr/>
    </dgm:pt>
    <dgm:pt modelId="{453008CC-A896-4C2C-91D3-1C6E6E2416CA}" type="pres">
      <dgm:prSet presAssocID="{B14CA54A-F64B-41E1-96BF-BFDE01D853B3}" presName="node" presStyleLbl="node1" presStyleIdx="0" presStyleCnt="5">
        <dgm:presLayoutVars>
          <dgm:bulletEnabled val="1"/>
        </dgm:presLayoutVars>
      </dgm:prSet>
      <dgm:spPr/>
    </dgm:pt>
    <dgm:pt modelId="{576181FC-845E-433C-86C0-0E9DC36BCD72}" type="pres">
      <dgm:prSet presAssocID="{8BFA185A-B2CC-4E72-BC43-0BF519D282FB}" presName="sibTrans" presStyleCnt="0"/>
      <dgm:spPr/>
    </dgm:pt>
    <dgm:pt modelId="{F15BC67B-A458-4DE0-B94F-B01FDDBE69E0}" type="pres">
      <dgm:prSet presAssocID="{D8D2B4AF-7348-45E2-BC45-DF724B202E10}" presName="node" presStyleLbl="node1" presStyleIdx="1" presStyleCnt="5">
        <dgm:presLayoutVars>
          <dgm:bulletEnabled val="1"/>
        </dgm:presLayoutVars>
      </dgm:prSet>
      <dgm:spPr/>
    </dgm:pt>
    <dgm:pt modelId="{5C4107CC-F2D6-4651-B73E-56F0D54CFE72}" type="pres">
      <dgm:prSet presAssocID="{AF15B35F-4B02-4A63-B189-B13D4A8AF6EB}" presName="sibTrans" presStyleCnt="0"/>
      <dgm:spPr/>
    </dgm:pt>
    <dgm:pt modelId="{A2F7DD9A-7FBA-4A4E-BBFA-4257EF79BDCF}" type="pres">
      <dgm:prSet presAssocID="{DB426DE1-7C7F-4411-9B96-A47C16A5402F}" presName="node" presStyleLbl="node1" presStyleIdx="2" presStyleCnt="5">
        <dgm:presLayoutVars>
          <dgm:bulletEnabled val="1"/>
        </dgm:presLayoutVars>
      </dgm:prSet>
      <dgm:spPr/>
    </dgm:pt>
    <dgm:pt modelId="{921E36A8-34F4-4548-AB82-6949E72B1C24}" type="pres">
      <dgm:prSet presAssocID="{C73E4201-919A-43C9-B6B4-F235E754AE1D}" presName="sibTrans" presStyleCnt="0"/>
      <dgm:spPr/>
    </dgm:pt>
    <dgm:pt modelId="{01E2E7E5-1598-4D8F-848C-F01F7F69B824}" type="pres">
      <dgm:prSet presAssocID="{40F74CF3-6CC8-4E9A-8BBB-D918F3C7AD28}" presName="node" presStyleLbl="node1" presStyleIdx="3" presStyleCnt="5" custScaleX="134381">
        <dgm:presLayoutVars>
          <dgm:bulletEnabled val="1"/>
        </dgm:presLayoutVars>
      </dgm:prSet>
      <dgm:spPr/>
    </dgm:pt>
    <dgm:pt modelId="{E82B6880-4FFC-4B9B-90C0-9FCA44807CB6}" type="pres">
      <dgm:prSet presAssocID="{C7C9D16C-72F6-441E-9BF0-66C4662B705D}" presName="sibTrans" presStyleCnt="0"/>
      <dgm:spPr/>
    </dgm:pt>
    <dgm:pt modelId="{BA2A2E0D-A5AB-431D-AAC9-36BEBB98B8BC}" type="pres">
      <dgm:prSet presAssocID="{FF75927C-B889-4EEC-B3A2-099FE0C54B5B}" presName="node" presStyleLbl="node1" presStyleIdx="4" presStyleCnt="5">
        <dgm:presLayoutVars>
          <dgm:bulletEnabled val="1"/>
        </dgm:presLayoutVars>
      </dgm:prSet>
      <dgm:spPr/>
    </dgm:pt>
  </dgm:ptLst>
  <dgm:cxnLst>
    <dgm:cxn modelId="{0F20290C-D8D7-4E6B-9B08-6CC0A3CDD26C}" type="presOf" srcId="{7E827011-0332-4104-A123-357970DB0431}" destId="{D4659FE0-BA88-458C-BC5D-FF0191BB3F02}" srcOrd="0" destOrd="0" presId="urn:microsoft.com/office/officeart/2005/8/layout/default"/>
    <dgm:cxn modelId="{788A6C17-C676-4FF6-9234-F870071B4E20}" srcId="{7E827011-0332-4104-A123-357970DB0431}" destId="{40F74CF3-6CC8-4E9A-8BBB-D918F3C7AD28}" srcOrd="3" destOrd="0" parTransId="{1B447F1D-B0B7-4DE4-BC4B-0C38EEF2F3C1}" sibTransId="{C7C9D16C-72F6-441E-9BF0-66C4662B705D}"/>
    <dgm:cxn modelId="{C1AEBC5D-C502-4C6E-95E6-783AE11E9B74}" srcId="{7E827011-0332-4104-A123-357970DB0431}" destId="{DB426DE1-7C7F-4411-9B96-A47C16A5402F}" srcOrd="2" destOrd="0" parTransId="{0203F4E4-458E-4DDE-9758-6061A2F295F7}" sibTransId="{C73E4201-919A-43C9-B6B4-F235E754AE1D}"/>
    <dgm:cxn modelId="{5E015342-9759-4C28-972E-905E15EEEC6E}" type="presOf" srcId="{D8D2B4AF-7348-45E2-BC45-DF724B202E10}" destId="{F15BC67B-A458-4DE0-B94F-B01FDDBE69E0}" srcOrd="0" destOrd="0" presId="urn:microsoft.com/office/officeart/2005/8/layout/default"/>
    <dgm:cxn modelId="{AA23E863-4387-4104-A88C-44BFBDB6A92B}" srcId="{7E827011-0332-4104-A123-357970DB0431}" destId="{B14CA54A-F64B-41E1-96BF-BFDE01D853B3}" srcOrd="0" destOrd="0" parTransId="{C350B601-42DD-4E74-B3EF-BB056896D8FA}" sibTransId="{8BFA185A-B2CC-4E72-BC43-0BF519D282FB}"/>
    <dgm:cxn modelId="{61F15D72-2A69-4745-8521-DDAA1DB76790}" srcId="{7E827011-0332-4104-A123-357970DB0431}" destId="{FF75927C-B889-4EEC-B3A2-099FE0C54B5B}" srcOrd="4" destOrd="0" parTransId="{BC7F8FAD-6CBB-4C1F-B405-4E18B2A63B69}" sibTransId="{3092866F-B16C-4D5C-9198-B7772BED1C2A}"/>
    <dgm:cxn modelId="{6B86D058-455C-400D-837C-065BCDF92AE5}" type="presOf" srcId="{B14CA54A-F64B-41E1-96BF-BFDE01D853B3}" destId="{453008CC-A896-4C2C-91D3-1C6E6E2416CA}" srcOrd="0" destOrd="0" presId="urn:microsoft.com/office/officeart/2005/8/layout/default"/>
    <dgm:cxn modelId="{2FBC4893-94AB-41E9-BEE7-9A3EF6590CC1}" type="presOf" srcId="{40F74CF3-6CC8-4E9A-8BBB-D918F3C7AD28}" destId="{01E2E7E5-1598-4D8F-848C-F01F7F69B824}" srcOrd="0" destOrd="0" presId="urn:microsoft.com/office/officeart/2005/8/layout/default"/>
    <dgm:cxn modelId="{125842BA-CDB4-49D2-B2F7-16B2C76FD700}" srcId="{7E827011-0332-4104-A123-357970DB0431}" destId="{D8D2B4AF-7348-45E2-BC45-DF724B202E10}" srcOrd="1" destOrd="0" parTransId="{6CA86B52-0BD3-4133-9A4D-912E0A3222F3}" sibTransId="{AF15B35F-4B02-4A63-B189-B13D4A8AF6EB}"/>
    <dgm:cxn modelId="{A86DB7C3-B405-4AD9-B446-5007F1891F10}" type="presOf" srcId="{FF75927C-B889-4EEC-B3A2-099FE0C54B5B}" destId="{BA2A2E0D-A5AB-431D-AAC9-36BEBB98B8BC}" srcOrd="0" destOrd="0" presId="urn:microsoft.com/office/officeart/2005/8/layout/default"/>
    <dgm:cxn modelId="{70E531CC-40C4-4C8F-A8E3-FD2088FAC180}" type="presOf" srcId="{DB426DE1-7C7F-4411-9B96-A47C16A5402F}" destId="{A2F7DD9A-7FBA-4A4E-BBFA-4257EF79BDCF}" srcOrd="0" destOrd="0" presId="urn:microsoft.com/office/officeart/2005/8/layout/default"/>
    <dgm:cxn modelId="{EDFB07E5-A4B9-44A8-BD4D-0E34FA7797AA}" type="presParOf" srcId="{D4659FE0-BA88-458C-BC5D-FF0191BB3F02}" destId="{453008CC-A896-4C2C-91D3-1C6E6E2416CA}" srcOrd="0" destOrd="0" presId="urn:microsoft.com/office/officeart/2005/8/layout/default"/>
    <dgm:cxn modelId="{B9814534-C398-4E6E-AEAE-E0F8C79A1910}" type="presParOf" srcId="{D4659FE0-BA88-458C-BC5D-FF0191BB3F02}" destId="{576181FC-845E-433C-86C0-0E9DC36BCD72}" srcOrd="1" destOrd="0" presId="urn:microsoft.com/office/officeart/2005/8/layout/default"/>
    <dgm:cxn modelId="{97CE403A-6370-4660-9804-E07395C6471A}" type="presParOf" srcId="{D4659FE0-BA88-458C-BC5D-FF0191BB3F02}" destId="{F15BC67B-A458-4DE0-B94F-B01FDDBE69E0}" srcOrd="2" destOrd="0" presId="urn:microsoft.com/office/officeart/2005/8/layout/default"/>
    <dgm:cxn modelId="{683991A7-AB53-427B-A3F6-C0238032C28B}" type="presParOf" srcId="{D4659FE0-BA88-458C-BC5D-FF0191BB3F02}" destId="{5C4107CC-F2D6-4651-B73E-56F0D54CFE72}" srcOrd="3" destOrd="0" presId="urn:microsoft.com/office/officeart/2005/8/layout/default"/>
    <dgm:cxn modelId="{331F5D42-DD40-4CCD-B80A-074A1D288B24}" type="presParOf" srcId="{D4659FE0-BA88-458C-BC5D-FF0191BB3F02}" destId="{A2F7DD9A-7FBA-4A4E-BBFA-4257EF79BDCF}" srcOrd="4" destOrd="0" presId="urn:microsoft.com/office/officeart/2005/8/layout/default"/>
    <dgm:cxn modelId="{FBF50EC5-C58F-4A44-867C-AC6F45EE1D0B}" type="presParOf" srcId="{D4659FE0-BA88-458C-BC5D-FF0191BB3F02}" destId="{921E36A8-34F4-4548-AB82-6949E72B1C24}" srcOrd="5" destOrd="0" presId="urn:microsoft.com/office/officeart/2005/8/layout/default"/>
    <dgm:cxn modelId="{5CA5519B-1655-44A6-A6A5-AB3886C730DA}" type="presParOf" srcId="{D4659FE0-BA88-458C-BC5D-FF0191BB3F02}" destId="{01E2E7E5-1598-4D8F-848C-F01F7F69B824}" srcOrd="6" destOrd="0" presId="urn:microsoft.com/office/officeart/2005/8/layout/default"/>
    <dgm:cxn modelId="{CAAF8369-1A1C-4583-BADE-53C532EF0149}" type="presParOf" srcId="{D4659FE0-BA88-458C-BC5D-FF0191BB3F02}" destId="{E82B6880-4FFC-4B9B-90C0-9FCA44807CB6}" srcOrd="7" destOrd="0" presId="urn:microsoft.com/office/officeart/2005/8/layout/default"/>
    <dgm:cxn modelId="{98691836-28BF-4B9C-9315-8924F427A8C9}" type="presParOf" srcId="{D4659FE0-BA88-458C-BC5D-FF0191BB3F02}" destId="{BA2A2E0D-A5AB-431D-AAC9-36BEBB98B8BC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D61F66-B7FA-4D50-B243-4FBDD2C03AD5}" type="doc">
      <dgm:prSet loTypeId="urn:diagrams.loki3.com/VaryingWidthList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4B7F8F9-61E5-4B3F-B0A5-DFCB55704447}">
      <dgm:prSet phldrT="[Text]" custT="1"/>
      <dgm:spPr/>
      <dgm:t>
        <a:bodyPr/>
        <a:lstStyle/>
        <a:p>
          <a:r>
            <a:rPr lang="th-TH" sz="66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ปัญหาในการเก็บรวบรวมข้อมูล</a:t>
          </a:r>
          <a:endParaRPr lang="en-US" sz="6600" b="1" dirty="0"/>
        </a:p>
      </dgm:t>
    </dgm:pt>
    <dgm:pt modelId="{8D0D3AC2-2FA3-4AFD-8F90-A131E4EE0E8C}" type="parTrans" cxnId="{8052C399-00E0-4CCF-A176-84AA00D9317D}">
      <dgm:prSet/>
      <dgm:spPr/>
      <dgm:t>
        <a:bodyPr/>
        <a:lstStyle/>
        <a:p>
          <a:endParaRPr lang="en-US" sz="6000" b="1"/>
        </a:p>
      </dgm:t>
    </dgm:pt>
    <dgm:pt modelId="{79B46B75-C285-468C-A38C-45C9DE26140B}" type="sibTrans" cxnId="{8052C399-00E0-4CCF-A176-84AA00D9317D}">
      <dgm:prSet/>
      <dgm:spPr/>
      <dgm:t>
        <a:bodyPr/>
        <a:lstStyle/>
        <a:p>
          <a:endParaRPr lang="en-US" sz="6000" b="1"/>
        </a:p>
      </dgm:t>
    </dgm:pt>
    <dgm:pt modelId="{EE2AFD6F-C8FF-4A86-B439-42D9648775D0}">
      <dgm:prSet phldrT="[Text]" custT="1"/>
      <dgm:spPr/>
      <dgm:t>
        <a:bodyPr/>
        <a:lstStyle/>
        <a:p>
          <a:r>
            <a:rPr lang="th-TH" sz="66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มีการแก้ปัญหาอย่างไร</a:t>
          </a:r>
          <a:endParaRPr lang="en-US" sz="6600" b="1" dirty="0"/>
        </a:p>
      </dgm:t>
    </dgm:pt>
    <dgm:pt modelId="{FEDEDED9-CBCE-4D11-89E0-9A4BF483CED2}" type="parTrans" cxnId="{AA99C3F2-4458-4C00-B436-D5C9A11EBBA0}">
      <dgm:prSet/>
      <dgm:spPr/>
      <dgm:t>
        <a:bodyPr/>
        <a:lstStyle/>
        <a:p>
          <a:endParaRPr lang="en-US" sz="6000" b="1"/>
        </a:p>
      </dgm:t>
    </dgm:pt>
    <dgm:pt modelId="{7D1CACEB-DD3B-467A-856D-8E54C123F6B2}" type="sibTrans" cxnId="{AA99C3F2-4458-4C00-B436-D5C9A11EBBA0}">
      <dgm:prSet/>
      <dgm:spPr/>
      <dgm:t>
        <a:bodyPr/>
        <a:lstStyle/>
        <a:p>
          <a:endParaRPr lang="en-US" sz="6000" b="1"/>
        </a:p>
      </dgm:t>
    </dgm:pt>
    <dgm:pt modelId="{8CEED064-93B6-42C6-9E01-00058AE96BEB}" type="pres">
      <dgm:prSet presAssocID="{C4D61F66-B7FA-4D50-B243-4FBDD2C03AD5}" presName="Name0" presStyleCnt="0">
        <dgm:presLayoutVars>
          <dgm:resizeHandles/>
        </dgm:presLayoutVars>
      </dgm:prSet>
      <dgm:spPr/>
    </dgm:pt>
    <dgm:pt modelId="{955F143F-96A9-40B9-AA96-03903F0BC3BE}" type="pres">
      <dgm:prSet presAssocID="{14B7F8F9-61E5-4B3F-B0A5-DFCB55704447}" presName="text" presStyleLbl="node1" presStyleIdx="0" presStyleCnt="2" custScaleX="198232" custLinFactY="-8479" custLinFactNeighborY="-100000">
        <dgm:presLayoutVars>
          <dgm:bulletEnabled val="1"/>
        </dgm:presLayoutVars>
      </dgm:prSet>
      <dgm:spPr/>
    </dgm:pt>
    <dgm:pt modelId="{B101E2D7-CA58-4551-8754-C73477F4532F}" type="pres">
      <dgm:prSet presAssocID="{79B46B75-C285-468C-A38C-45C9DE26140B}" presName="space" presStyleCnt="0"/>
      <dgm:spPr/>
    </dgm:pt>
    <dgm:pt modelId="{7E2C02B5-C458-4053-9511-1F4E5B52C315}" type="pres">
      <dgm:prSet presAssocID="{EE2AFD6F-C8FF-4A86-B439-42D9648775D0}" presName="text" presStyleLbl="node1" presStyleIdx="1" presStyleCnt="2" custScaleX="220770">
        <dgm:presLayoutVars>
          <dgm:bulletEnabled val="1"/>
        </dgm:presLayoutVars>
      </dgm:prSet>
      <dgm:spPr/>
    </dgm:pt>
  </dgm:ptLst>
  <dgm:cxnLst>
    <dgm:cxn modelId="{13DC5732-F0F2-4008-A018-3D78DC53436E}" type="presOf" srcId="{EE2AFD6F-C8FF-4A86-B439-42D9648775D0}" destId="{7E2C02B5-C458-4053-9511-1F4E5B52C315}" srcOrd="0" destOrd="0" presId="urn:diagrams.loki3.com/VaryingWidthList"/>
    <dgm:cxn modelId="{9C6CD448-530B-42CE-8974-0AD5E8C62052}" type="presOf" srcId="{C4D61F66-B7FA-4D50-B243-4FBDD2C03AD5}" destId="{8CEED064-93B6-42C6-9E01-00058AE96BEB}" srcOrd="0" destOrd="0" presId="urn:diagrams.loki3.com/VaryingWidthList"/>
    <dgm:cxn modelId="{8052C399-00E0-4CCF-A176-84AA00D9317D}" srcId="{C4D61F66-B7FA-4D50-B243-4FBDD2C03AD5}" destId="{14B7F8F9-61E5-4B3F-B0A5-DFCB55704447}" srcOrd="0" destOrd="0" parTransId="{8D0D3AC2-2FA3-4AFD-8F90-A131E4EE0E8C}" sibTransId="{79B46B75-C285-468C-A38C-45C9DE26140B}"/>
    <dgm:cxn modelId="{7A1568E6-369E-4B25-88CB-5DF592AF4D12}" type="presOf" srcId="{14B7F8F9-61E5-4B3F-B0A5-DFCB55704447}" destId="{955F143F-96A9-40B9-AA96-03903F0BC3BE}" srcOrd="0" destOrd="0" presId="urn:diagrams.loki3.com/VaryingWidthList"/>
    <dgm:cxn modelId="{AA99C3F2-4458-4C00-B436-D5C9A11EBBA0}" srcId="{C4D61F66-B7FA-4D50-B243-4FBDD2C03AD5}" destId="{EE2AFD6F-C8FF-4A86-B439-42D9648775D0}" srcOrd="1" destOrd="0" parTransId="{FEDEDED9-CBCE-4D11-89E0-9A4BF483CED2}" sibTransId="{7D1CACEB-DD3B-467A-856D-8E54C123F6B2}"/>
    <dgm:cxn modelId="{61516530-F651-4F49-8CB3-7A299559C4CD}" type="presParOf" srcId="{8CEED064-93B6-42C6-9E01-00058AE96BEB}" destId="{955F143F-96A9-40B9-AA96-03903F0BC3BE}" srcOrd="0" destOrd="0" presId="urn:diagrams.loki3.com/VaryingWidthList"/>
    <dgm:cxn modelId="{1E0E1843-6657-45D5-8681-3E9A14F00084}" type="presParOf" srcId="{8CEED064-93B6-42C6-9E01-00058AE96BEB}" destId="{B101E2D7-CA58-4551-8754-C73477F4532F}" srcOrd="1" destOrd="0" presId="urn:diagrams.loki3.com/VaryingWidthList"/>
    <dgm:cxn modelId="{15C9A582-0E1E-47F8-BE81-883541321111}" type="presParOf" srcId="{8CEED064-93B6-42C6-9E01-00058AE96BEB}" destId="{7E2C02B5-C458-4053-9511-1F4E5B52C315}" srcOrd="2" destOrd="0" presId="urn:diagrams.loki3.com/VaryingWidth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E0DC947-9183-41E2-865D-57F07D393952}" type="doc">
      <dgm:prSet loTypeId="urn:microsoft.com/office/officeart/2005/8/layout/process4" loCatId="process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F0185D5-AC57-427B-B2DF-04D1C295ABD9}">
      <dgm:prSet phldrT="[Text]" custT="1"/>
      <dgm:spPr/>
      <dgm:t>
        <a:bodyPr/>
        <a:lstStyle/>
        <a:p>
          <a:pPr algn="ctr"/>
          <a:r>
            <a:rPr lang="th-TH" sz="40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ร่วมกันตรวจสอบข้อมูลว่ามีความผิดปกติหรือไม่ อย่างไร</a:t>
          </a:r>
          <a:endParaRPr lang="en-US" sz="4000" b="1" dirty="0">
            <a:solidFill>
              <a:schemeClr val="tx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293B1307-1124-4FC5-8AC8-58BA7F95EE3D}" type="parTrans" cxnId="{0A6FD0F9-392E-4A62-AFBB-73294366F7DD}">
      <dgm:prSet/>
      <dgm:spPr/>
      <dgm:t>
        <a:bodyPr/>
        <a:lstStyle/>
        <a:p>
          <a:pPr algn="ctr"/>
          <a:endParaRPr lang="en-US" sz="40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BC80619A-1F3A-46E8-BD1E-5F5EAE64DAC3}" type="sibTrans" cxnId="{0A6FD0F9-392E-4A62-AFBB-73294366F7DD}">
      <dgm:prSet custT="1"/>
      <dgm:spPr/>
      <dgm:t>
        <a:bodyPr/>
        <a:lstStyle/>
        <a:p>
          <a:pPr algn="ctr"/>
          <a:endParaRPr lang="en-US" sz="40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8EA15447-A698-4C47-A726-8C5C62519344}">
      <dgm:prSet phldrT="[Text]" custT="1"/>
      <dgm:spPr/>
      <dgm:t>
        <a:bodyPr/>
        <a:lstStyle/>
        <a:p>
          <a:pPr algn="ctr"/>
          <a:r>
            <a:rPr lang="th-TH" sz="40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ประมวลผลข้อมูล โดยผู้สอนกำชับว่า</a:t>
          </a:r>
          <a:r>
            <a:rPr lang="en-US" sz="40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 </a:t>
          </a:r>
          <a:br>
            <a:rPr lang="en-US" sz="40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</a:br>
          <a:r>
            <a:rPr lang="th-TH" sz="40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ผลที่ได้ต้องสอดคล้องกับปัญหาที่กำหนดไว้</a:t>
          </a:r>
          <a:endParaRPr lang="en-US" sz="4000" b="1" dirty="0">
            <a:solidFill>
              <a:schemeClr val="tx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15D9D791-888F-4047-B1A4-CDC3545C3CC8}" type="parTrans" cxnId="{2A2A6F47-CEAC-478D-A8F3-3F5C90A07117}">
      <dgm:prSet/>
      <dgm:spPr/>
      <dgm:t>
        <a:bodyPr/>
        <a:lstStyle/>
        <a:p>
          <a:pPr algn="ctr"/>
          <a:endParaRPr lang="en-US" sz="40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5B379A8A-4685-4BB0-B082-0551863AAFF6}" type="sibTrans" cxnId="{2A2A6F47-CEAC-478D-A8F3-3F5C90A07117}">
      <dgm:prSet custT="1"/>
      <dgm:spPr/>
      <dgm:t>
        <a:bodyPr/>
        <a:lstStyle/>
        <a:p>
          <a:pPr algn="ctr"/>
          <a:endParaRPr lang="en-US" sz="40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07B53AB1-51FD-4C0C-A1AE-83E5CA42132A}">
      <dgm:prSet phldrT="[Text]" custT="1"/>
      <dgm:spPr/>
      <dgm:t>
        <a:bodyPr/>
        <a:lstStyle/>
        <a:p>
          <a:pPr algn="ctr"/>
          <a:r>
            <a:rPr lang="th-TH" sz="38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สร้างงานนำเสนอ โดยทำข้อมูลให้เป็นภาพ และเผยแพร่ผลงานนำเสนอบนสื่อสังคมออนไลน์ที่เหมาะสม  ให้เพื่อนเข้าชมและแสดงความคิดเห็น</a:t>
          </a:r>
          <a:endParaRPr lang="en-US" sz="38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BC7C0601-A5C1-4F03-B5BA-CE5333EA5AF8}" type="parTrans" cxnId="{D0C35047-3D00-4C3D-96D1-C8A7EF942AE4}">
      <dgm:prSet/>
      <dgm:spPr/>
      <dgm:t>
        <a:bodyPr/>
        <a:lstStyle/>
        <a:p>
          <a:pPr algn="ctr"/>
          <a:endParaRPr lang="en-US" sz="40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823FFE55-33E7-4482-AC10-6006351D8FD4}" type="sibTrans" cxnId="{D0C35047-3D00-4C3D-96D1-C8A7EF942AE4}">
      <dgm:prSet/>
      <dgm:spPr/>
      <dgm:t>
        <a:bodyPr/>
        <a:lstStyle/>
        <a:p>
          <a:pPr algn="ctr"/>
          <a:endParaRPr lang="en-US" sz="40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1B8AB3E6-185E-4347-B331-E3314FADA821}" type="pres">
      <dgm:prSet presAssocID="{9E0DC947-9183-41E2-865D-57F07D393952}" presName="Name0" presStyleCnt="0">
        <dgm:presLayoutVars>
          <dgm:dir/>
          <dgm:animLvl val="lvl"/>
          <dgm:resizeHandles val="exact"/>
        </dgm:presLayoutVars>
      </dgm:prSet>
      <dgm:spPr/>
    </dgm:pt>
    <dgm:pt modelId="{D118CB43-A924-4FFD-9790-0FA032E803FE}" type="pres">
      <dgm:prSet presAssocID="{07B53AB1-51FD-4C0C-A1AE-83E5CA42132A}" presName="boxAndChildren" presStyleCnt="0"/>
      <dgm:spPr/>
    </dgm:pt>
    <dgm:pt modelId="{49D027D8-D872-4A78-A985-4CD2A28B766F}" type="pres">
      <dgm:prSet presAssocID="{07B53AB1-51FD-4C0C-A1AE-83E5CA42132A}" presName="parentTextBox" presStyleLbl="node1" presStyleIdx="0" presStyleCnt="3"/>
      <dgm:spPr/>
    </dgm:pt>
    <dgm:pt modelId="{64F25396-0B47-4EE2-BAB9-49D5F8F65674}" type="pres">
      <dgm:prSet presAssocID="{5B379A8A-4685-4BB0-B082-0551863AAFF6}" presName="sp" presStyleCnt="0"/>
      <dgm:spPr/>
    </dgm:pt>
    <dgm:pt modelId="{DA4F8573-3D69-479B-984C-AB06D93D0DA5}" type="pres">
      <dgm:prSet presAssocID="{8EA15447-A698-4C47-A726-8C5C62519344}" presName="arrowAndChildren" presStyleCnt="0"/>
      <dgm:spPr/>
    </dgm:pt>
    <dgm:pt modelId="{0608B9A1-3CF1-4894-8731-5CCD46DC48C7}" type="pres">
      <dgm:prSet presAssocID="{8EA15447-A698-4C47-A726-8C5C62519344}" presName="parentTextArrow" presStyleLbl="node1" presStyleIdx="1" presStyleCnt="3"/>
      <dgm:spPr/>
    </dgm:pt>
    <dgm:pt modelId="{0B8E597E-D848-4C0C-B2E7-17DE41D36469}" type="pres">
      <dgm:prSet presAssocID="{BC80619A-1F3A-46E8-BD1E-5F5EAE64DAC3}" presName="sp" presStyleCnt="0"/>
      <dgm:spPr/>
    </dgm:pt>
    <dgm:pt modelId="{50340249-FD82-44EE-A82A-3C0351AE10C3}" type="pres">
      <dgm:prSet presAssocID="{2F0185D5-AC57-427B-B2DF-04D1C295ABD9}" presName="arrowAndChildren" presStyleCnt="0"/>
      <dgm:spPr/>
    </dgm:pt>
    <dgm:pt modelId="{6E422B17-A551-4B03-91FF-0A3A4D1E5196}" type="pres">
      <dgm:prSet presAssocID="{2F0185D5-AC57-427B-B2DF-04D1C295ABD9}" presName="parentTextArrow" presStyleLbl="node1" presStyleIdx="2" presStyleCnt="3" custLinFactNeighborY="-1803"/>
      <dgm:spPr/>
    </dgm:pt>
  </dgm:ptLst>
  <dgm:cxnLst>
    <dgm:cxn modelId="{DBE66641-7947-42D2-B979-4B70E223FB0A}" type="presOf" srcId="{07B53AB1-51FD-4C0C-A1AE-83E5CA42132A}" destId="{49D027D8-D872-4A78-A985-4CD2A28B766F}" srcOrd="0" destOrd="0" presId="urn:microsoft.com/office/officeart/2005/8/layout/process4"/>
    <dgm:cxn modelId="{2A2A6F47-CEAC-478D-A8F3-3F5C90A07117}" srcId="{9E0DC947-9183-41E2-865D-57F07D393952}" destId="{8EA15447-A698-4C47-A726-8C5C62519344}" srcOrd="1" destOrd="0" parTransId="{15D9D791-888F-4047-B1A4-CDC3545C3CC8}" sibTransId="{5B379A8A-4685-4BB0-B082-0551863AAFF6}"/>
    <dgm:cxn modelId="{D0C35047-3D00-4C3D-96D1-C8A7EF942AE4}" srcId="{9E0DC947-9183-41E2-865D-57F07D393952}" destId="{07B53AB1-51FD-4C0C-A1AE-83E5CA42132A}" srcOrd="2" destOrd="0" parTransId="{BC7C0601-A5C1-4F03-B5BA-CE5333EA5AF8}" sibTransId="{823FFE55-33E7-4482-AC10-6006351D8FD4}"/>
    <dgm:cxn modelId="{362A5455-EC6C-48B3-880F-381732C9E0CD}" type="presOf" srcId="{9E0DC947-9183-41E2-865D-57F07D393952}" destId="{1B8AB3E6-185E-4347-B331-E3314FADA821}" srcOrd="0" destOrd="0" presId="urn:microsoft.com/office/officeart/2005/8/layout/process4"/>
    <dgm:cxn modelId="{E1DA3CAE-15CA-4328-953A-3554EB5650D3}" type="presOf" srcId="{8EA15447-A698-4C47-A726-8C5C62519344}" destId="{0608B9A1-3CF1-4894-8731-5CCD46DC48C7}" srcOrd="0" destOrd="0" presId="urn:microsoft.com/office/officeart/2005/8/layout/process4"/>
    <dgm:cxn modelId="{0A6FD0F9-392E-4A62-AFBB-73294366F7DD}" srcId="{9E0DC947-9183-41E2-865D-57F07D393952}" destId="{2F0185D5-AC57-427B-B2DF-04D1C295ABD9}" srcOrd="0" destOrd="0" parTransId="{293B1307-1124-4FC5-8AC8-58BA7F95EE3D}" sibTransId="{BC80619A-1F3A-46E8-BD1E-5F5EAE64DAC3}"/>
    <dgm:cxn modelId="{2B6FFCFE-ED4F-4E37-BADB-448318EB75DA}" type="presOf" srcId="{2F0185D5-AC57-427B-B2DF-04D1C295ABD9}" destId="{6E422B17-A551-4B03-91FF-0A3A4D1E5196}" srcOrd="0" destOrd="0" presId="urn:microsoft.com/office/officeart/2005/8/layout/process4"/>
    <dgm:cxn modelId="{3F63668D-D61D-4090-9F9F-888BB491473A}" type="presParOf" srcId="{1B8AB3E6-185E-4347-B331-E3314FADA821}" destId="{D118CB43-A924-4FFD-9790-0FA032E803FE}" srcOrd="0" destOrd="0" presId="urn:microsoft.com/office/officeart/2005/8/layout/process4"/>
    <dgm:cxn modelId="{4098DEC0-217D-40C1-B00A-381676DDA237}" type="presParOf" srcId="{D118CB43-A924-4FFD-9790-0FA032E803FE}" destId="{49D027D8-D872-4A78-A985-4CD2A28B766F}" srcOrd="0" destOrd="0" presId="urn:microsoft.com/office/officeart/2005/8/layout/process4"/>
    <dgm:cxn modelId="{2C90877D-C50E-4C8F-8130-5ED1927C4CA1}" type="presParOf" srcId="{1B8AB3E6-185E-4347-B331-E3314FADA821}" destId="{64F25396-0B47-4EE2-BAB9-49D5F8F65674}" srcOrd="1" destOrd="0" presId="urn:microsoft.com/office/officeart/2005/8/layout/process4"/>
    <dgm:cxn modelId="{B8F98F88-177D-4EB2-A3E6-032E1A7ABBA4}" type="presParOf" srcId="{1B8AB3E6-185E-4347-B331-E3314FADA821}" destId="{DA4F8573-3D69-479B-984C-AB06D93D0DA5}" srcOrd="2" destOrd="0" presId="urn:microsoft.com/office/officeart/2005/8/layout/process4"/>
    <dgm:cxn modelId="{392D5CB6-B96F-43CB-924D-CCD31D4325B1}" type="presParOf" srcId="{DA4F8573-3D69-479B-984C-AB06D93D0DA5}" destId="{0608B9A1-3CF1-4894-8731-5CCD46DC48C7}" srcOrd="0" destOrd="0" presId="urn:microsoft.com/office/officeart/2005/8/layout/process4"/>
    <dgm:cxn modelId="{71AEAE1F-DE74-452B-80CD-5B91328A762E}" type="presParOf" srcId="{1B8AB3E6-185E-4347-B331-E3314FADA821}" destId="{0B8E597E-D848-4C0C-B2E7-17DE41D36469}" srcOrd="3" destOrd="0" presId="urn:microsoft.com/office/officeart/2005/8/layout/process4"/>
    <dgm:cxn modelId="{18FEA56E-667A-4833-A129-9D96D7044758}" type="presParOf" srcId="{1B8AB3E6-185E-4347-B331-E3314FADA821}" destId="{50340249-FD82-44EE-A82A-3C0351AE10C3}" srcOrd="4" destOrd="0" presId="urn:microsoft.com/office/officeart/2005/8/layout/process4"/>
    <dgm:cxn modelId="{86CE0A03-8881-4680-81BE-D7E50F29AD87}" type="presParOf" srcId="{50340249-FD82-44EE-A82A-3C0351AE10C3}" destId="{6E422B17-A551-4B03-91FF-0A3A4D1E519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D6E59E3-833A-487B-A3DF-E59255D1815D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811DC93-D471-430B-B7AE-BD878FE1CFAF}">
      <dgm:prSet phldrT="[Text]" custT="1"/>
      <dgm:spPr/>
      <dgm:t>
        <a:bodyPr/>
        <a:lstStyle/>
        <a:p>
          <a:r>
            <a:rPr lang="th-TH" sz="5400" b="1" dirty="0">
              <a:latin typeface="TH SarabunPSK" panose="020B0500040200020003" pitchFamily="34" charset="-34"/>
              <a:cs typeface="TH SarabunPSK" panose="020B0500040200020003" pitchFamily="34" charset="-34"/>
            </a:rPr>
            <a:t>เก็บข้อมูลอะไรบ้าง</a:t>
          </a:r>
          <a:endParaRPr lang="en-US" sz="54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94FF95B0-FC3D-49F2-B89C-7B7EE44AC36D}" type="parTrans" cxnId="{489365B4-D133-489E-8F46-DEEFC7638413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C60A238-4740-4820-8CA2-332431667975}" type="sibTrans" cxnId="{489365B4-D133-489E-8F46-DEEFC7638413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A3A711AF-3257-4B16-BBD3-62DB42A0521B}">
      <dgm:prSet phldrT="[Text]" custT="1"/>
      <dgm:spPr/>
      <dgm:t>
        <a:bodyPr/>
        <a:lstStyle/>
        <a:p>
          <a:r>
            <a:rPr lang="th-TH" sz="54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ประมวลผลข้อมูลอย่างไร </a:t>
          </a:r>
          <a:endParaRPr lang="en-US" sz="54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EF5749C2-F359-4AE6-8B96-649CF3A65094}" type="parTrans" cxnId="{A06FFA2F-20E2-48BF-BCA7-BD537269A83E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76DD389-A8BB-4EFA-B540-AD28DEF62F58}" type="sibTrans" cxnId="{A06FFA2F-20E2-48BF-BCA7-BD537269A83E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9D3A2E43-CE07-4F0F-BECC-EE5027619BA2}" type="pres">
      <dgm:prSet presAssocID="{FD6E59E3-833A-487B-A3DF-E59255D1815D}" presName="Name0" presStyleCnt="0">
        <dgm:presLayoutVars>
          <dgm:chMax val="7"/>
          <dgm:chPref val="7"/>
          <dgm:dir/>
        </dgm:presLayoutVars>
      </dgm:prSet>
      <dgm:spPr/>
    </dgm:pt>
    <dgm:pt modelId="{F52AAA9E-7622-47D2-9CA9-8296C25D1B2E}" type="pres">
      <dgm:prSet presAssocID="{FD6E59E3-833A-487B-A3DF-E59255D1815D}" presName="Name1" presStyleCnt="0"/>
      <dgm:spPr/>
    </dgm:pt>
    <dgm:pt modelId="{0400B223-117C-4443-91BA-A514FA6030DB}" type="pres">
      <dgm:prSet presAssocID="{FD6E59E3-833A-487B-A3DF-E59255D1815D}" presName="cycle" presStyleCnt="0"/>
      <dgm:spPr/>
    </dgm:pt>
    <dgm:pt modelId="{F9C26FE0-3E83-4AEB-BC04-3635D48920EA}" type="pres">
      <dgm:prSet presAssocID="{FD6E59E3-833A-487B-A3DF-E59255D1815D}" presName="srcNode" presStyleLbl="node1" presStyleIdx="0" presStyleCnt="2"/>
      <dgm:spPr/>
    </dgm:pt>
    <dgm:pt modelId="{A8A79D1F-B0D4-4213-B831-53791E0274D0}" type="pres">
      <dgm:prSet presAssocID="{FD6E59E3-833A-487B-A3DF-E59255D1815D}" presName="conn" presStyleLbl="parChTrans1D2" presStyleIdx="0" presStyleCnt="1"/>
      <dgm:spPr/>
    </dgm:pt>
    <dgm:pt modelId="{90384DD7-3595-4433-8249-CE28C573D667}" type="pres">
      <dgm:prSet presAssocID="{FD6E59E3-833A-487B-A3DF-E59255D1815D}" presName="extraNode" presStyleLbl="node1" presStyleIdx="0" presStyleCnt="2"/>
      <dgm:spPr/>
    </dgm:pt>
    <dgm:pt modelId="{8E522F66-2656-4C8C-B52A-0E81C955DC1B}" type="pres">
      <dgm:prSet presAssocID="{FD6E59E3-833A-487B-A3DF-E59255D1815D}" presName="dstNode" presStyleLbl="node1" presStyleIdx="0" presStyleCnt="2"/>
      <dgm:spPr/>
    </dgm:pt>
    <dgm:pt modelId="{21846CDA-9FDB-4EF1-BFDC-3E1B620FF992}" type="pres">
      <dgm:prSet presAssocID="{1811DC93-D471-430B-B7AE-BD878FE1CFAF}" presName="text_1" presStyleLbl="node1" presStyleIdx="0" presStyleCnt="2">
        <dgm:presLayoutVars>
          <dgm:bulletEnabled val="1"/>
        </dgm:presLayoutVars>
      </dgm:prSet>
      <dgm:spPr/>
    </dgm:pt>
    <dgm:pt modelId="{520EC050-55EC-43D4-91E4-0BF1F39FC3EB}" type="pres">
      <dgm:prSet presAssocID="{1811DC93-D471-430B-B7AE-BD878FE1CFAF}" presName="accent_1" presStyleCnt="0"/>
      <dgm:spPr/>
    </dgm:pt>
    <dgm:pt modelId="{F2855A54-1309-40FB-9F77-F09D5AB37D9E}" type="pres">
      <dgm:prSet presAssocID="{1811DC93-D471-430B-B7AE-BD878FE1CFAF}" presName="accentRepeatNode" presStyleLbl="solidFgAcc1" presStyleIdx="0" presStyleCnt="2"/>
      <dgm:spPr/>
    </dgm:pt>
    <dgm:pt modelId="{FF55ED5F-F3CC-43F9-9628-D849A2D07750}" type="pres">
      <dgm:prSet presAssocID="{A3A711AF-3257-4B16-BBD3-62DB42A0521B}" presName="text_2" presStyleLbl="node1" presStyleIdx="1" presStyleCnt="2">
        <dgm:presLayoutVars>
          <dgm:bulletEnabled val="1"/>
        </dgm:presLayoutVars>
      </dgm:prSet>
      <dgm:spPr/>
    </dgm:pt>
    <dgm:pt modelId="{C400C270-34AD-43A0-938C-D1CC0FCA3AA9}" type="pres">
      <dgm:prSet presAssocID="{A3A711AF-3257-4B16-BBD3-62DB42A0521B}" presName="accent_2" presStyleCnt="0"/>
      <dgm:spPr/>
    </dgm:pt>
    <dgm:pt modelId="{F1F727AC-C179-420C-8F19-269D0469AC6E}" type="pres">
      <dgm:prSet presAssocID="{A3A711AF-3257-4B16-BBD3-62DB42A0521B}" presName="accentRepeatNode" presStyleLbl="solidFgAcc1" presStyleIdx="1" presStyleCnt="2"/>
      <dgm:spPr/>
    </dgm:pt>
  </dgm:ptLst>
  <dgm:cxnLst>
    <dgm:cxn modelId="{A06FFA2F-20E2-48BF-BCA7-BD537269A83E}" srcId="{FD6E59E3-833A-487B-A3DF-E59255D1815D}" destId="{A3A711AF-3257-4B16-BBD3-62DB42A0521B}" srcOrd="1" destOrd="0" parTransId="{EF5749C2-F359-4AE6-8B96-649CF3A65094}" sibTransId="{776DD389-A8BB-4EFA-B540-AD28DEF62F58}"/>
    <dgm:cxn modelId="{5E0A9230-6528-4DBF-B418-BAA5F4A95794}" type="presOf" srcId="{1811DC93-D471-430B-B7AE-BD878FE1CFAF}" destId="{21846CDA-9FDB-4EF1-BFDC-3E1B620FF992}" srcOrd="0" destOrd="0" presId="urn:microsoft.com/office/officeart/2008/layout/VerticalCurvedList"/>
    <dgm:cxn modelId="{0E183C38-6363-465C-B6B2-A7BA68A59E50}" type="presOf" srcId="{A3A711AF-3257-4B16-BBD3-62DB42A0521B}" destId="{FF55ED5F-F3CC-43F9-9628-D849A2D07750}" srcOrd="0" destOrd="0" presId="urn:microsoft.com/office/officeart/2008/layout/VerticalCurvedList"/>
    <dgm:cxn modelId="{99906C76-1622-4594-BE53-20434F36D7D4}" type="presOf" srcId="{7C60A238-4740-4820-8CA2-332431667975}" destId="{A8A79D1F-B0D4-4213-B831-53791E0274D0}" srcOrd="0" destOrd="0" presId="urn:microsoft.com/office/officeart/2008/layout/VerticalCurvedList"/>
    <dgm:cxn modelId="{DA52F991-8590-41DC-97A0-C659CF9C3B85}" type="presOf" srcId="{FD6E59E3-833A-487B-A3DF-E59255D1815D}" destId="{9D3A2E43-CE07-4F0F-BECC-EE5027619BA2}" srcOrd="0" destOrd="0" presId="urn:microsoft.com/office/officeart/2008/layout/VerticalCurvedList"/>
    <dgm:cxn modelId="{489365B4-D133-489E-8F46-DEEFC7638413}" srcId="{FD6E59E3-833A-487B-A3DF-E59255D1815D}" destId="{1811DC93-D471-430B-B7AE-BD878FE1CFAF}" srcOrd="0" destOrd="0" parTransId="{94FF95B0-FC3D-49F2-B89C-7B7EE44AC36D}" sibTransId="{7C60A238-4740-4820-8CA2-332431667975}"/>
    <dgm:cxn modelId="{AC4C026E-6BBE-49D7-8AE8-BE3D20E2FC25}" type="presParOf" srcId="{9D3A2E43-CE07-4F0F-BECC-EE5027619BA2}" destId="{F52AAA9E-7622-47D2-9CA9-8296C25D1B2E}" srcOrd="0" destOrd="0" presId="urn:microsoft.com/office/officeart/2008/layout/VerticalCurvedList"/>
    <dgm:cxn modelId="{C2BAE82C-4743-495F-B91B-CBA1E9212BFF}" type="presParOf" srcId="{F52AAA9E-7622-47D2-9CA9-8296C25D1B2E}" destId="{0400B223-117C-4443-91BA-A514FA6030DB}" srcOrd="0" destOrd="0" presId="urn:microsoft.com/office/officeart/2008/layout/VerticalCurvedList"/>
    <dgm:cxn modelId="{30898554-A4C2-43D0-8B5B-1EB2A6E842BE}" type="presParOf" srcId="{0400B223-117C-4443-91BA-A514FA6030DB}" destId="{F9C26FE0-3E83-4AEB-BC04-3635D48920EA}" srcOrd="0" destOrd="0" presId="urn:microsoft.com/office/officeart/2008/layout/VerticalCurvedList"/>
    <dgm:cxn modelId="{03115F2C-8985-418A-82C1-56855AA7AED6}" type="presParOf" srcId="{0400B223-117C-4443-91BA-A514FA6030DB}" destId="{A8A79D1F-B0D4-4213-B831-53791E0274D0}" srcOrd="1" destOrd="0" presId="urn:microsoft.com/office/officeart/2008/layout/VerticalCurvedList"/>
    <dgm:cxn modelId="{D4DF6921-FC17-46DE-BAFD-946A59AB5120}" type="presParOf" srcId="{0400B223-117C-4443-91BA-A514FA6030DB}" destId="{90384DD7-3595-4433-8249-CE28C573D667}" srcOrd="2" destOrd="0" presId="urn:microsoft.com/office/officeart/2008/layout/VerticalCurvedList"/>
    <dgm:cxn modelId="{652DA563-3DD5-4AE4-8E0D-25132FE7DB09}" type="presParOf" srcId="{0400B223-117C-4443-91BA-A514FA6030DB}" destId="{8E522F66-2656-4C8C-B52A-0E81C955DC1B}" srcOrd="3" destOrd="0" presId="urn:microsoft.com/office/officeart/2008/layout/VerticalCurvedList"/>
    <dgm:cxn modelId="{F8B6A486-C7FE-4B34-A55D-287812D312D8}" type="presParOf" srcId="{F52AAA9E-7622-47D2-9CA9-8296C25D1B2E}" destId="{21846CDA-9FDB-4EF1-BFDC-3E1B620FF992}" srcOrd="1" destOrd="0" presId="urn:microsoft.com/office/officeart/2008/layout/VerticalCurvedList"/>
    <dgm:cxn modelId="{3B01540D-43D0-4CDC-928A-09B8AD614129}" type="presParOf" srcId="{F52AAA9E-7622-47D2-9CA9-8296C25D1B2E}" destId="{520EC050-55EC-43D4-91E4-0BF1F39FC3EB}" srcOrd="2" destOrd="0" presId="urn:microsoft.com/office/officeart/2008/layout/VerticalCurvedList"/>
    <dgm:cxn modelId="{2FA4088E-9BAF-49F3-AAB9-B613191498DD}" type="presParOf" srcId="{520EC050-55EC-43D4-91E4-0BF1F39FC3EB}" destId="{F2855A54-1309-40FB-9F77-F09D5AB37D9E}" srcOrd="0" destOrd="0" presId="urn:microsoft.com/office/officeart/2008/layout/VerticalCurvedList"/>
    <dgm:cxn modelId="{71FBADBE-CB11-49D8-B118-298D082223FB}" type="presParOf" srcId="{F52AAA9E-7622-47D2-9CA9-8296C25D1B2E}" destId="{FF55ED5F-F3CC-43F9-9628-D849A2D07750}" srcOrd="3" destOrd="0" presId="urn:microsoft.com/office/officeart/2008/layout/VerticalCurvedList"/>
    <dgm:cxn modelId="{E626C395-0C30-4910-87A1-7D7311A86A92}" type="presParOf" srcId="{F52AAA9E-7622-47D2-9CA9-8296C25D1B2E}" destId="{C400C270-34AD-43A0-938C-D1CC0FCA3AA9}" srcOrd="4" destOrd="0" presId="urn:microsoft.com/office/officeart/2008/layout/VerticalCurvedList"/>
    <dgm:cxn modelId="{BDE3E6E0-E663-44E4-A13E-522E9E2B872F}" type="presParOf" srcId="{C400C270-34AD-43A0-938C-D1CC0FCA3AA9}" destId="{F1F727AC-C179-420C-8F19-269D0469AC6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D6E59E3-833A-487B-A3DF-E59255D1815D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811DC93-D471-430B-B7AE-BD878FE1CFAF}">
      <dgm:prSet phldrT="[Text]" custT="1"/>
      <dgm:spPr/>
      <dgm:t>
        <a:bodyPr/>
        <a:lstStyle/>
        <a:p>
          <a:r>
            <a:rPr lang="th-TH" sz="5400" b="1" dirty="0">
              <a:latin typeface="TH SarabunPSK" panose="020B0500040200020003" pitchFamily="34" charset="-34"/>
              <a:cs typeface="TH SarabunPSK" panose="020B0500040200020003" pitchFamily="34" charset="-34"/>
            </a:rPr>
            <a:t>เก็บข้อมูลอะไรบ้าง</a:t>
          </a:r>
          <a:endParaRPr lang="en-US" sz="54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94FF95B0-FC3D-49F2-B89C-7B7EE44AC36D}" type="parTrans" cxnId="{489365B4-D133-489E-8F46-DEEFC7638413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C60A238-4740-4820-8CA2-332431667975}" type="sibTrans" cxnId="{489365B4-D133-489E-8F46-DEEFC7638413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A3A711AF-3257-4B16-BBD3-62DB42A0521B}">
      <dgm:prSet phldrT="[Text]" custT="1"/>
      <dgm:spPr/>
      <dgm:t>
        <a:bodyPr/>
        <a:lstStyle/>
        <a:p>
          <a:r>
            <a:rPr lang="th-TH" sz="54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ประมวลผลข้อมูลอย่างไร </a:t>
          </a:r>
          <a:endParaRPr lang="en-US" sz="54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EF5749C2-F359-4AE6-8B96-649CF3A65094}" type="parTrans" cxnId="{A06FFA2F-20E2-48BF-BCA7-BD537269A83E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76DD389-A8BB-4EFA-B540-AD28DEF62F58}" type="sibTrans" cxnId="{A06FFA2F-20E2-48BF-BCA7-BD537269A83E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9D3A2E43-CE07-4F0F-BECC-EE5027619BA2}" type="pres">
      <dgm:prSet presAssocID="{FD6E59E3-833A-487B-A3DF-E59255D1815D}" presName="Name0" presStyleCnt="0">
        <dgm:presLayoutVars>
          <dgm:chMax val="7"/>
          <dgm:chPref val="7"/>
          <dgm:dir/>
        </dgm:presLayoutVars>
      </dgm:prSet>
      <dgm:spPr/>
    </dgm:pt>
    <dgm:pt modelId="{F52AAA9E-7622-47D2-9CA9-8296C25D1B2E}" type="pres">
      <dgm:prSet presAssocID="{FD6E59E3-833A-487B-A3DF-E59255D1815D}" presName="Name1" presStyleCnt="0"/>
      <dgm:spPr/>
    </dgm:pt>
    <dgm:pt modelId="{0400B223-117C-4443-91BA-A514FA6030DB}" type="pres">
      <dgm:prSet presAssocID="{FD6E59E3-833A-487B-A3DF-E59255D1815D}" presName="cycle" presStyleCnt="0"/>
      <dgm:spPr/>
    </dgm:pt>
    <dgm:pt modelId="{F9C26FE0-3E83-4AEB-BC04-3635D48920EA}" type="pres">
      <dgm:prSet presAssocID="{FD6E59E3-833A-487B-A3DF-E59255D1815D}" presName="srcNode" presStyleLbl="node1" presStyleIdx="0" presStyleCnt="2"/>
      <dgm:spPr/>
    </dgm:pt>
    <dgm:pt modelId="{A8A79D1F-B0D4-4213-B831-53791E0274D0}" type="pres">
      <dgm:prSet presAssocID="{FD6E59E3-833A-487B-A3DF-E59255D1815D}" presName="conn" presStyleLbl="parChTrans1D2" presStyleIdx="0" presStyleCnt="1"/>
      <dgm:spPr/>
    </dgm:pt>
    <dgm:pt modelId="{90384DD7-3595-4433-8249-CE28C573D667}" type="pres">
      <dgm:prSet presAssocID="{FD6E59E3-833A-487B-A3DF-E59255D1815D}" presName="extraNode" presStyleLbl="node1" presStyleIdx="0" presStyleCnt="2"/>
      <dgm:spPr/>
    </dgm:pt>
    <dgm:pt modelId="{8E522F66-2656-4C8C-B52A-0E81C955DC1B}" type="pres">
      <dgm:prSet presAssocID="{FD6E59E3-833A-487B-A3DF-E59255D1815D}" presName="dstNode" presStyleLbl="node1" presStyleIdx="0" presStyleCnt="2"/>
      <dgm:spPr/>
    </dgm:pt>
    <dgm:pt modelId="{21846CDA-9FDB-4EF1-BFDC-3E1B620FF992}" type="pres">
      <dgm:prSet presAssocID="{1811DC93-D471-430B-B7AE-BD878FE1CFAF}" presName="text_1" presStyleLbl="node1" presStyleIdx="0" presStyleCnt="2">
        <dgm:presLayoutVars>
          <dgm:bulletEnabled val="1"/>
        </dgm:presLayoutVars>
      </dgm:prSet>
      <dgm:spPr/>
    </dgm:pt>
    <dgm:pt modelId="{520EC050-55EC-43D4-91E4-0BF1F39FC3EB}" type="pres">
      <dgm:prSet presAssocID="{1811DC93-D471-430B-B7AE-BD878FE1CFAF}" presName="accent_1" presStyleCnt="0"/>
      <dgm:spPr/>
    </dgm:pt>
    <dgm:pt modelId="{F2855A54-1309-40FB-9F77-F09D5AB37D9E}" type="pres">
      <dgm:prSet presAssocID="{1811DC93-D471-430B-B7AE-BD878FE1CFAF}" presName="accentRepeatNode" presStyleLbl="solidFgAcc1" presStyleIdx="0" presStyleCnt="2"/>
      <dgm:spPr/>
    </dgm:pt>
    <dgm:pt modelId="{FF55ED5F-F3CC-43F9-9628-D849A2D07750}" type="pres">
      <dgm:prSet presAssocID="{A3A711AF-3257-4B16-BBD3-62DB42A0521B}" presName="text_2" presStyleLbl="node1" presStyleIdx="1" presStyleCnt="2">
        <dgm:presLayoutVars>
          <dgm:bulletEnabled val="1"/>
        </dgm:presLayoutVars>
      </dgm:prSet>
      <dgm:spPr/>
    </dgm:pt>
    <dgm:pt modelId="{C400C270-34AD-43A0-938C-D1CC0FCA3AA9}" type="pres">
      <dgm:prSet presAssocID="{A3A711AF-3257-4B16-BBD3-62DB42A0521B}" presName="accent_2" presStyleCnt="0"/>
      <dgm:spPr/>
    </dgm:pt>
    <dgm:pt modelId="{F1F727AC-C179-420C-8F19-269D0469AC6E}" type="pres">
      <dgm:prSet presAssocID="{A3A711AF-3257-4B16-BBD3-62DB42A0521B}" presName="accentRepeatNode" presStyleLbl="solidFgAcc1" presStyleIdx="1" presStyleCnt="2"/>
      <dgm:spPr/>
    </dgm:pt>
  </dgm:ptLst>
  <dgm:cxnLst>
    <dgm:cxn modelId="{A06FFA2F-20E2-48BF-BCA7-BD537269A83E}" srcId="{FD6E59E3-833A-487B-A3DF-E59255D1815D}" destId="{A3A711AF-3257-4B16-BBD3-62DB42A0521B}" srcOrd="1" destOrd="0" parTransId="{EF5749C2-F359-4AE6-8B96-649CF3A65094}" sibTransId="{776DD389-A8BB-4EFA-B540-AD28DEF62F58}"/>
    <dgm:cxn modelId="{5E0A9230-6528-4DBF-B418-BAA5F4A95794}" type="presOf" srcId="{1811DC93-D471-430B-B7AE-BD878FE1CFAF}" destId="{21846CDA-9FDB-4EF1-BFDC-3E1B620FF992}" srcOrd="0" destOrd="0" presId="urn:microsoft.com/office/officeart/2008/layout/VerticalCurvedList"/>
    <dgm:cxn modelId="{0E183C38-6363-465C-B6B2-A7BA68A59E50}" type="presOf" srcId="{A3A711AF-3257-4B16-BBD3-62DB42A0521B}" destId="{FF55ED5F-F3CC-43F9-9628-D849A2D07750}" srcOrd="0" destOrd="0" presId="urn:microsoft.com/office/officeart/2008/layout/VerticalCurvedList"/>
    <dgm:cxn modelId="{99906C76-1622-4594-BE53-20434F36D7D4}" type="presOf" srcId="{7C60A238-4740-4820-8CA2-332431667975}" destId="{A8A79D1F-B0D4-4213-B831-53791E0274D0}" srcOrd="0" destOrd="0" presId="urn:microsoft.com/office/officeart/2008/layout/VerticalCurvedList"/>
    <dgm:cxn modelId="{DA52F991-8590-41DC-97A0-C659CF9C3B85}" type="presOf" srcId="{FD6E59E3-833A-487B-A3DF-E59255D1815D}" destId="{9D3A2E43-CE07-4F0F-BECC-EE5027619BA2}" srcOrd="0" destOrd="0" presId="urn:microsoft.com/office/officeart/2008/layout/VerticalCurvedList"/>
    <dgm:cxn modelId="{489365B4-D133-489E-8F46-DEEFC7638413}" srcId="{FD6E59E3-833A-487B-A3DF-E59255D1815D}" destId="{1811DC93-D471-430B-B7AE-BD878FE1CFAF}" srcOrd="0" destOrd="0" parTransId="{94FF95B0-FC3D-49F2-B89C-7B7EE44AC36D}" sibTransId="{7C60A238-4740-4820-8CA2-332431667975}"/>
    <dgm:cxn modelId="{AC4C026E-6BBE-49D7-8AE8-BE3D20E2FC25}" type="presParOf" srcId="{9D3A2E43-CE07-4F0F-BECC-EE5027619BA2}" destId="{F52AAA9E-7622-47D2-9CA9-8296C25D1B2E}" srcOrd="0" destOrd="0" presId="urn:microsoft.com/office/officeart/2008/layout/VerticalCurvedList"/>
    <dgm:cxn modelId="{C2BAE82C-4743-495F-B91B-CBA1E9212BFF}" type="presParOf" srcId="{F52AAA9E-7622-47D2-9CA9-8296C25D1B2E}" destId="{0400B223-117C-4443-91BA-A514FA6030DB}" srcOrd="0" destOrd="0" presId="urn:microsoft.com/office/officeart/2008/layout/VerticalCurvedList"/>
    <dgm:cxn modelId="{30898554-A4C2-43D0-8B5B-1EB2A6E842BE}" type="presParOf" srcId="{0400B223-117C-4443-91BA-A514FA6030DB}" destId="{F9C26FE0-3E83-4AEB-BC04-3635D48920EA}" srcOrd="0" destOrd="0" presId="urn:microsoft.com/office/officeart/2008/layout/VerticalCurvedList"/>
    <dgm:cxn modelId="{03115F2C-8985-418A-82C1-56855AA7AED6}" type="presParOf" srcId="{0400B223-117C-4443-91BA-A514FA6030DB}" destId="{A8A79D1F-B0D4-4213-B831-53791E0274D0}" srcOrd="1" destOrd="0" presId="urn:microsoft.com/office/officeart/2008/layout/VerticalCurvedList"/>
    <dgm:cxn modelId="{D4DF6921-FC17-46DE-BAFD-946A59AB5120}" type="presParOf" srcId="{0400B223-117C-4443-91BA-A514FA6030DB}" destId="{90384DD7-3595-4433-8249-CE28C573D667}" srcOrd="2" destOrd="0" presId="urn:microsoft.com/office/officeart/2008/layout/VerticalCurvedList"/>
    <dgm:cxn modelId="{652DA563-3DD5-4AE4-8E0D-25132FE7DB09}" type="presParOf" srcId="{0400B223-117C-4443-91BA-A514FA6030DB}" destId="{8E522F66-2656-4C8C-B52A-0E81C955DC1B}" srcOrd="3" destOrd="0" presId="urn:microsoft.com/office/officeart/2008/layout/VerticalCurvedList"/>
    <dgm:cxn modelId="{F8B6A486-C7FE-4B34-A55D-287812D312D8}" type="presParOf" srcId="{F52AAA9E-7622-47D2-9CA9-8296C25D1B2E}" destId="{21846CDA-9FDB-4EF1-BFDC-3E1B620FF992}" srcOrd="1" destOrd="0" presId="urn:microsoft.com/office/officeart/2008/layout/VerticalCurvedList"/>
    <dgm:cxn modelId="{3B01540D-43D0-4CDC-928A-09B8AD614129}" type="presParOf" srcId="{F52AAA9E-7622-47D2-9CA9-8296C25D1B2E}" destId="{520EC050-55EC-43D4-91E4-0BF1F39FC3EB}" srcOrd="2" destOrd="0" presId="urn:microsoft.com/office/officeart/2008/layout/VerticalCurvedList"/>
    <dgm:cxn modelId="{2FA4088E-9BAF-49F3-AAB9-B613191498DD}" type="presParOf" srcId="{520EC050-55EC-43D4-91E4-0BF1F39FC3EB}" destId="{F2855A54-1309-40FB-9F77-F09D5AB37D9E}" srcOrd="0" destOrd="0" presId="urn:microsoft.com/office/officeart/2008/layout/VerticalCurvedList"/>
    <dgm:cxn modelId="{71FBADBE-CB11-49D8-B118-298D082223FB}" type="presParOf" srcId="{F52AAA9E-7622-47D2-9CA9-8296C25D1B2E}" destId="{FF55ED5F-F3CC-43F9-9628-D849A2D07750}" srcOrd="3" destOrd="0" presId="urn:microsoft.com/office/officeart/2008/layout/VerticalCurvedList"/>
    <dgm:cxn modelId="{E626C395-0C30-4910-87A1-7D7311A86A92}" type="presParOf" srcId="{F52AAA9E-7622-47D2-9CA9-8296C25D1B2E}" destId="{C400C270-34AD-43A0-938C-D1CC0FCA3AA9}" srcOrd="4" destOrd="0" presId="urn:microsoft.com/office/officeart/2008/layout/VerticalCurvedList"/>
    <dgm:cxn modelId="{BDE3E6E0-E663-44E4-A13E-522E9E2B872F}" type="presParOf" srcId="{C400C270-34AD-43A0-938C-D1CC0FCA3AA9}" destId="{F1F727AC-C179-420C-8F19-269D0469AC6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D6E59E3-833A-487B-A3DF-E59255D1815D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811DC93-D471-430B-B7AE-BD878FE1CFAF}">
      <dgm:prSet phldrT="[Text]" custT="1"/>
      <dgm:spPr/>
      <dgm:t>
        <a:bodyPr/>
        <a:lstStyle/>
        <a:p>
          <a:r>
            <a:rPr lang="th-TH" sz="5400" b="1" dirty="0">
              <a:latin typeface="TH SarabunPSK" panose="020B0500040200020003" pitchFamily="34" charset="-34"/>
              <a:cs typeface="TH SarabunPSK" panose="020B0500040200020003" pitchFamily="34" charset="-34"/>
            </a:rPr>
            <a:t>เก็บข้อมูลอะไรบ้าง</a:t>
          </a:r>
          <a:endParaRPr lang="en-US" sz="54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94FF95B0-FC3D-49F2-B89C-7B7EE44AC36D}" type="parTrans" cxnId="{489365B4-D133-489E-8F46-DEEFC7638413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C60A238-4740-4820-8CA2-332431667975}" type="sibTrans" cxnId="{489365B4-D133-489E-8F46-DEEFC7638413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A3A711AF-3257-4B16-BBD3-62DB42A0521B}">
      <dgm:prSet phldrT="[Text]" custT="1"/>
      <dgm:spPr/>
      <dgm:t>
        <a:bodyPr/>
        <a:lstStyle/>
        <a:p>
          <a:r>
            <a:rPr lang="th-TH" sz="54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ประมวลผลข้อมูลอย่างไร </a:t>
          </a:r>
          <a:endParaRPr lang="en-US" sz="54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EF5749C2-F359-4AE6-8B96-649CF3A65094}" type="parTrans" cxnId="{A06FFA2F-20E2-48BF-BCA7-BD537269A83E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76DD389-A8BB-4EFA-B540-AD28DEF62F58}" type="sibTrans" cxnId="{A06FFA2F-20E2-48BF-BCA7-BD537269A83E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9D3A2E43-CE07-4F0F-BECC-EE5027619BA2}" type="pres">
      <dgm:prSet presAssocID="{FD6E59E3-833A-487B-A3DF-E59255D1815D}" presName="Name0" presStyleCnt="0">
        <dgm:presLayoutVars>
          <dgm:chMax val="7"/>
          <dgm:chPref val="7"/>
          <dgm:dir/>
        </dgm:presLayoutVars>
      </dgm:prSet>
      <dgm:spPr/>
    </dgm:pt>
    <dgm:pt modelId="{F52AAA9E-7622-47D2-9CA9-8296C25D1B2E}" type="pres">
      <dgm:prSet presAssocID="{FD6E59E3-833A-487B-A3DF-E59255D1815D}" presName="Name1" presStyleCnt="0"/>
      <dgm:spPr/>
    </dgm:pt>
    <dgm:pt modelId="{0400B223-117C-4443-91BA-A514FA6030DB}" type="pres">
      <dgm:prSet presAssocID="{FD6E59E3-833A-487B-A3DF-E59255D1815D}" presName="cycle" presStyleCnt="0"/>
      <dgm:spPr/>
    </dgm:pt>
    <dgm:pt modelId="{F9C26FE0-3E83-4AEB-BC04-3635D48920EA}" type="pres">
      <dgm:prSet presAssocID="{FD6E59E3-833A-487B-A3DF-E59255D1815D}" presName="srcNode" presStyleLbl="node1" presStyleIdx="0" presStyleCnt="2"/>
      <dgm:spPr/>
    </dgm:pt>
    <dgm:pt modelId="{A8A79D1F-B0D4-4213-B831-53791E0274D0}" type="pres">
      <dgm:prSet presAssocID="{FD6E59E3-833A-487B-A3DF-E59255D1815D}" presName="conn" presStyleLbl="parChTrans1D2" presStyleIdx="0" presStyleCnt="1"/>
      <dgm:spPr/>
    </dgm:pt>
    <dgm:pt modelId="{90384DD7-3595-4433-8249-CE28C573D667}" type="pres">
      <dgm:prSet presAssocID="{FD6E59E3-833A-487B-A3DF-E59255D1815D}" presName="extraNode" presStyleLbl="node1" presStyleIdx="0" presStyleCnt="2"/>
      <dgm:spPr/>
    </dgm:pt>
    <dgm:pt modelId="{8E522F66-2656-4C8C-B52A-0E81C955DC1B}" type="pres">
      <dgm:prSet presAssocID="{FD6E59E3-833A-487B-A3DF-E59255D1815D}" presName="dstNode" presStyleLbl="node1" presStyleIdx="0" presStyleCnt="2"/>
      <dgm:spPr/>
    </dgm:pt>
    <dgm:pt modelId="{21846CDA-9FDB-4EF1-BFDC-3E1B620FF992}" type="pres">
      <dgm:prSet presAssocID="{1811DC93-D471-430B-B7AE-BD878FE1CFAF}" presName="text_1" presStyleLbl="node1" presStyleIdx="0" presStyleCnt="2">
        <dgm:presLayoutVars>
          <dgm:bulletEnabled val="1"/>
        </dgm:presLayoutVars>
      </dgm:prSet>
      <dgm:spPr/>
    </dgm:pt>
    <dgm:pt modelId="{520EC050-55EC-43D4-91E4-0BF1F39FC3EB}" type="pres">
      <dgm:prSet presAssocID="{1811DC93-D471-430B-B7AE-BD878FE1CFAF}" presName="accent_1" presStyleCnt="0"/>
      <dgm:spPr/>
    </dgm:pt>
    <dgm:pt modelId="{F2855A54-1309-40FB-9F77-F09D5AB37D9E}" type="pres">
      <dgm:prSet presAssocID="{1811DC93-D471-430B-B7AE-BD878FE1CFAF}" presName="accentRepeatNode" presStyleLbl="solidFgAcc1" presStyleIdx="0" presStyleCnt="2"/>
      <dgm:spPr/>
    </dgm:pt>
    <dgm:pt modelId="{FF55ED5F-F3CC-43F9-9628-D849A2D07750}" type="pres">
      <dgm:prSet presAssocID="{A3A711AF-3257-4B16-BBD3-62DB42A0521B}" presName="text_2" presStyleLbl="node1" presStyleIdx="1" presStyleCnt="2">
        <dgm:presLayoutVars>
          <dgm:bulletEnabled val="1"/>
        </dgm:presLayoutVars>
      </dgm:prSet>
      <dgm:spPr/>
    </dgm:pt>
    <dgm:pt modelId="{C400C270-34AD-43A0-938C-D1CC0FCA3AA9}" type="pres">
      <dgm:prSet presAssocID="{A3A711AF-3257-4B16-BBD3-62DB42A0521B}" presName="accent_2" presStyleCnt="0"/>
      <dgm:spPr/>
    </dgm:pt>
    <dgm:pt modelId="{F1F727AC-C179-420C-8F19-269D0469AC6E}" type="pres">
      <dgm:prSet presAssocID="{A3A711AF-3257-4B16-BBD3-62DB42A0521B}" presName="accentRepeatNode" presStyleLbl="solidFgAcc1" presStyleIdx="1" presStyleCnt="2"/>
      <dgm:spPr/>
    </dgm:pt>
  </dgm:ptLst>
  <dgm:cxnLst>
    <dgm:cxn modelId="{A06FFA2F-20E2-48BF-BCA7-BD537269A83E}" srcId="{FD6E59E3-833A-487B-A3DF-E59255D1815D}" destId="{A3A711AF-3257-4B16-BBD3-62DB42A0521B}" srcOrd="1" destOrd="0" parTransId="{EF5749C2-F359-4AE6-8B96-649CF3A65094}" sibTransId="{776DD389-A8BB-4EFA-B540-AD28DEF62F58}"/>
    <dgm:cxn modelId="{5E0A9230-6528-4DBF-B418-BAA5F4A95794}" type="presOf" srcId="{1811DC93-D471-430B-B7AE-BD878FE1CFAF}" destId="{21846CDA-9FDB-4EF1-BFDC-3E1B620FF992}" srcOrd="0" destOrd="0" presId="urn:microsoft.com/office/officeart/2008/layout/VerticalCurvedList"/>
    <dgm:cxn modelId="{0E183C38-6363-465C-B6B2-A7BA68A59E50}" type="presOf" srcId="{A3A711AF-3257-4B16-BBD3-62DB42A0521B}" destId="{FF55ED5F-F3CC-43F9-9628-D849A2D07750}" srcOrd="0" destOrd="0" presId="urn:microsoft.com/office/officeart/2008/layout/VerticalCurvedList"/>
    <dgm:cxn modelId="{99906C76-1622-4594-BE53-20434F36D7D4}" type="presOf" srcId="{7C60A238-4740-4820-8CA2-332431667975}" destId="{A8A79D1F-B0D4-4213-B831-53791E0274D0}" srcOrd="0" destOrd="0" presId="urn:microsoft.com/office/officeart/2008/layout/VerticalCurvedList"/>
    <dgm:cxn modelId="{DA52F991-8590-41DC-97A0-C659CF9C3B85}" type="presOf" srcId="{FD6E59E3-833A-487B-A3DF-E59255D1815D}" destId="{9D3A2E43-CE07-4F0F-BECC-EE5027619BA2}" srcOrd="0" destOrd="0" presId="urn:microsoft.com/office/officeart/2008/layout/VerticalCurvedList"/>
    <dgm:cxn modelId="{489365B4-D133-489E-8F46-DEEFC7638413}" srcId="{FD6E59E3-833A-487B-A3DF-E59255D1815D}" destId="{1811DC93-D471-430B-B7AE-BD878FE1CFAF}" srcOrd="0" destOrd="0" parTransId="{94FF95B0-FC3D-49F2-B89C-7B7EE44AC36D}" sibTransId="{7C60A238-4740-4820-8CA2-332431667975}"/>
    <dgm:cxn modelId="{AC4C026E-6BBE-49D7-8AE8-BE3D20E2FC25}" type="presParOf" srcId="{9D3A2E43-CE07-4F0F-BECC-EE5027619BA2}" destId="{F52AAA9E-7622-47D2-9CA9-8296C25D1B2E}" srcOrd="0" destOrd="0" presId="urn:microsoft.com/office/officeart/2008/layout/VerticalCurvedList"/>
    <dgm:cxn modelId="{C2BAE82C-4743-495F-B91B-CBA1E9212BFF}" type="presParOf" srcId="{F52AAA9E-7622-47D2-9CA9-8296C25D1B2E}" destId="{0400B223-117C-4443-91BA-A514FA6030DB}" srcOrd="0" destOrd="0" presId="urn:microsoft.com/office/officeart/2008/layout/VerticalCurvedList"/>
    <dgm:cxn modelId="{30898554-A4C2-43D0-8B5B-1EB2A6E842BE}" type="presParOf" srcId="{0400B223-117C-4443-91BA-A514FA6030DB}" destId="{F9C26FE0-3E83-4AEB-BC04-3635D48920EA}" srcOrd="0" destOrd="0" presId="urn:microsoft.com/office/officeart/2008/layout/VerticalCurvedList"/>
    <dgm:cxn modelId="{03115F2C-8985-418A-82C1-56855AA7AED6}" type="presParOf" srcId="{0400B223-117C-4443-91BA-A514FA6030DB}" destId="{A8A79D1F-B0D4-4213-B831-53791E0274D0}" srcOrd="1" destOrd="0" presId="urn:microsoft.com/office/officeart/2008/layout/VerticalCurvedList"/>
    <dgm:cxn modelId="{D4DF6921-FC17-46DE-BAFD-946A59AB5120}" type="presParOf" srcId="{0400B223-117C-4443-91BA-A514FA6030DB}" destId="{90384DD7-3595-4433-8249-CE28C573D667}" srcOrd="2" destOrd="0" presId="urn:microsoft.com/office/officeart/2008/layout/VerticalCurvedList"/>
    <dgm:cxn modelId="{652DA563-3DD5-4AE4-8E0D-25132FE7DB09}" type="presParOf" srcId="{0400B223-117C-4443-91BA-A514FA6030DB}" destId="{8E522F66-2656-4C8C-B52A-0E81C955DC1B}" srcOrd="3" destOrd="0" presId="urn:microsoft.com/office/officeart/2008/layout/VerticalCurvedList"/>
    <dgm:cxn modelId="{F8B6A486-C7FE-4B34-A55D-287812D312D8}" type="presParOf" srcId="{F52AAA9E-7622-47D2-9CA9-8296C25D1B2E}" destId="{21846CDA-9FDB-4EF1-BFDC-3E1B620FF992}" srcOrd="1" destOrd="0" presId="urn:microsoft.com/office/officeart/2008/layout/VerticalCurvedList"/>
    <dgm:cxn modelId="{3B01540D-43D0-4CDC-928A-09B8AD614129}" type="presParOf" srcId="{F52AAA9E-7622-47D2-9CA9-8296C25D1B2E}" destId="{520EC050-55EC-43D4-91E4-0BF1F39FC3EB}" srcOrd="2" destOrd="0" presId="urn:microsoft.com/office/officeart/2008/layout/VerticalCurvedList"/>
    <dgm:cxn modelId="{2FA4088E-9BAF-49F3-AAB9-B613191498DD}" type="presParOf" srcId="{520EC050-55EC-43D4-91E4-0BF1F39FC3EB}" destId="{F2855A54-1309-40FB-9F77-F09D5AB37D9E}" srcOrd="0" destOrd="0" presId="urn:microsoft.com/office/officeart/2008/layout/VerticalCurvedList"/>
    <dgm:cxn modelId="{71FBADBE-CB11-49D8-B118-298D082223FB}" type="presParOf" srcId="{F52AAA9E-7622-47D2-9CA9-8296C25D1B2E}" destId="{FF55ED5F-F3CC-43F9-9628-D849A2D07750}" srcOrd="3" destOrd="0" presId="urn:microsoft.com/office/officeart/2008/layout/VerticalCurvedList"/>
    <dgm:cxn modelId="{E626C395-0C30-4910-87A1-7D7311A86A92}" type="presParOf" srcId="{F52AAA9E-7622-47D2-9CA9-8296C25D1B2E}" destId="{C400C270-34AD-43A0-938C-D1CC0FCA3AA9}" srcOrd="4" destOrd="0" presId="urn:microsoft.com/office/officeart/2008/layout/VerticalCurvedList"/>
    <dgm:cxn modelId="{BDE3E6E0-E663-44E4-A13E-522E9E2B872F}" type="presParOf" srcId="{C400C270-34AD-43A0-938C-D1CC0FCA3AA9}" destId="{F1F727AC-C179-420C-8F19-269D0469AC6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D6E59E3-833A-487B-A3DF-E59255D1815D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1811DC93-D471-430B-B7AE-BD878FE1CFAF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th-TH" sz="5400" b="1" dirty="0">
              <a:latin typeface="TH SarabunPSK" panose="020B0500040200020003" pitchFamily="34" charset="-34"/>
              <a:cs typeface="TH SarabunPSK" panose="020B0500040200020003" pitchFamily="34" charset="-34"/>
            </a:rPr>
            <a:t>เก็บข้อมูลอะไรบ้าง</a:t>
          </a:r>
          <a:endParaRPr lang="en-US" sz="54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94FF95B0-FC3D-49F2-B89C-7B7EE44AC36D}" type="parTrans" cxnId="{489365B4-D133-489E-8F46-DEEFC7638413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C60A238-4740-4820-8CA2-332431667975}" type="sibTrans" cxnId="{489365B4-D133-489E-8F46-DEEFC7638413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A3A711AF-3257-4B16-BBD3-62DB42A0521B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th-TH" sz="5400" b="1" dirty="0">
              <a:latin typeface="TH SarabunPSK" panose="020B0500040200020003" pitchFamily="34" charset="-34"/>
              <a:cs typeface="TH SarabunPSK" panose="020B0500040200020003" pitchFamily="34" charset="-34"/>
            </a:rPr>
            <a:t>ประมวลผลข้อมูลอย่างไร </a:t>
          </a:r>
          <a:endParaRPr lang="en-US" sz="5400" b="1" dirty="0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EF5749C2-F359-4AE6-8B96-649CF3A65094}" type="parTrans" cxnId="{A06FFA2F-20E2-48BF-BCA7-BD537269A83E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76DD389-A8BB-4EFA-B540-AD28DEF62F58}" type="sibTrans" cxnId="{A06FFA2F-20E2-48BF-BCA7-BD537269A83E}">
      <dgm:prSet/>
      <dgm:spPr/>
      <dgm:t>
        <a:bodyPr/>
        <a:lstStyle/>
        <a:p>
          <a:endParaRPr lang="en-US" sz="3600" b="1"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9D3A2E43-CE07-4F0F-BECC-EE5027619BA2}" type="pres">
      <dgm:prSet presAssocID="{FD6E59E3-833A-487B-A3DF-E59255D1815D}" presName="Name0" presStyleCnt="0">
        <dgm:presLayoutVars>
          <dgm:chMax val="7"/>
          <dgm:chPref val="7"/>
          <dgm:dir/>
        </dgm:presLayoutVars>
      </dgm:prSet>
      <dgm:spPr/>
    </dgm:pt>
    <dgm:pt modelId="{F52AAA9E-7622-47D2-9CA9-8296C25D1B2E}" type="pres">
      <dgm:prSet presAssocID="{FD6E59E3-833A-487B-A3DF-E59255D1815D}" presName="Name1" presStyleCnt="0"/>
      <dgm:spPr/>
    </dgm:pt>
    <dgm:pt modelId="{0400B223-117C-4443-91BA-A514FA6030DB}" type="pres">
      <dgm:prSet presAssocID="{FD6E59E3-833A-487B-A3DF-E59255D1815D}" presName="cycle" presStyleCnt="0"/>
      <dgm:spPr/>
    </dgm:pt>
    <dgm:pt modelId="{F9C26FE0-3E83-4AEB-BC04-3635D48920EA}" type="pres">
      <dgm:prSet presAssocID="{FD6E59E3-833A-487B-A3DF-E59255D1815D}" presName="srcNode" presStyleLbl="node1" presStyleIdx="0" presStyleCnt="2"/>
      <dgm:spPr/>
    </dgm:pt>
    <dgm:pt modelId="{A8A79D1F-B0D4-4213-B831-53791E0274D0}" type="pres">
      <dgm:prSet presAssocID="{FD6E59E3-833A-487B-A3DF-E59255D1815D}" presName="conn" presStyleLbl="parChTrans1D2" presStyleIdx="0" presStyleCnt="1"/>
      <dgm:spPr/>
    </dgm:pt>
    <dgm:pt modelId="{90384DD7-3595-4433-8249-CE28C573D667}" type="pres">
      <dgm:prSet presAssocID="{FD6E59E3-833A-487B-A3DF-E59255D1815D}" presName="extraNode" presStyleLbl="node1" presStyleIdx="0" presStyleCnt="2"/>
      <dgm:spPr/>
    </dgm:pt>
    <dgm:pt modelId="{8E522F66-2656-4C8C-B52A-0E81C955DC1B}" type="pres">
      <dgm:prSet presAssocID="{FD6E59E3-833A-487B-A3DF-E59255D1815D}" presName="dstNode" presStyleLbl="node1" presStyleIdx="0" presStyleCnt="2"/>
      <dgm:spPr/>
    </dgm:pt>
    <dgm:pt modelId="{21846CDA-9FDB-4EF1-BFDC-3E1B620FF992}" type="pres">
      <dgm:prSet presAssocID="{1811DC93-D471-430B-B7AE-BD878FE1CFAF}" presName="text_1" presStyleLbl="node1" presStyleIdx="0" presStyleCnt="2">
        <dgm:presLayoutVars>
          <dgm:bulletEnabled val="1"/>
        </dgm:presLayoutVars>
      </dgm:prSet>
      <dgm:spPr/>
    </dgm:pt>
    <dgm:pt modelId="{520EC050-55EC-43D4-91E4-0BF1F39FC3EB}" type="pres">
      <dgm:prSet presAssocID="{1811DC93-D471-430B-B7AE-BD878FE1CFAF}" presName="accent_1" presStyleCnt="0"/>
      <dgm:spPr/>
    </dgm:pt>
    <dgm:pt modelId="{F2855A54-1309-40FB-9F77-F09D5AB37D9E}" type="pres">
      <dgm:prSet presAssocID="{1811DC93-D471-430B-B7AE-BD878FE1CFAF}" presName="accentRepeatNode" presStyleLbl="solidFgAcc1" presStyleIdx="0" presStyleCnt="2"/>
      <dgm:spPr/>
    </dgm:pt>
    <dgm:pt modelId="{FF55ED5F-F3CC-43F9-9628-D849A2D07750}" type="pres">
      <dgm:prSet presAssocID="{A3A711AF-3257-4B16-BBD3-62DB42A0521B}" presName="text_2" presStyleLbl="node1" presStyleIdx="1" presStyleCnt="2">
        <dgm:presLayoutVars>
          <dgm:bulletEnabled val="1"/>
        </dgm:presLayoutVars>
      </dgm:prSet>
      <dgm:spPr/>
    </dgm:pt>
    <dgm:pt modelId="{C400C270-34AD-43A0-938C-D1CC0FCA3AA9}" type="pres">
      <dgm:prSet presAssocID="{A3A711AF-3257-4B16-BBD3-62DB42A0521B}" presName="accent_2" presStyleCnt="0"/>
      <dgm:spPr/>
    </dgm:pt>
    <dgm:pt modelId="{F1F727AC-C179-420C-8F19-269D0469AC6E}" type="pres">
      <dgm:prSet presAssocID="{A3A711AF-3257-4B16-BBD3-62DB42A0521B}" presName="accentRepeatNode" presStyleLbl="solidFgAcc1" presStyleIdx="1" presStyleCnt="2"/>
      <dgm:spPr/>
    </dgm:pt>
  </dgm:ptLst>
  <dgm:cxnLst>
    <dgm:cxn modelId="{A06FFA2F-20E2-48BF-BCA7-BD537269A83E}" srcId="{FD6E59E3-833A-487B-A3DF-E59255D1815D}" destId="{A3A711AF-3257-4B16-BBD3-62DB42A0521B}" srcOrd="1" destOrd="0" parTransId="{EF5749C2-F359-4AE6-8B96-649CF3A65094}" sibTransId="{776DD389-A8BB-4EFA-B540-AD28DEF62F58}"/>
    <dgm:cxn modelId="{5E0A9230-6528-4DBF-B418-BAA5F4A95794}" type="presOf" srcId="{1811DC93-D471-430B-B7AE-BD878FE1CFAF}" destId="{21846CDA-9FDB-4EF1-BFDC-3E1B620FF992}" srcOrd="0" destOrd="0" presId="urn:microsoft.com/office/officeart/2008/layout/VerticalCurvedList"/>
    <dgm:cxn modelId="{0E183C38-6363-465C-B6B2-A7BA68A59E50}" type="presOf" srcId="{A3A711AF-3257-4B16-BBD3-62DB42A0521B}" destId="{FF55ED5F-F3CC-43F9-9628-D849A2D07750}" srcOrd="0" destOrd="0" presId="urn:microsoft.com/office/officeart/2008/layout/VerticalCurvedList"/>
    <dgm:cxn modelId="{99906C76-1622-4594-BE53-20434F36D7D4}" type="presOf" srcId="{7C60A238-4740-4820-8CA2-332431667975}" destId="{A8A79D1F-B0D4-4213-B831-53791E0274D0}" srcOrd="0" destOrd="0" presId="urn:microsoft.com/office/officeart/2008/layout/VerticalCurvedList"/>
    <dgm:cxn modelId="{DA52F991-8590-41DC-97A0-C659CF9C3B85}" type="presOf" srcId="{FD6E59E3-833A-487B-A3DF-E59255D1815D}" destId="{9D3A2E43-CE07-4F0F-BECC-EE5027619BA2}" srcOrd="0" destOrd="0" presId="urn:microsoft.com/office/officeart/2008/layout/VerticalCurvedList"/>
    <dgm:cxn modelId="{489365B4-D133-489E-8F46-DEEFC7638413}" srcId="{FD6E59E3-833A-487B-A3DF-E59255D1815D}" destId="{1811DC93-D471-430B-B7AE-BD878FE1CFAF}" srcOrd="0" destOrd="0" parTransId="{94FF95B0-FC3D-49F2-B89C-7B7EE44AC36D}" sibTransId="{7C60A238-4740-4820-8CA2-332431667975}"/>
    <dgm:cxn modelId="{AC4C026E-6BBE-49D7-8AE8-BE3D20E2FC25}" type="presParOf" srcId="{9D3A2E43-CE07-4F0F-BECC-EE5027619BA2}" destId="{F52AAA9E-7622-47D2-9CA9-8296C25D1B2E}" srcOrd="0" destOrd="0" presId="urn:microsoft.com/office/officeart/2008/layout/VerticalCurvedList"/>
    <dgm:cxn modelId="{C2BAE82C-4743-495F-B91B-CBA1E9212BFF}" type="presParOf" srcId="{F52AAA9E-7622-47D2-9CA9-8296C25D1B2E}" destId="{0400B223-117C-4443-91BA-A514FA6030DB}" srcOrd="0" destOrd="0" presId="urn:microsoft.com/office/officeart/2008/layout/VerticalCurvedList"/>
    <dgm:cxn modelId="{30898554-A4C2-43D0-8B5B-1EB2A6E842BE}" type="presParOf" srcId="{0400B223-117C-4443-91BA-A514FA6030DB}" destId="{F9C26FE0-3E83-4AEB-BC04-3635D48920EA}" srcOrd="0" destOrd="0" presId="urn:microsoft.com/office/officeart/2008/layout/VerticalCurvedList"/>
    <dgm:cxn modelId="{03115F2C-8985-418A-82C1-56855AA7AED6}" type="presParOf" srcId="{0400B223-117C-4443-91BA-A514FA6030DB}" destId="{A8A79D1F-B0D4-4213-B831-53791E0274D0}" srcOrd="1" destOrd="0" presId="urn:microsoft.com/office/officeart/2008/layout/VerticalCurvedList"/>
    <dgm:cxn modelId="{D4DF6921-FC17-46DE-BAFD-946A59AB5120}" type="presParOf" srcId="{0400B223-117C-4443-91BA-A514FA6030DB}" destId="{90384DD7-3595-4433-8249-CE28C573D667}" srcOrd="2" destOrd="0" presId="urn:microsoft.com/office/officeart/2008/layout/VerticalCurvedList"/>
    <dgm:cxn modelId="{652DA563-3DD5-4AE4-8E0D-25132FE7DB09}" type="presParOf" srcId="{0400B223-117C-4443-91BA-A514FA6030DB}" destId="{8E522F66-2656-4C8C-B52A-0E81C955DC1B}" srcOrd="3" destOrd="0" presId="urn:microsoft.com/office/officeart/2008/layout/VerticalCurvedList"/>
    <dgm:cxn modelId="{F8B6A486-C7FE-4B34-A55D-287812D312D8}" type="presParOf" srcId="{F52AAA9E-7622-47D2-9CA9-8296C25D1B2E}" destId="{21846CDA-9FDB-4EF1-BFDC-3E1B620FF992}" srcOrd="1" destOrd="0" presId="urn:microsoft.com/office/officeart/2008/layout/VerticalCurvedList"/>
    <dgm:cxn modelId="{3B01540D-43D0-4CDC-928A-09B8AD614129}" type="presParOf" srcId="{F52AAA9E-7622-47D2-9CA9-8296C25D1B2E}" destId="{520EC050-55EC-43D4-91E4-0BF1F39FC3EB}" srcOrd="2" destOrd="0" presId="urn:microsoft.com/office/officeart/2008/layout/VerticalCurvedList"/>
    <dgm:cxn modelId="{2FA4088E-9BAF-49F3-AAB9-B613191498DD}" type="presParOf" srcId="{520EC050-55EC-43D4-91E4-0BF1F39FC3EB}" destId="{F2855A54-1309-40FB-9F77-F09D5AB37D9E}" srcOrd="0" destOrd="0" presId="urn:microsoft.com/office/officeart/2008/layout/VerticalCurvedList"/>
    <dgm:cxn modelId="{71FBADBE-CB11-49D8-B118-298D082223FB}" type="presParOf" srcId="{F52AAA9E-7622-47D2-9CA9-8296C25D1B2E}" destId="{FF55ED5F-F3CC-43F9-9628-D849A2D07750}" srcOrd="3" destOrd="0" presId="urn:microsoft.com/office/officeart/2008/layout/VerticalCurvedList"/>
    <dgm:cxn modelId="{E626C395-0C30-4910-87A1-7D7311A86A92}" type="presParOf" srcId="{F52AAA9E-7622-47D2-9CA9-8296C25D1B2E}" destId="{C400C270-34AD-43A0-938C-D1CC0FCA3AA9}" srcOrd="4" destOrd="0" presId="urn:microsoft.com/office/officeart/2008/layout/VerticalCurvedList"/>
    <dgm:cxn modelId="{BDE3E6E0-E663-44E4-A13E-522E9E2B872F}" type="presParOf" srcId="{C400C270-34AD-43A0-938C-D1CC0FCA3AA9}" destId="{F1F727AC-C179-420C-8F19-269D0469AC6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5F143F-96A9-40B9-AA96-03903F0BC3BE}">
      <dsp:nvSpPr>
        <dsp:cNvPr id="0" name=""/>
        <dsp:cNvSpPr/>
      </dsp:nvSpPr>
      <dsp:spPr>
        <a:xfrm>
          <a:off x="0" y="0"/>
          <a:ext cx="9329769" cy="174374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60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ความเหมาะสมในการไปเก็บรวบรวมข้อมูล</a:t>
          </a:r>
          <a:endParaRPr lang="en-US" sz="60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0" y="0"/>
        <a:ext cx="9329769" cy="1743741"/>
      </dsp:txXfrm>
    </dsp:sp>
    <dsp:sp modelId="{7E2C02B5-C458-4053-9511-1F4E5B52C315}">
      <dsp:nvSpPr>
        <dsp:cNvPr id="0" name=""/>
        <dsp:cNvSpPr/>
      </dsp:nvSpPr>
      <dsp:spPr>
        <a:xfrm>
          <a:off x="0" y="1830972"/>
          <a:ext cx="9329769" cy="174374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60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ความเป็นไปได้ในการไปเก็บรวบรวมข้อมูล</a:t>
          </a:r>
          <a:endParaRPr lang="en-US" sz="60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0" y="1830972"/>
        <a:ext cx="9329769" cy="17437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3008CC-A896-4C2C-91D3-1C6E6E2416CA}">
      <dsp:nvSpPr>
        <dsp:cNvPr id="0" name=""/>
        <dsp:cNvSpPr/>
      </dsp:nvSpPr>
      <dsp:spPr>
        <a:xfrm>
          <a:off x="533628" y="2671"/>
          <a:ext cx="2368397" cy="142103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200" b="1" i="0" u="none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ปริมาณข้อมูลที่ต้องการจัดเก็บ</a:t>
          </a:r>
          <a:endParaRPr lang="en-US" sz="32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533628" y="2671"/>
        <a:ext cx="2368397" cy="1421038"/>
      </dsp:txXfrm>
    </dsp:sp>
    <dsp:sp modelId="{F15BC67B-A458-4DE0-B94F-B01FDDBE69E0}">
      <dsp:nvSpPr>
        <dsp:cNvPr id="0" name=""/>
        <dsp:cNvSpPr/>
      </dsp:nvSpPr>
      <dsp:spPr>
        <a:xfrm>
          <a:off x="3138866" y="2671"/>
          <a:ext cx="2368397" cy="1421038"/>
        </a:xfrm>
        <a:prstGeom prst="rect">
          <a:avLst/>
        </a:prstGeom>
        <a:solidFill>
          <a:schemeClr val="accent5">
            <a:hueOff val="4088042"/>
            <a:satOff val="-8897"/>
            <a:lumOff val="-834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200" b="1" i="0" u="none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ระยะเวลาในการเก็บรวบรวมข้อมูล</a:t>
          </a:r>
          <a:endParaRPr lang="en-US" sz="32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3138866" y="2671"/>
        <a:ext cx="2368397" cy="1421038"/>
      </dsp:txXfrm>
    </dsp:sp>
    <dsp:sp modelId="{A2F7DD9A-7FBA-4A4E-BBFA-4257EF79BDCF}">
      <dsp:nvSpPr>
        <dsp:cNvPr id="0" name=""/>
        <dsp:cNvSpPr/>
      </dsp:nvSpPr>
      <dsp:spPr>
        <a:xfrm>
          <a:off x="5744103" y="2671"/>
          <a:ext cx="2368397" cy="1421038"/>
        </a:xfrm>
        <a:prstGeom prst="rect">
          <a:avLst/>
        </a:prstGeom>
        <a:solidFill>
          <a:schemeClr val="accent5">
            <a:hueOff val="8176085"/>
            <a:satOff val="-17794"/>
            <a:lumOff val="-1668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200" b="1" i="0" u="none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ช่วงเวลาในจัดเก็บข้อมูล</a:t>
          </a:r>
          <a:endParaRPr lang="en-US" sz="32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5744103" y="2671"/>
        <a:ext cx="2368397" cy="1421038"/>
      </dsp:txXfrm>
    </dsp:sp>
    <dsp:sp modelId="{01E2E7E5-1598-4D8F-848C-F01F7F69B824}">
      <dsp:nvSpPr>
        <dsp:cNvPr id="0" name=""/>
        <dsp:cNvSpPr/>
      </dsp:nvSpPr>
      <dsp:spPr>
        <a:xfrm>
          <a:off x="1429107" y="1660549"/>
          <a:ext cx="3182676" cy="1421038"/>
        </a:xfrm>
        <a:prstGeom prst="rect">
          <a:avLst/>
        </a:prstGeom>
        <a:solidFill>
          <a:schemeClr val="accent5">
            <a:hueOff val="12264128"/>
            <a:satOff val="-26691"/>
            <a:lumOff val="-2503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200" b="1" i="0" u="none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แหล่งกำเนิดข้อมูล หรือสถานที่ที่จะไปเก็บข้อมูล</a:t>
          </a:r>
          <a:endParaRPr lang="en-US" sz="32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1429107" y="1660549"/>
        <a:ext cx="3182676" cy="1421038"/>
      </dsp:txXfrm>
    </dsp:sp>
    <dsp:sp modelId="{BA2A2E0D-A5AB-431D-AAC9-36BEBB98B8BC}">
      <dsp:nvSpPr>
        <dsp:cNvPr id="0" name=""/>
        <dsp:cNvSpPr/>
      </dsp:nvSpPr>
      <dsp:spPr>
        <a:xfrm>
          <a:off x="4848624" y="1660549"/>
          <a:ext cx="2368397" cy="1421038"/>
        </a:xfrm>
        <a:prstGeom prst="rect">
          <a:avLst/>
        </a:prstGeom>
        <a:solidFill>
          <a:schemeClr val="accent5">
            <a:hueOff val="16352170"/>
            <a:satOff val="-35588"/>
            <a:lumOff val="-3337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200" b="1" i="0" u="none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ผู้ให้ข้อมูล</a:t>
          </a:r>
          <a:endParaRPr lang="en-US" sz="32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4848624" y="1660549"/>
        <a:ext cx="2368397" cy="142103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5F143F-96A9-40B9-AA96-03903F0BC3BE}">
      <dsp:nvSpPr>
        <dsp:cNvPr id="0" name=""/>
        <dsp:cNvSpPr/>
      </dsp:nvSpPr>
      <dsp:spPr>
        <a:xfrm>
          <a:off x="0" y="0"/>
          <a:ext cx="9329769" cy="199567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66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ปัญหาในการเก็บรวบรวมข้อมูล</a:t>
          </a:r>
          <a:endParaRPr lang="en-US" sz="6600" b="1" kern="1200" dirty="0"/>
        </a:p>
      </dsp:txBody>
      <dsp:txXfrm>
        <a:off x="0" y="0"/>
        <a:ext cx="9329769" cy="1995671"/>
      </dsp:txXfrm>
    </dsp:sp>
    <dsp:sp modelId="{7E2C02B5-C458-4053-9511-1F4E5B52C315}">
      <dsp:nvSpPr>
        <dsp:cNvPr id="0" name=""/>
        <dsp:cNvSpPr/>
      </dsp:nvSpPr>
      <dsp:spPr>
        <a:xfrm>
          <a:off x="0" y="2095504"/>
          <a:ext cx="9329769" cy="1995671"/>
        </a:xfrm>
        <a:prstGeom prst="rect">
          <a:avLst/>
        </a:prstGeom>
        <a:solidFill>
          <a:schemeClr val="accent5">
            <a:hueOff val="16352170"/>
            <a:satOff val="-35588"/>
            <a:lumOff val="-3337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66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มีการแก้ปัญหาอย่างไร</a:t>
          </a:r>
          <a:endParaRPr lang="en-US" sz="6600" b="1" kern="1200" dirty="0"/>
        </a:p>
      </dsp:txBody>
      <dsp:txXfrm>
        <a:off x="0" y="2095504"/>
        <a:ext cx="9329769" cy="199567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D027D8-D872-4A78-A985-4CD2A28B766F}">
      <dsp:nvSpPr>
        <dsp:cNvPr id="0" name=""/>
        <dsp:cNvSpPr/>
      </dsp:nvSpPr>
      <dsp:spPr>
        <a:xfrm>
          <a:off x="0" y="4350844"/>
          <a:ext cx="11276910" cy="142804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38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สร้างงานนำเสนอ โดยทำข้อมูลให้เป็นภาพ และเผยแพร่ผลงานนำเสนอบนสื่อสังคมออนไลน์ที่เหมาะสม  ให้เพื่อนเข้าชมและแสดงความคิดเห็น</a:t>
          </a:r>
          <a:endParaRPr lang="en-US" sz="38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0" y="4350844"/>
        <a:ext cx="11276910" cy="1428044"/>
      </dsp:txXfrm>
    </dsp:sp>
    <dsp:sp modelId="{0608B9A1-3CF1-4894-8731-5CCD46DC48C7}">
      <dsp:nvSpPr>
        <dsp:cNvPr id="0" name=""/>
        <dsp:cNvSpPr/>
      </dsp:nvSpPr>
      <dsp:spPr>
        <a:xfrm rot="10800000">
          <a:off x="0" y="2175933"/>
          <a:ext cx="11276910" cy="2196332"/>
        </a:xfrm>
        <a:prstGeom prst="upArrowCallout">
          <a:avLst/>
        </a:prstGeom>
        <a:solidFill>
          <a:schemeClr val="accent2">
            <a:hueOff val="-2074939"/>
            <a:satOff val="3569"/>
            <a:lumOff val="8039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4000" b="1" kern="12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ประมวลผลข้อมูล โดยผู้สอนกำชับว่า</a:t>
          </a:r>
          <a:r>
            <a:rPr lang="en-US" sz="4000" b="1" kern="12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 </a:t>
          </a:r>
          <a:br>
            <a:rPr lang="en-US" sz="4000" b="1" kern="12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</a:br>
          <a:r>
            <a:rPr lang="th-TH" sz="4000" b="1" kern="12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ผลที่ได้ต้องสอดคล้องกับปัญหาที่กำหนดไว้</a:t>
          </a:r>
          <a:endParaRPr lang="en-US" sz="4000" b="1" kern="1200" dirty="0">
            <a:solidFill>
              <a:schemeClr val="tx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 rot="10800000">
        <a:off x="0" y="2175933"/>
        <a:ext cx="11276910" cy="1427111"/>
      </dsp:txXfrm>
    </dsp:sp>
    <dsp:sp modelId="{6E422B17-A551-4B03-91FF-0A3A4D1E5196}">
      <dsp:nvSpPr>
        <dsp:cNvPr id="0" name=""/>
        <dsp:cNvSpPr/>
      </dsp:nvSpPr>
      <dsp:spPr>
        <a:xfrm rot="10800000">
          <a:off x="0" y="0"/>
          <a:ext cx="11276910" cy="2196332"/>
        </a:xfrm>
        <a:prstGeom prst="upArrowCallout">
          <a:avLst/>
        </a:prstGeom>
        <a:solidFill>
          <a:schemeClr val="accent2">
            <a:hueOff val="-4149878"/>
            <a:satOff val="7138"/>
            <a:lumOff val="16079"/>
            <a:alphaOff val="0"/>
          </a:schemeClr>
        </a:solidFill>
        <a:ln>
          <a:noFill/>
        </a:ln>
        <a:effectLst>
          <a:outerShdw blurRad="50800" dist="12700" rotWithShape="0">
            <a:srgbClr val="000000">
              <a:alpha val="5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4000" b="1" kern="12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ร่วมกันตรวจสอบข้อมูลว่ามีความผิดปกติหรือไม่ อย่างไร</a:t>
          </a:r>
          <a:endParaRPr lang="en-US" sz="4000" b="1" kern="1200" dirty="0">
            <a:solidFill>
              <a:schemeClr val="tx1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 rot="10800000">
        <a:off x="0" y="0"/>
        <a:ext cx="11276910" cy="142711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A79D1F-B0D4-4213-B831-53791E0274D0}">
      <dsp:nvSpPr>
        <dsp:cNvPr id="0" name=""/>
        <dsp:cNvSpPr/>
      </dsp:nvSpPr>
      <dsp:spPr>
        <a:xfrm>
          <a:off x="-4897569" y="-756119"/>
          <a:ext cx="5876884" cy="5876884"/>
        </a:xfrm>
        <a:prstGeom prst="blockArc">
          <a:avLst>
            <a:gd name="adj1" fmla="val 18900000"/>
            <a:gd name="adj2" fmla="val 2700000"/>
            <a:gd name="adj3" fmla="val 368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846CDA-9FDB-4EF1-BFDC-3E1B620FF992}">
      <dsp:nvSpPr>
        <dsp:cNvPr id="0" name=""/>
        <dsp:cNvSpPr/>
      </dsp:nvSpPr>
      <dsp:spPr>
        <a:xfrm>
          <a:off x="802331" y="623533"/>
          <a:ext cx="7844512" cy="124689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89721" tIns="137160" rIns="137160" bIns="137160" numCol="1" spcCol="1270" anchor="ctr" anchorCtr="0">
          <a:noAutofit/>
        </a:bodyPr>
        <a:lstStyle/>
        <a:p>
          <a:pPr marL="0" lvl="0" indent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54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เก็บข้อมูลอะไรบ้าง</a:t>
          </a:r>
          <a:endParaRPr lang="en-US" sz="54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802331" y="623533"/>
        <a:ext cx="7844512" cy="1246892"/>
      </dsp:txXfrm>
    </dsp:sp>
    <dsp:sp modelId="{F2855A54-1309-40FB-9F77-F09D5AB37D9E}">
      <dsp:nvSpPr>
        <dsp:cNvPr id="0" name=""/>
        <dsp:cNvSpPr/>
      </dsp:nvSpPr>
      <dsp:spPr>
        <a:xfrm>
          <a:off x="23023" y="467671"/>
          <a:ext cx="1558615" cy="15586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55ED5F-F3CC-43F9-9628-D849A2D07750}">
      <dsp:nvSpPr>
        <dsp:cNvPr id="0" name=""/>
        <dsp:cNvSpPr/>
      </dsp:nvSpPr>
      <dsp:spPr>
        <a:xfrm>
          <a:off x="802331" y="2494220"/>
          <a:ext cx="7844512" cy="1246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89721" tIns="137160" rIns="137160" bIns="137160" numCol="1" spcCol="1270" anchor="ctr" anchorCtr="0">
          <a:noAutofit/>
        </a:bodyPr>
        <a:lstStyle/>
        <a:p>
          <a:pPr marL="0" lvl="0" indent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54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ประมวลผลข้อมูลอย่างไร </a:t>
          </a:r>
          <a:endParaRPr lang="en-US" sz="54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802331" y="2494220"/>
        <a:ext cx="7844512" cy="1246892"/>
      </dsp:txXfrm>
    </dsp:sp>
    <dsp:sp modelId="{F1F727AC-C179-420C-8F19-269D0469AC6E}">
      <dsp:nvSpPr>
        <dsp:cNvPr id="0" name=""/>
        <dsp:cNvSpPr/>
      </dsp:nvSpPr>
      <dsp:spPr>
        <a:xfrm>
          <a:off x="23023" y="2338359"/>
          <a:ext cx="1558615" cy="15586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A79D1F-B0D4-4213-B831-53791E0274D0}">
      <dsp:nvSpPr>
        <dsp:cNvPr id="0" name=""/>
        <dsp:cNvSpPr/>
      </dsp:nvSpPr>
      <dsp:spPr>
        <a:xfrm>
          <a:off x="-4897569" y="-756119"/>
          <a:ext cx="5876884" cy="5876884"/>
        </a:xfrm>
        <a:prstGeom prst="blockArc">
          <a:avLst>
            <a:gd name="adj1" fmla="val 18900000"/>
            <a:gd name="adj2" fmla="val 2700000"/>
            <a:gd name="adj3" fmla="val 368"/>
          </a:avLst>
        </a:pr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846CDA-9FDB-4EF1-BFDC-3E1B620FF992}">
      <dsp:nvSpPr>
        <dsp:cNvPr id="0" name=""/>
        <dsp:cNvSpPr/>
      </dsp:nvSpPr>
      <dsp:spPr>
        <a:xfrm>
          <a:off x="802331" y="623533"/>
          <a:ext cx="7844512" cy="124689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89721" tIns="137160" rIns="137160" bIns="137160" numCol="1" spcCol="1270" anchor="ctr" anchorCtr="0">
          <a:noAutofit/>
        </a:bodyPr>
        <a:lstStyle/>
        <a:p>
          <a:pPr marL="0" lvl="0" indent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54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เก็บข้อมูลอะไรบ้าง</a:t>
          </a:r>
          <a:endParaRPr lang="en-US" sz="54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802331" y="623533"/>
        <a:ext cx="7844512" cy="1246892"/>
      </dsp:txXfrm>
    </dsp:sp>
    <dsp:sp modelId="{F2855A54-1309-40FB-9F77-F09D5AB37D9E}">
      <dsp:nvSpPr>
        <dsp:cNvPr id="0" name=""/>
        <dsp:cNvSpPr/>
      </dsp:nvSpPr>
      <dsp:spPr>
        <a:xfrm>
          <a:off x="23023" y="467671"/>
          <a:ext cx="1558615" cy="15586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55ED5F-F3CC-43F9-9628-D849A2D07750}">
      <dsp:nvSpPr>
        <dsp:cNvPr id="0" name=""/>
        <dsp:cNvSpPr/>
      </dsp:nvSpPr>
      <dsp:spPr>
        <a:xfrm>
          <a:off x="802331" y="2494220"/>
          <a:ext cx="7844512" cy="1246892"/>
        </a:xfrm>
        <a:prstGeom prst="rect">
          <a:avLst/>
        </a:prstGeom>
        <a:solidFill>
          <a:schemeClr val="accent5">
            <a:hueOff val="16352170"/>
            <a:satOff val="-35588"/>
            <a:lumOff val="-33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89721" tIns="137160" rIns="137160" bIns="137160" numCol="1" spcCol="1270" anchor="ctr" anchorCtr="0">
          <a:noAutofit/>
        </a:bodyPr>
        <a:lstStyle/>
        <a:p>
          <a:pPr marL="0" lvl="0" indent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54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ประมวลผลข้อมูลอย่างไร </a:t>
          </a:r>
          <a:endParaRPr lang="en-US" sz="54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802331" y="2494220"/>
        <a:ext cx="7844512" cy="1246892"/>
      </dsp:txXfrm>
    </dsp:sp>
    <dsp:sp modelId="{F1F727AC-C179-420C-8F19-269D0469AC6E}">
      <dsp:nvSpPr>
        <dsp:cNvPr id="0" name=""/>
        <dsp:cNvSpPr/>
      </dsp:nvSpPr>
      <dsp:spPr>
        <a:xfrm>
          <a:off x="23023" y="2338359"/>
          <a:ext cx="1558615" cy="15586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16352170"/>
              <a:satOff val="-35588"/>
              <a:lumOff val="-33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A79D1F-B0D4-4213-B831-53791E0274D0}">
      <dsp:nvSpPr>
        <dsp:cNvPr id="0" name=""/>
        <dsp:cNvSpPr/>
      </dsp:nvSpPr>
      <dsp:spPr>
        <a:xfrm>
          <a:off x="-4897569" y="-756119"/>
          <a:ext cx="5876884" cy="5876884"/>
        </a:xfrm>
        <a:prstGeom prst="blockArc">
          <a:avLst>
            <a:gd name="adj1" fmla="val 18900000"/>
            <a:gd name="adj2" fmla="val 2700000"/>
            <a:gd name="adj3" fmla="val 368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846CDA-9FDB-4EF1-BFDC-3E1B620FF992}">
      <dsp:nvSpPr>
        <dsp:cNvPr id="0" name=""/>
        <dsp:cNvSpPr/>
      </dsp:nvSpPr>
      <dsp:spPr>
        <a:xfrm>
          <a:off x="802331" y="623533"/>
          <a:ext cx="7844512" cy="12468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89721" tIns="137160" rIns="137160" bIns="137160" numCol="1" spcCol="1270" anchor="ctr" anchorCtr="0">
          <a:noAutofit/>
        </a:bodyPr>
        <a:lstStyle/>
        <a:p>
          <a:pPr marL="0" lvl="0" indent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54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เก็บข้อมูลอะไรบ้าง</a:t>
          </a:r>
          <a:endParaRPr lang="en-US" sz="54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802331" y="623533"/>
        <a:ext cx="7844512" cy="1246892"/>
      </dsp:txXfrm>
    </dsp:sp>
    <dsp:sp modelId="{F2855A54-1309-40FB-9F77-F09D5AB37D9E}">
      <dsp:nvSpPr>
        <dsp:cNvPr id="0" name=""/>
        <dsp:cNvSpPr/>
      </dsp:nvSpPr>
      <dsp:spPr>
        <a:xfrm>
          <a:off x="23023" y="467671"/>
          <a:ext cx="1558615" cy="15586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55ED5F-F3CC-43F9-9628-D849A2D07750}">
      <dsp:nvSpPr>
        <dsp:cNvPr id="0" name=""/>
        <dsp:cNvSpPr/>
      </dsp:nvSpPr>
      <dsp:spPr>
        <a:xfrm>
          <a:off x="802331" y="2494220"/>
          <a:ext cx="7844512" cy="1246892"/>
        </a:xfrm>
        <a:prstGeom prst="rect">
          <a:avLst/>
        </a:prstGeom>
        <a:solidFill>
          <a:schemeClr val="accent3">
            <a:hueOff val="-1683437"/>
            <a:satOff val="9396"/>
            <a:lumOff val="-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89721" tIns="137160" rIns="137160" bIns="137160" numCol="1" spcCol="1270" anchor="ctr" anchorCtr="0">
          <a:noAutofit/>
        </a:bodyPr>
        <a:lstStyle/>
        <a:p>
          <a:pPr marL="0" lvl="0" indent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54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ประมวลผลข้อมูลอย่างไร </a:t>
          </a:r>
          <a:endParaRPr lang="en-US" sz="54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802331" y="2494220"/>
        <a:ext cx="7844512" cy="1246892"/>
      </dsp:txXfrm>
    </dsp:sp>
    <dsp:sp modelId="{F1F727AC-C179-420C-8F19-269D0469AC6E}">
      <dsp:nvSpPr>
        <dsp:cNvPr id="0" name=""/>
        <dsp:cNvSpPr/>
      </dsp:nvSpPr>
      <dsp:spPr>
        <a:xfrm>
          <a:off x="23023" y="2338359"/>
          <a:ext cx="1558615" cy="15586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1683437"/>
              <a:satOff val="9396"/>
              <a:lumOff val="-2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A79D1F-B0D4-4213-B831-53791E0274D0}">
      <dsp:nvSpPr>
        <dsp:cNvPr id="0" name=""/>
        <dsp:cNvSpPr/>
      </dsp:nvSpPr>
      <dsp:spPr>
        <a:xfrm>
          <a:off x="-4897569" y="-756119"/>
          <a:ext cx="5876884" cy="5876884"/>
        </a:xfrm>
        <a:prstGeom prst="blockArc">
          <a:avLst>
            <a:gd name="adj1" fmla="val 18900000"/>
            <a:gd name="adj2" fmla="val 2700000"/>
            <a:gd name="adj3" fmla="val 368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846CDA-9FDB-4EF1-BFDC-3E1B620FF992}">
      <dsp:nvSpPr>
        <dsp:cNvPr id="0" name=""/>
        <dsp:cNvSpPr/>
      </dsp:nvSpPr>
      <dsp:spPr>
        <a:xfrm>
          <a:off x="802331" y="623533"/>
          <a:ext cx="7844512" cy="1246892"/>
        </a:xfrm>
        <a:prstGeom prst="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89721" tIns="137160" rIns="137160" bIns="137160" numCol="1" spcCol="1270" anchor="ctr" anchorCtr="0">
          <a:noAutofit/>
        </a:bodyPr>
        <a:lstStyle/>
        <a:p>
          <a:pPr marL="0" lvl="0" indent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54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เก็บข้อมูลอะไรบ้าง</a:t>
          </a:r>
          <a:endParaRPr lang="en-US" sz="54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802331" y="623533"/>
        <a:ext cx="7844512" cy="1246892"/>
      </dsp:txXfrm>
    </dsp:sp>
    <dsp:sp modelId="{F2855A54-1309-40FB-9F77-F09D5AB37D9E}">
      <dsp:nvSpPr>
        <dsp:cNvPr id="0" name=""/>
        <dsp:cNvSpPr/>
      </dsp:nvSpPr>
      <dsp:spPr>
        <a:xfrm>
          <a:off x="23023" y="467671"/>
          <a:ext cx="1558615" cy="15586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55ED5F-F3CC-43F9-9628-D849A2D07750}">
      <dsp:nvSpPr>
        <dsp:cNvPr id="0" name=""/>
        <dsp:cNvSpPr/>
      </dsp:nvSpPr>
      <dsp:spPr>
        <a:xfrm>
          <a:off x="802331" y="2494220"/>
          <a:ext cx="7844512" cy="1246892"/>
        </a:xfrm>
        <a:prstGeom prst="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89721" tIns="137160" rIns="137160" bIns="137160" numCol="1" spcCol="1270" anchor="ctr" anchorCtr="0">
          <a:noAutofit/>
        </a:bodyPr>
        <a:lstStyle/>
        <a:p>
          <a:pPr marL="0" lvl="0" indent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h-TH" sz="5400" b="1" kern="1200" dirty="0">
              <a:latin typeface="TH SarabunPSK" panose="020B0500040200020003" pitchFamily="34" charset="-34"/>
              <a:cs typeface="TH SarabunPSK" panose="020B0500040200020003" pitchFamily="34" charset="-34"/>
            </a:rPr>
            <a:t>ประมวลผลข้อมูลอย่างไร </a:t>
          </a:r>
          <a:endParaRPr lang="en-US" sz="5400" b="1" kern="1200" dirty="0">
            <a:latin typeface="TH SarabunPSK" panose="020B0500040200020003" pitchFamily="34" charset="-34"/>
            <a:cs typeface="TH SarabunPSK" panose="020B0500040200020003" pitchFamily="34" charset="-34"/>
          </a:endParaRPr>
        </a:p>
      </dsp:txBody>
      <dsp:txXfrm>
        <a:off x="802331" y="2494220"/>
        <a:ext cx="7844512" cy="1246892"/>
      </dsp:txXfrm>
    </dsp:sp>
    <dsp:sp modelId="{F1F727AC-C179-420C-8F19-269D0469AC6E}">
      <dsp:nvSpPr>
        <dsp:cNvPr id="0" name=""/>
        <dsp:cNvSpPr/>
      </dsp:nvSpPr>
      <dsp:spPr>
        <a:xfrm>
          <a:off x="23023" y="2338359"/>
          <a:ext cx="1558615" cy="15586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-1683437"/>
              <a:satOff val="9396"/>
              <a:lumOff val="-2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VaryingWidthList">
  <dgm:title val="Varying Width List"/>
  <dgm:desc val="Use for emphasizing items of different weights.  Good for large amounts of Level 1 text.  The width of each shape is independently determined based on its text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diagrams.loki3.com/VaryingWidthList">
  <dgm:title val="Varying Width List"/>
  <dgm:desc val="Use for emphasizing items of different weights.  Good for large amounts of Level 1 text.  The width of each shape is independently determined based on its text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70" name="Shape 37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eneric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1" name="สี่เหลี่ยม"/>
          <p:cNvSpPr/>
          <p:nvPr/>
        </p:nvSpPr>
        <p:spPr>
          <a:xfrm>
            <a:off x="735200" y="2470398"/>
            <a:ext cx="5785263" cy="6606037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62" name="รูปร่าง"/>
          <p:cNvSpPr/>
          <p:nvPr/>
        </p:nvSpPr>
        <p:spPr>
          <a:xfrm>
            <a:off x="6589931" y="7091339"/>
            <a:ext cx="650241" cy="1984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3292" y="0"/>
                </a:lnTo>
                <a:lnTo>
                  <a:pt x="21600" y="10800"/>
                </a:lnTo>
                <a:lnTo>
                  <a:pt x="13292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202D34"/>
          </a:solidFill>
          <a:ln w="4515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63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64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5" name="- Description goes here -"/>
          <p:cNvSpPr txBox="1">
            <a:spLocks noGrp="1"/>
          </p:cNvSpPr>
          <p:nvPr>
            <p:ph type="body" sz="quarter" idx="13"/>
          </p:nvPr>
        </p:nvSpPr>
        <p:spPr>
          <a:xfrm>
            <a:off x="791372" y="2482709"/>
            <a:ext cx="5690743" cy="317501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ctr" defTabSz="830862">
              <a:defRPr sz="1800" b="1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 i="0"/>
            </a:pPr>
            <a:r>
              <a:rPr b="1" i="1"/>
              <a:t>- Description goes here -</a:t>
            </a:r>
          </a:p>
        </p:txBody>
      </p:sp>
      <p:sp>
        <p:nvSpPr>
          <p:cNvPr id="66" name="Summary Point 1…"/>
          <p:cNvSpPr>
            <a:spLocks noGrp="1"/>
          </p:cNvSpPr>
          <p:nvPr>
            <p:ph type="body" sz="quarter" idx="14"/>
          </p:nvPr>
        </p:nvSpPr>
        <p:spPr>
          <a:xfrm>
            <a:off x="6589932" y="7091339"/>
            <a:ext cx="5697244" cy="1984928"/>
          </a:xfrm>
          <a:prstGeom prst="rect">
            <a:avLst/>
          </a:prstGeom>
          <a:ln>
            <a:solidFill>
              <a:srgbClr val="202D34"/>
            </a:solidFill>
            <a:round/>
          </a:ln>
        </p:spPr>
        <p:txBody>
          <a:bodyPr lIns="54186" tIns="54186" rIns="54186" bIns="54186">
            <a:noAutofit/>
          </a:bodyPr>
          <a:lstStyle/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1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2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3</a:t>
            </a:r>
          </a:p>
        </p:txBody>
      </p:sp>
      <p:sp>
        <p:nvSpPr>
          <p:cNvPr id="67" name="Descriptive Bullet Point…"/>
          <p:cNvSpPr>
            <a:spLocks noGrp="1"/>
          </p:cNvSpPr>
          <p:nvPr>
            <p:ph type="body" sz="half" idx="15"/>
          </p:nvPr>
        </p:nvSpPr>
        <p:spPr>
          <a:xfrm>
            <a:off x="6589932" y="2470009"/>
            <a:ext cx="5697244" cy="4520073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</p:txBody>
      </p:sp>
      <p:sp>
        <p:nvSpPr>
          <p:cNvPr id="68" name="Sub Action Title"/>
          <p:cNvSpPr>
            <a:spLocks noGrp="1"/>
          </p:cNvSpPr>
          <p:nvPr>
            <p:ph type="body" sz="quarter" idx="16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69" name="Description of this document"/>
          <p:cNvSpPr txBox="1">
            <a:spLocks noGrp="1"/>
          </p:cNvSpPr>
          <p:nvPr>
            <p:ph type="body" sz="quarter" idx="17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969B7-AB1C-42CA-942F-A77036792D74}" type="datetimeFigureOut">
              <a:rPr lang="th-TH" smtClean="0"/>
              <a:t>06/02/63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0A069-4965-4E8E-A5CD-85BE1A4A74AA}" type="slidenum">
              <a:rPr lang="th-TH" smtClean="0"/>
              <a:t>‹#›</a:t>
            </a:fld>
            <a:endParaRPr lang="th-TH"/>
          </a:p>
        </p:txBody>
      </p:sp>
      <p:sp>
        <p:nvSpPr>
          <p:cNvPr id="8" name="Rounded Rectangle 7"/>
          <p:cNvSpPr/>
          <p:nvPr userDrawn="1"/>
        </p:nvSpPr>
        <p:spPr>
          <a:xfrm>
            <a:off x="188781" y="9205557"/>
            <a:ext cx="12606265" cy="259048"/>
          </a:xfrm>
          <a:prstGeom prst="roundRect">
            <a:avLst>
              <a:gd name="adj" fmla="val 0"/>
            </a:avLst>
          </a:prstGeom>
          <a:solidFill>
            <a:srgbClr val="469F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84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337726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307" y="2431628"/>
            <a:ext cx="11216640" cy="4057226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307" y="6527237"/>
            <a:ext cx="11216640" cy="2133599"/>
          </a:xfrm>
        </p:spPr>
        <p:txBody>
          <a:bodyPr/>
          <a:lstStyle>
            <a:lvl1pPr marL="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1pPr>
            <a:lvl2pPr marL="48769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2pPr>
            <a:lvl3pPr marL="97539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46308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4pPr>
            <a:lvl5pPr marL="195078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5pPr>
            <a:lvl6pPr marL="243847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6pPr>
            <a:lvl7pPr marL="292617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7pPr>
            <a:lvl8pPr marL="3413867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8pPr>
            <a:lvl9pPr marL="3901562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969B7-AB1C-42CA-942F-A77036792D74}" type="datetimeFigureOut">
              <a:rPr lang="th-TH" smtClean="0"/>
              <a:t>06/02/63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0A069-4965-4E8E-A5CD-85BE1A4A74AA}" type="slidenum">
              <a:rPr lang="th-TH" smtClean="0"/>
              <a:t>‹#›</a:t>
            </a:fld>
            <a:endParaRPr lang="th-TH"/>
          </a:p>
        </p:txBody>
      </p:sp>
      <p:sp>
        <p:nvSpPr>
          <p:cNvPr id="7" name="Rounded Rectangle 6"/>
          <p:cNvSpPr/>
          <p:nvPr userDrawn="1"/>
        </p:nvSpPr>
        <p:spPr>
          <a:xfrm>
            <a:off x="188781" y="9205557"/>
            <a:ext cx="12606265" cy="259048"/>
          </a:xfrm>
          <a:prstGeom prst="roundRect">
            <a:avLst>
              <a:gd name="adj" fmla="val 0"/>
            </a:avLst>
          </a:prstGeom>
          <a:solidFill>
            <a:srgbClr val="469F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84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677134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4080" y="2596444"/>
            <a:ext cx="5527040" cy="61885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3680" y="2596444"/>
            <a:ext cx="5527040" cy="61885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969B7-AB1C-42CA-942F-A77036792D74}" type="datetimeFigureOut">
              <a:rPr lang="th-TH" smtClean="0"/>
              <a:t>06/02/63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0A069-4965-4E8E-A5CD-85BE1A4A74AA}" type="slidenum">
              <a:rPr lang="th-TH" smtClean="0"/>
              <a:t>‹#›</a:t>
            </a:fld>
            <a:endParaRPr lang="th-TH"/>
          </a:p>
        </p:txBody>
      </p:sp>
      <p:sp>
        <p:nvSpPr>
          <p:cNvPr id="8" name="Rounded Rectangle 7"/>
          <p:cNvSpPr/>
          <p:nvPr userDrawn="1"/>
        </p:nvSpPr>
        <p:spPr>
          <a:xfrm>
            <a:off x="188781" y="9205557"/>
            <a:ext cx="12606265" cy="259048"/>
          </a:xfrm>
          <a:prstGeom prst="roundRect">
            <a:avLst>
              <a:gd name="adj" fmla="val 0"/>
            </a:avLst>
          </a:prstGeom>
          <a:solidFill>
            <a:srgbClr val="469F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84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015703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519290"/>
            <a:ext cx="11216640" cy="188524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775" y="2390987"/>
            <a:ext cx="5501639" cy="1171786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775" y="3562773"/>
            <a:ext cx="5501639" cy="52403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680" y="2390987"/>
            <a:ext cx="5528734" cy="1171786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680" y="3562773"/>
            <a:ext cx="5528734" cy="52403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969B7-AB1C-42CA-942F-A77036792D74}" type="datetimeFigureOut">
              <a:rPr lang="th-TH" smtClean="0"/>
              <a:t>06/02/63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0A069-4965-4E8E-A5CD-85BE1A4A74AA}" type="slidenum">
              <a:rPr lang="th-TH" smtClean="0"/>
              <a:t>‹#›</a:t>
            </a:fld>
            <a:endParaRPr lang="th-TH"/>
          </a:p>
        </p:txBody>
      </p:sp>
      <p:sp>
        <p:nvSpPr>
          <p:cNvPr id="10" name="Rounded Rectangle 9"/>
          <p:cNvSpPr/>
          <p:nvPr userDrawn="1"/>
        </p:nvSpPr>
        <p:spPr>
          <a:xfrm>
            <a:off x="188781" y="9205557"/>
            <a:ext cx="12606265" cy="259048"/>
          </a:xfrm>
          <a:prstGeom prst="roundRect">
            <a:avLst>
              <a:gd name="adj" fmla="val 0"/>
            </a:avLst>
          </a:prstGeom>
          <a:solidFill>
            <a:srgbClr val="469F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84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1733387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969B7-AB1C-42CA-942F-A77036792D74}" type="datetimeFigureOut">
              <a:rPr lang="th-TH" smtClean="0"/>
              <a:t>06/02/63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0A069-4965-4E8E-A5CD-85BE1A4A74AA}" type="slidenum">
              <a:rPr lang="th-TH" smtClean="0"/>
              <a:t>‹#›</a:t>
            </a:fld>
            <a:endParaRPr lang="th-TH"/>
          </a:p>
        </p:txBody>
      </p:sp>
      <p:sp>
        <p:nvSpPr>
          <p:cNvPr id="6" name="Rounded Rectangle 5"/>
          <p:cNvSpPr/>
          <p:nvPr userDrawn="1"/>
        </p:nvSpPr>
        <p:spPr>
          <a:xfrm>
            <a:off x="188781" y="9205557"/>
            <a:ext cx="12606265" cy="259048"/>
          </a:xfrm>
          <a:prstGeom prst="roundRect">
            <a:avLst>
              <a:gd name="adj" fmla="val 0"/>
            </a:avLst>
          </a:prstGeom>
          <a:solidFill>
            <a:srgbClr val="469F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84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Rounded Rectangle 6"/>
          <p:cNvSpPr/>
          <p:nvPr userDrawn="1"/>
        </p:nvSpPr>
        <p:spPr>
          <a:xfrm>
            <a:off x="418897" y="1416078"/>
            <a:ext cx="12198884" cy="7513884"/>
          </a:xfrm>
          <a:prstGeom prst="roundRect">
            <a:avLst>
              <a:gd name="adj" fmla="val 18667"/>
            </a:avLst>
          </a:prstGeom>
          <a:solidFill>
            <a:srgbClr val="FBFAFF">
              <a:alpha val="75000"/>
            </a:srgb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84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57757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969B7-AB1C-42CA-942F-A77036792D74}" type="datetimeFigureOut">
              <a:rPr lang="th-TH" smtClean="0"/>
              <a:t>06/02/63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0A069-4965-4E8E-A5CD-85BE1A4A74AA}" type="slidenum">
              <a:rPr lang="th-TH" smtClean="0"/>
              <a:t>‹#›</a:t>
            </a:fld>
            <a:endParaRPr lang="th-TH"/>
          </a:p>
        </p:txBody>
      </p:sp>
      <p:sp>
        <p:nvSpPr>
          <p:cNvPr id="5" name="Rounded Rectangle 4"/>
          <p:cNvSpPr/>
          <p:nvPr userDrawn="1"/>
        </p:nvSpPr>
        <p:spPr>
          <a:xfrm>
            <a:off x="188781" y="9205557"/>
            <a:ext cx="12606265" cy="259048"/>
          </a:xfrm>
          <a:prstGeom prst="roundRect">
            <a:avLst>
              <a:gd name="adj" fmla="val 0"/>
            </a:avLst>
          </a:prstGeom>
          <a:solidFill>
            <a:srgbClr val="469F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84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98794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734" y="1404338"/>
            <a:ext cx="6583680" cy="6931378"/>
          </a:xfrm>
        </p:spPr>
        <p:txBody>
          <a:bodyPr/>
          <a:lstStyle>
            <a:lvl1pPr>
              <a:defRPr sz="3413"/>
            </a:lvl1pPr>
            <a:lvl2pPr>
              <a:defRPr sz="2987"/>
            </a:lvl2pPr>
            <a:lvl3pPr>
              <a:defRPr sz="256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969B7-AB1C-42CA-942F-A77036792D74}" type="datetimeFigureOut">
              <a:rPr lang="th-TH" smtClean="0"/>
              <a:t>06/02/63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0A069-4965-4E8E-A5CD-85BE1A4A74AA}" type="slidenum">
              <a:rPr lang="th-TH" smtClean="0"/>
              <a:t>‹#›</a:t>
            </a:fld>
            <a:endParaRPr lang="th-TH"/>
          </a:p>
        </p:txBody>
      </p:sp>
      <p:sp>
        <p:nvSpPr>
          <p:cNvPr id="8" name="Rounded Rectangle 7"/>
          <p:cNvSpPr/>
          <p:nvPr userDrawn="1"/>
        </p:nvSpPr>
        <p:spPr>
          <a:xfrm>
            <a:off x="188781" y="9205557"/>
            <a:ext cx="12606265" cy="259048"/>
          </a:xfrm>
          <a:prstGeom prst="roundRect">
            <a:avLst>
              <a:gd name="adj" fmla="val 0"/>
            </a:avLst>
          </a:prstGeom>
          <a:solidFill>
            <a:srgbClr val="469F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84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0661298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8734" y="1404338"/>
            <a:ext cx="6583680" cy="6931378"/>
          </a:xfrm>
        </p:spPr>
        <p:txBody>
          <a:bodyPr/>
          <a:lstStyle>
            <a:lvl1pPr marL="0" indent="0">
              <a:buNone/>
              <a:defRPr sz="3413"/>
            </a:lvl1pPr>
            <a:lvl2pPr marL="487695" indent="0">
              <a:buNone/>
              <a:defRPr sz="2987"/>
            </a:lvl2pPr>
            <a:lvl3pPr marL="975390" indent="0">
              <a:buNone/>
              <a:defRPr sz="2560"/>
            </a:lvl3pPr>
            <a:lvl4pPr marL="1463086" indent="0">
              <a:buNone/>
              <a:defRPr sz="2133"/>
            </a:lvl4pPr>
            <a:lvl5pPr marL="1950781" indent="0">
              <a:buNone/>
              <a:defRPr sz="2133"/>
            </a:lvl5pPr>
            <a:lvl6pPr marL="2438476" indent="0">
              <a:buNone/>
              <a:defRPr sz="2133"/>
            </a:lvl6pPr>
            <a:lvl7pPr marL="2926171" indent="0">
              <a:buNone/>
              <a:defRPr sz="2133"/>
            </a:lvl7pPr>
            <a:lvl8pPr marL="3413867" indent="0">
              <a:buNone/>
              <a:defRPr sz="2133"/>
            </a:lvl8pPr>
            <a:lvl9pPr marL="3901562" indent="0">
              <a:buNone/>
              <a:defRPr sz="2133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969B7-AB1C-42CA-942F-A77036792D74}" type="datetimeFigureOut">
              <a:rPr lang="th-TH" smtClean="0"/>
              <a:t>06/02/63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0A069-4965-4E8E-A5CD-85BE1A4A74AA}" type="slidenum">
              <a:rPr lang="th-TH" smtClean="0"/>
              <a:t>‹#›</a:t>
            </a:fld>
            <a:endParaRPr lang="th-TH"/>
          </a:p>
        </p:txBody>
      </p:sp>
      <p:sp>
        <p:nvSpPr>
          <p:cNvPr id="8" name="Rounded Rectangle 7"/>
          <p:cNvSpPr/>
          <p:nvPr userDrawn="1"/>
        </p:nvSpPr>
        <p:spPr>
          <a:xfrm>
            <a:off x="188781" y="9205557"/>
            <a:ext cx="12606265" cy="259048"/>
          </a:xfrm>
          <a:prstGeom prst="roundRect">
            <a:avLst>
              <a:gd name="adj" fmla="val 0"/>
            </a:avLst>
          </a:prstGeom>
          <a:solidFill>
            <a:srgbClr val="469F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84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124646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969B7-AB1C-42CA-942F-A77036792D74}" type="datetimeFigureOut">
              <a:rPr lang="th-TH" smtClean="0"/>
              <a:t>06/02/63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0A069-4965-4E8E-A5CD-85BE1A4A74AA}" type="slidenum">
              <a:rPr lang="th-TH" smtClean="0"/>
              <a:t>‹#›</a:t>
            </a:fld>
            <a:endParaRPr lang="th-TH"/>
          </a:p>
        </p:txBody>
      </p:sp>
      <p:sp>
        <p:nvSpPr>
          <p:cNvPr id="7" name="Rounded Rectangle 6"/>
          <p:cNvSpPr/>
          <p:nvPr userDrawn="1"/>
        </p:nvSpPr>
        <p:spPr>
          <a:xfrm>
            <a:off x="188781" y="9205557"/>
            <a:ext cx="12606265" cy="259048"/>
          </a:xfrm>
          <a:prstGeom prst="roundRect">
            <a:avLst>
              <a:gd name="adj" fmla="val 0"/>
            </a:avLst>
          </a:prstGeom>
          <a:solidFill>
            <a:srgbClr val="469F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84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0410459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6560" y="519289"/>
            <a:ext cx="2804160" cy="82657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4080" y="519289"/>
            <a:ext cx="8249920" cy="82657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969B7-AB1C-42CA-942F-A77036792D74}" type="datetimeFigureOut">
              <a:rPr lang="th-TH" smtClean="0"/>
              <a:t>06/02/63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0A069-4965-4E8E-A5CD-85BE1A4A74AA}" type="slidenum">
              <a:rPr lang="th-TH" smtClean="0"/>
              <a:t>‹#›</a:t>
            </a:fld>
            <a:endParaRPr lang="th-TH"/>
          </a:p>
        </p:txBody>
      </p:sp>
      <p:sp>
        <p:nvSpPr>
          <p:cNvPr id="7" name="Rounded Rectangle 6"/>
          <p:cNvSpPr/>
          <p:nvPr userDrawn="1"/>
        </p:nvSpPr>
        <p:spPr>
          <a:xfrm>
            <a:off x="188781" y="9205557"/>
            <a:ext cx="12606265" cy="259048"/>
          </a:xfrm>
          <a:prstGeom prst="roundRect">
            <a:avLst>
              <a:gd name="adj" fmla="val 0"/>
            </a:avLst>
          </a:prstGeom>
          <a:solidFill>
            <a:srgbClr val="469F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84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747132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fore &amp; Af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13" name="รูปร่าง"/>
          <p:cNvSpPr/>
          <p:nvPr/>
        </p:nvSpPr>
        <p:spPr>
          <a:xfrm>
            <a:off x="1090072" y="4393389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4" name="รูปร่าง"/>
          <p:cNvSpPr/>
          <p:nvPr/>
        </p:nvSpPr>
        <p:spPr>
          <a:xfrm>
            <a:off x="6479653" y="2803450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5" name="รูปร่าง"/>
          <p:cNvSpPr/>
          <p:nvPr/>
        </p:nvSpPr>
        <p:spPr>
          <a:xfrm>
            <a:off x="1090072" y="2803450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6" name="รูปร่าง"/>
          <p:cNvSpPr/>
          <p:nvPr/>
        </p:nvSpPr>
        <p:spPr>
          <a:xfrm>
            <a:off x="1090072" y="5983328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7" name="รูปร่าง"/>
          <p:cNvSpPr/>
          <p:nvPr/>
        </p:nvSpPr>
        <p:spPr>
          <a:xfrm>
            <a:off x="1090072" y="7573267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8" name="รูปร่าง"/>
          <p:cNvSpPr/>
          <p:nvPr/>
        </p:nvSpPr>
        <p:spPr>
          <a:xfrm>
            <a:off x="6479653" y="7573267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9" name="รูปร่าง"/>
          <p:cNvSpPr/>
          <p:nvPr/>
        </p:nvSpPr>
        <p:spPr>
          <a:xfrm>
            <a:off x="6479653" y="5983328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20" name="รูปร่าง"/>
          <p:cNvSpPr/>
          <p:nvPr/>
        </p:nvSpPr>
        <p:spPr>
          <a:xfrm>
            <a:off x="6479653" y="4393389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21" name="- Before -"/>
          <p:cNvSpPr txBox="1"/>
          <p:nvPr/>
        </p:nvSpPr>
        <p:spPr>
          <a:xfrm>
            <a:off x="2073636" y="2371986"/>
            <a:ext cx="3486010" cy="317501"/>
          </a:xfrm>
          <a:prstGeom prst="rect">
            <a:avLst/>
          </a:prstGeom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defTabSz="830862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>
                <a:uFill>
                  <a:solidFill>
                    <a:srgbClr val="000000"/>
                  </a:solidFill>
                </a:uFill>
              </a:rPr>
              <a:t>- Before</a:t>
            </a:r>
            <a:r>
              <a:rPr b="1"/>
              <a:t> </a:t>
            </a:r>
            <a:r>
              <a:rPr b="1">
                <a:uFill>
                  <a:solidFill>
                    <a:srgbClr val="000000"/>
                  </a:solidFill>
                </a:uFill>
              </a:rPr>
              <a:t>-</a:t>
            </a:r>
          </a:p>
        </p:txBody>
      </p:sp>
      <p:sp>
        <p:nvSpPr>
          <p:cNvPr id="122" name="- After -"/>
          <p:cNvSpPr txBox="1"/>
          <p:nvPr/>
        </p:nvSpPr>
        <p:spPr>
          <a:xfrm>
            <a:off x="7463218" y="2371986"/>
            <a:ext cx="3486010" cy="317501"/>
          </a:xfrm>
          <a:prstGeom prst="rect">
            <a:avLst/>
          </a:prstGeom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830862">
              <a:defRPr sz="1800" b="1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uFillTx/>
              </a:defRPr>
            </a:pPr>
            <a:r>
              <a:rPr b="1">
                <a:uFill>
                  <a:solidFill>
                    <a:srgbClr val="000000"/>
                  </a:solidFill>
                </a:uFill>
              </a:rPr>
              <a:t>- After -</a:t>
            </a:r>
          </a:p>
        </p:txBody>
      </p:sp>
      <p:sp>
        <p:nvSpPr>
          <p:cNvPr id="123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24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5" name="Lorem ipsum dolor sit amet, consetetur sadipscing elitr, sed diam est nunctur…"/>
          <p:cNvSpPr txBox="1">
            <a:spLocks noGrp="1"/>
          </p:cNvSpPr>
          <p:nvPr>
            <p:ph type="body" sz="quarter" idx="13"/>
          </p:nvPr>
        </p:nvSpPr>
        <p:spPr>
          <a:xfrm>
            <a:off x="1092583" y="6023629"/>
            <a:ext cx="5364482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6" name="Lorem ipsum dolor sit amet, consetetur sadipscing elitr, sed diam est nunctur…"/>
          <p:cNvSpPr txBox="1">
            <a:spLocks noGrp="1"/>
          </p:cNvSpPr>
          <p:nvPr>
            <p:ph type="body" sz="quarter" idx="14"/>
          </p:nvPr>
        </p:nvSpPr>
        <p:spPr>
          <a:xfrm>
            <a:off x="6478827" y="6023629"/>
            <a:ext cx="5436730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7" name="Lorem ipsum dolor sit amet, consetetur sadipscing elitr, sed diam est nunctur…"/>
          <p:cNvSpPr txBox="1">
            <a:spLocks noGrp="1"/>
          </p:cNvSpPr>
          <p:nvPr>
            <p:ph type="body" sz="quarter" idx="15"/>
          </p:nvPr>
        </p:nvSpPr>
        <p:spPr>
          <a:xfrm>
            <a:off x="6478827" y="4433690"/>
            <a:ext cx="5436730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8" name="Lorem ipsum dolor sit amet, consetetur sadipscing elitr, sed diam est nunctur…"/>
          <p:cNvSpPr txBox="1">
            <a:spLocks noGrp="1"/>
          </p:cNvSpPr>
          <p:nvPr>
            <p:ph type="body" sz="quarter" idx="16"/>
          </p:nvPr>
        </p:nvSpPr>
        <p:spPr>
          <a:xfrm>
            <a:off x="1092583" y="4433690"/>
            <a:ext cx="5364482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9" name="Lorem ipsum dolor sit amet, consetetur sadipscing elitr, sed diam est nunctur…"/>
          <p:cNvSpPr txBox="1">
            <a:spLocks noGrp="1"/>
          </p:cNvSpPr>
          <p:nvPr>
            <p:ph type="body" sz="quarter" idx="17"/>
          </p:nvPr>
        </p:nvSpPr>
        <p:spPr>
          <a:xfrm>
            <a:off x="6478827" y="7613567"/>
            <a:ext cx="5436730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0" name="Lorem ipsum dolor sit amet, consetetur sadipscing elitr, sed diam est nunctur…"/>
          <p:cNvSpPr txBox="1">
            <a:spLocks noGrp="1"/>
          </p:cNvSpPr>
          <p:nvPr>
            <p:ph type="body" sz="quarter" idx="18"/>
          </p:nvPr>
        </p:nvSpPr>
        <p:spPr>
          <a:xfrm>
            <a:off x="6478827" y="2843750"/>
            <a:ext cx="5436730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1" name="Lorem ipsum dolor sit amet, consetetur sadipscing elitr, sed diam est nunctur…"/>
          <p:cNvSpPr txBox="1">
            <a:spLocks noGrp="1"/>
          </p:cNvSpPr>
          <p:nvPr>
            <p:ph type="body" sz="quarter" idx="19"/>
          </p:nvPr>
        </p:nvSpPr>
        <p:spPr>
          <a:xfrm>
            <a:off x="1092583" y="7613567"/>
            <a:ext cx="5364482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2" name="Lorem ipsum dolor sit amet, consetetur sadipscing elitr, sed diam est nunctur…"/>
          <p:cNvSpPr txBox="1">
            <a:spLocks noGrp="1"/>
          </p:cNvSpPr>
          <p:nvPr>
            <p:ph type="body" sz="quarter" idx="20"/>
          </p:nvPr>
        </p:nvSpPr>
        <p:spPr>
          <a:xfrm>
            <a:off x="1092583" y="2843750"/>
            <a:ext cx="5364482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uFill>
                  <a:solidFill>
                    <a:srgbClr val="000000"/>
                  </a:solidFill>
                </a:uFill>
              </a:rP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uFill>
                  <a:solidFill>
                    <a:srgbClr val="000000"/>
                  </a:solidFill>
                </a:uFill>
              </a:rPr>
              <a:t>Lorem ipsum dolor sit amet, consetetur sadipscing elitr, sed diam est nunctur</a:t>
            </a:r>
          </a:p>
        </p:txBody>
      </p:sp>
      <p:sp>
        <p:nvSpPr>
          <p:cNvPr id="133" name="Sub Action Title"/>
          <p:cNvSpPr>
            <a:spLocks noGrp="1"/>
          </p:cNvSpPr>
          <p:nvPr>
            <p:ph type="body" sz="quarter" idx="21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134" name="Description of this document"/>
          <p:cNvSpPr txBox="1">
            <a:spLocks noGrp="1"/>
          </p:cNvSpPr>
          <p:nvPr>
            <p:ph type="body" sz="quarter" idx="22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ransition/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2" name="สี่เหลี่ยม"/>
          <p:cNvSpPr/>
          <p:nvPr/>
        </p:nvSpPr>
        <p:spPr>
          <a:xfrm>
            <a:off x="10751051" y="5005419"/>
            <a:ext cx="1442339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202D34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3" name="ลูกศร"/>
          <p:cNvSpPr/>
          <p:nvPr/>
        </p:nvSpPr>
        <p:spPr>
          <a:xfrm>
            <a:off x="2184140" y="5028278"/>
            <a:ext cx="8572273" cy="1490279"/>
          </a:xfrm>
          <a:prstGeom prst="rightArrow">
            <a:avLst>
              <a:gd name="adj1" fmla="val 50000"/>
              <a:gd name="adj2" fmla="val 31297"/>
            </a:avLst>
          </a:prstGeom>
          <a:solidFill>
            <a:srgbClr val="202D34"/>
          </a:solidFill>
          <a:ln w="25400"/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4" name="สี่เหลี่ยม"/>
          <p:cNvSpPr/>
          <p:nvPr/>
        </p:nvSpPr>
        <p:spPr>
          <a:xfrm>
            <a:off x="2901071" y="2613979"/>
            <a:ext cx="3201287" cy="1535998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5" name="สี่เหลี่ยม"/>
          <p:cNvSpPr/>
          <p:nvPr/>
        </p:nvSpPr>
        <p:spPr>
          <a:xfrm>
            <a:off x="2901071" y="4208271"/>
            <a:ext cx="3201287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6" name="สี่เหลี่ยม"/>
          <p:cNvSpPr/>
          <p:nvPr/>
        </p:nvSpPr>
        <p:spPr>
          <a:xfrm>
            <a:off x="2901071" y="5802564"/>
            <a:ext cx="3201287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B3B3B3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7" name="สี่เหลี่ยม"/>
          <p:cNvSpPr/>
          <p:nvPr/>
        </p:nvSpPr>
        <p:spPr>
          <a:xfrm>
            <a:off x="2901071" y="7396856"/>
            <a:ext cx="3201287" cy="1535998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8" name="สี่เหลี่ยม"/>
          <p:cNvSpPr/>
          <p:nvPr/>
        </p:nvSpPr>
        <p:spPr>
          <a:xfrm>
            <a:off x="823007" y="5005419"/>
            <a:ext cx="1442339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202D34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9" name="3"/>
          <p:cNvSpPr txBox="1"/>
          <p:nvPr/>
        </p:nvSpPr>
        <p:spPr>
          <a:xfrm>
            <a:off x="2892027" y="6418162"/>
            <a:ext cx="889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defTabSz="1300480">
              <a:defRPr sz="1991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3</a:t>
            </a:r>
          </a:p>
        </p:txBody>
      </p:sp>
      <p:sp>
        <p:nvSpPr>
          <p:cNvPr id="150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51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52" name="ภาพ"/>
          <p:cNvSpPr>
            <a:spLocks noGrp="1"/>
          </p:cNvSpPr>
          <p:nvPr>
            <p:ph type="pic" sz="quarter" idx="13"/>
          </p:nvPr>
        </p:nvSpPr>
        <p:spPr>
          <a:xfrm>
            <a:off x="1042532" y="5239752"/>
            <a:ext cx="985230" cy="1067332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3" name="ภาพ"/>
          <p:cNvSpPr>
            <a:spLocks noGrp="1"/>
          </p:cNvSpPr>
          <p:nvPr>
            <p:ph type="pic" sz="quarter" idx="14"/>
          </p:nvPr>
        </p:nvSpPr>
        <p:spPr>
          <a:xfrm>
            <a:off x="10970575" y="5239752"/>
            <a:ext cx="985230" cy="1067332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4" name="3"/>
          <p:cNvSpPr>
            <a:spLocks noGrp="1"/>
          </p:cNvSpPr>
          <p:nvPr>
            <p:ph type="body" sz="quarter" idx="15"/>
          </p:nvPr>
        </p:nvSpPr>
        <p:spPr>
          <a:xfrm>
            <a:off x="2667000" y="63373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3</a:t>
            </a:r>
          </a:p>
        </p:txBody>
      </p:sp>
      <p:sp>
        <p:nvSpPr>
          <p:cNvPr id="155" name="2"/>
          <p:cNvSpPr>
            <a:spLocks noGrp="1"/>
          </p:cNvSpPr>
          <p:nvPr>
            <p:ph type="body" sz="quarter" idx="16"/>
          </p:nvPr>
        </p:nvSpPr>
        <p:spPr>
          <a:xfrm>
            <a:off x="2667000" y="47371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</a:t>
            </a:r>
          </a:p>
        </p:txBody>
      </p:sp>
      <p:sp>
        <p:nvSpPr>
          <p:cNvPr id="156" name="4"/>
          <p:cNvSpPr>
            <a:spLocks noGrp="1"/>
          </p:cNvSpPr>
          <p:nvPr>
            <p:ph type="body" sz="quarter" idx="17"/>
          </p:nvPr>
        </p:nvSpPr>
        <p:spPr>
          <a:xfrm>
            <a:off x="2670535" y="7926432"/>
            <a:ext cx="440164" cy="476844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4</a:t>
            </a:r>
          </a:p>
        </p:txBody>
      </p:sp>
      <p:sp>
        <p:nvSpPr>
          <p:cNvPr id="157" name="1"/>
          <p:cNvSpPr>
            <a:spLocks noGrp="1"/>
          </p:cNvSpPr>
          <p:nvPr>
            <p:ph type="body" sz="quarter" idx="18"/>
          </p:nvPr>
        </p:nvSpPr>
        <p:spPr>
          <a:xfrm>
            <a:off x="2667000" y="31369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</a:t>
            </a:r>
          </a:p>
        </p:txBody>
      </p:sp>
      <p:sp>
        <p:nvSpPr>
          <p:cNvPr id="158" name="ภาพ"/>
          <p:cNvSpPr>
            <a:spLocks noGrp="1"/>
          </p:cNvSpPr>
          <p:nvPr>
            <p:ph type="pic" sz="quarter" idx="19"/>
          </p:nvPr>
        </p:nvSpPr>
        <p:spPr>
          <a:xfrm>
            <a:off x="3936568" y="7542290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9" name="ภาพ"/>
          <p:cNvSpPr>
            <a:spLocks noGrp="1"/>
          </p:cNvSpPr>
          <p:nvPr>
            <p:ph type="pic" sz="quarter" idx="20"/>
          </p:nvPr>
        </p:nvSpPr>
        <p:spPr>
          <a:xfrm>
            <a:off x="3936568" y="5960699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0" name="ภาพ"/>
          <p:cNvSpPr>
            <a:spLocks noGrp="1"/>
          </p:cNvSpPr>
          <p:nvPr>
            <p:ph type="pic" sz="quarter" idx="21"/>
          </p:nvPr>
        </p:nvSpPr>
        <p:spPr>
          <a:xfrm>
            <a:off x="3930734" y="4353706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1" name="ภาพ"/>
          <p:cNvSpPr>
            <a:spLocks noGrp="1"/>
          </p:cNvSpPr>
          <p:nvPr>
            <p:ph type="pic" sz="quarter" idx="22"/>
          </p:nvPr>
        </p:nvSpPr>
        <p:spPr>
          <a:xfrm>
            <a:off x="3936568" y="2759414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2" name="Heading 4:…"/>
          <p:cNvSpPr>
            <a:spLocks noGrp="1"/>
          </p:cNvSpPr>
          <p:nvPr>
            <p:ph type="body" sz="quarter" idx="23"/>
          </p:nvPr>
        </p:nvSpPr>
        <p:spPr>
          <a:xfrm>
            <a:off x="6168942" y="7396856"/>
            <a:ext cx="3702757" cy="1535998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4: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3" name="Heading 3:…"/>
          <p:cNvSpPr>
            <a:spLocks noGrp="1"/>
          </p:cNvSpPr>
          <p:nvPr>
            <p:ph type="body" sz="quarter" idx="24"/>
          </p:nvPr>
        </p:nvSpPr>
        <p:spPr>
          <a:xfrm>
            <a:off x="6168942" y="5802564"/>
            <a:ext cx="3702757" cy="1535998"/>
          </a:xfrm>
          <a:prstGeom prst="rect">
            <a:avLst/>
          </a:prstGeom>
          <a:solidFill>
            <a:srgbClr val="FFFFFF"/>
          </a:solidFill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3: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4" name="Heading 2:…"/>
          <p:cNvSpPr>
            <a:spLocks noGrp="1"/>
          </p:cNvSpPr>
          <p:nvPr>
            <p:ph type="body" sz="quarter" idx="25"/>
          </p:nvPr>
        </p:nvSpPr>
        <p:spPr>
          <a:xfrm>
            <a:off x="6168942" y="4208271"/>
            <a:ext cx="3702757" cy="1535998"/>
          </a:xfrm>
          <a:prstGeom prst="rect">
            <a:avLst/>
          </a:prstGeom>
          <a:solidFill>
            <a:srgbClr val="FFFFFF"/>
          </a:solidFill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2: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5" name="Heading 1:…"/>
          <p:cNvSpPr>
            <a:spLocks noGrp="1"/>
          </p:cNvSpPr>
          <p:nvPr>
            <p:ph type="body" sz="quarter" idx="26"/>
          </p:nvPr>
        </p:nvSpPr>
        <p:spPr>
          <a:xfrm>
            <a:off x="6168942" y="2613979"/>
            <a:ext cx="3702757" cy="1535998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1: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6" name="Sub Action Title"/>
          <p:cNvSpPr>
            <a:spLocks noGrp="1"/>
          </p:cNvSpPr>
          <p:nvPr>
            <p:ph type="body" sz="quarter" idx="27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167" name="Description of this document"/>
          <p:cNvSpPr txBox="1">
            <a:spLocks noGrp="1"/>
          </p:cNvSpPr>
          <p:nvPr>
            <p:ph type="body" sz="quarter" idx="28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pportunities &amp; Thre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5" name="เส้น"/>
          <p:cNvSpPr/>
          <p:nvPr/>
        </p:nvSpPr>
        <p:spPr>
          <a:xfrm flipH="1">
            <a:off x="1254044" y="1908266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6" name="เส้น"/>
          <p:cNvSpPr/>
          <p:nvPr/>
        </p:nvSpPr>
        <p:spPr>
          <a:xfrm flipH="1">
            <a:off x="6760730" y="1908266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7" name="เส้น"/>
          <p:cNvSpPr/>
          <p:nvPr/>
        </p:nvSpPr>
        <p:spPr>
          <a:xfrm flipH="1">
            <a:off x="12269113" y="1908267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8" name="เส้น"/>
          <p:cNvSpPr/>
          <p:nvPr/>
        </p:nvSpPr>
        <p:spPr>
          <a:xfrm flipH="1">
            <a:off x="737296" y="2470008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9" name="เส้น"/>
          <p:cNvSpPr/>
          <p:nvPr/>
        </p:nvSpPr>
        <p:spPr>
          <a:xfrm flipH="1">
            <a:off x="737296" y="7597423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0" name="เส้น"/>
          <p:cNvSpPr/>
          <p:nvPr/>
        </p:nvSpPr>
        <p:spPr>
          <a:xfrm flipH="1">
            <a:off x="737296" y="6315568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1" name="เส้น"/>
          <p:cNvSpPr/>
          <p:nvPr/>
        </p:nvSpPr>
        <p:spPr>
          <a:xfrm flipH="1">
            <a:off x="737296" y="5033715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2" name="เส้น"/>
          <p:cNvSpPr/>
          <p:nvPr/>
        </p:nvSpPr>
        <p:spPr>
          <a:xfrm flipH="1">
            <a:off x="737296" y="3751861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3" name="เส้น"/>
          <p:cNvSpPr/>
          <p:nvPr/>
        </p:nvSpPr>
        <p:spPr>
          <a:xfrm flipH="1">
            <a:off x="4007387" y="2470007"/>
            <a:ext cx="1" cy="5129673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4" name="เส้น"/>
          <p:cNvSpPr/>
          <p:nvPr/>
        </p:nvSpPr>
        <p:spPr>
          <a:xfrm flipH="1">
            <a:off x="9514923" y="2470007"/>
            <a:ext cx="1" cy="5129673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5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8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87" name="Chances: Lorem Ipsum Dolor…"/>
          <p:cNvSpPr>
            <a:spLocks noGrp="1"/>
          </p:cNvSpPr>
          <p:nvPr>
            <p:ph type="body" sz="quarter" idx="13"/>
          </p:nvPr>
        </p:nvSpPr>
        <p:spPr>
          <a:xfrm>
            <a:off x="1313478" y="7701216"/>
            <a:ext cx="5405880" cy="1374829"/>
          </a:xfrm>
          <a:prstGeom prst="rect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txBody>
          <a:bodyPr lIns="54186" tIns="54186" rIns="54186" bIns="54186">
            <a:noAutofit/>
          </a:bodyPr>
          <a:lstStyle/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Chances: </a:t>
            </a:r>
            <a:r>
              <a:t>Lorem Ipsum Dolor</a:t>
            </a:r>
          </a:p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</a:t>
            </a:r>
          </a:p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</a:t>
            </a:r>
          </a:p>
        </p:txBody>
      </p:sp>
      <p:sp>
        <p:nvSpPr>
          <p:cNvPr id="188" name="Risks: Lorem Ipsum Dolor…"/>
          <p:cNvSpPr>
            <a:spLocks noGrp="1"/>
          </p:cNvSpPr>
          <p:nvPr>
            <p:ph type="body" sz="quarter" idx="14"/>
          </p:nvPr>
        </p:nvSpPr>
        <p:spPr>
          <a:xfrm>
            <a:off x="6821013" y="7701216"/>
            <a:ext cx="5405879" cy="1374829"/>
          </a:xfrm>
          <a:prstGeom prst="rect">
            <a:avLst/>
          </a:prstGeom>
          <a:solidFill>
            <a:srgbClr val="FFFFFF"/>
          </a:solidFill>
          <a:ln>
            <a:solidFill>
              <a:srgbClr val="D40511"/>
            </a:solidFill>
          </a:ln>
        </p:spPr>
        <p:txBody>
          <a:bodyPr lIns="54186" tIns="54186" rIns="54186" bIns="54186">
            <a:noAutofit/>
          </a:bodyPr>
          <a:lstStyle/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Risks: </a:t>
            </a:r>
            <a:r>
              <a:t>Lorem Ipsum Dolor</a:t>
            </a:r>
          </a:p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</a:t>
            </a:r>
          </a:p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</a:t>
            </a:r>
          </a:p>
        </p:txBody>
      </p:sp>
      <p:sp>
        <p:nvSpPr>
          <p:cNvPr id="189" name="10.000$…"/>
          <p:cNvSpPr txBox="1">
            <a:spLocks noGrp="1"/>
          </p:cNvSpPr>
          <p:nvPr>
            <p:ph type="body" sz="quarter" idx="15"/>
          </p:nvPr>
        </p:nvSpPr>
        <p:spPr>
          <a:xfrm>
            <a:off x="9526265" y="5267959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0" name="Lorem ipsum dolor sit  consetetur…"/>
          <p:cNvSpPr txBox="1">
            <a:spLocks noGrp="1"/>
          </p:cNvSpPr>
          <p:nvPr>
            <p:ph type="body" sz="quarter" idx="16"/>
          </p:nvPr>
        </p:nvSpPr>
        <p:spPr>
          <a:xfrm>
            <a:off x="6775250" y="3850639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1" name="10.000$…"/>
          <p:cNvSpPr txBox="1">
            <a:spLocks noGrp="1"/>
          </p:cNvSpPr>
          <p:nvPr>
            <p:ph type="body" sz="quarter" idx="17"/>
          </p:nvPr>
        </p:nvSpPr>
        <p:spPr>
          <a:xfrm>
            <a:off x="4010507" y="6549814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2" name="Lorem ipsum dolor sit  consetetur…"/>
          <p:cNvSpPr txBox="1">
            <a:spLocks noGrp="1"/>
          </p:cNvSpPr>
          <p:nvPr>
            <p:ph type="body" sz="quarter" idx="18"/>
          </p:nvPr>
        </p:nvSpPr>
        <p:spPr>
          <a:xfrm>
            <a:off x="6775250" y="6414347"/>
            <a:ext cx="2763521" cy="1083734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3" name="10.000$…"/>
          <p:cNvSpPr txBox="1">
            <a:spLocks noGrp="1"/>
          </p:cNvSpPr>
          <p:nvPr>
            <p:ph type="body" sz="quarter" idx="19"/>
          </p:nvPr>
        </p:nvSpPr>
        <p:spPr>
          <a:xfrm>
            <a:off x="9526265" y="6549814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4" name="Lorem ipsum dolor sit  consetetur…"/>
          <p:cNvSpPr txBox="1">
            <a:spLocks noGrp="1"/>
          </p:cNvSpPr>
          <p:nvPr>
            <p:ph type="body" sz="quarter" idx="20"/>
          </p:nvPr>
        </p:nvSpPr>
        <p:spPr>
          <a:xfrm>
            <a:off x="1259493" y="2569350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5" name="Lorem ipsum dolor sit  consetetur…"/>
          <p:cNvSpPr txBox="1">
            <a:spLocks noGrp="1"/>
          </p:cNvSpPr>
          <p:nvPr>
            <p:ph type="body" sz="quarter" idx="21"/>
          </p:nvPr>
        </p:nvSpPr>
        <p:spPr>
          <a:xfrm>
            <a:off x="6775250" y="2569350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6" name="10.000$…"/>
          <p:cNvSpPr txBox="1">
            <a:spLocks noGrp="1"/>
          </p:cNvSpPr>
          <p:nvPr>
            <p:ph type="body" sz="quarter" idx="22"/>
          </p:nvPr>
        </p:nvSpPr>
        <p:spPr>
          <a:xfrm>
            <a:off x="4010507" y="2704817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7" name="10.000$…"/>
          <p:cNvSpPr txBox="1">
            <a:spLocks noGrp="1"/>
          </p:cNvSpPr>
          <p:nvPr>
            <p:ph type="body" sz="quarter" idx="23"/>
          </p:nvPr>
        </p:nvSpPr>
        <p:spPr>
          <a:xfrm>
            <a:off x="9526265" y="2704817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8" name="10.000$…"/>
          <p:cNvSpPr txBox="1">
            <a:spLocks noGrp="1"/>
          </p:cNvSpPr>
          <p:nvPr>
            <p:ph type="body" sz="quarter" idx="24"/>
          </p:nvPr>
        </p:nvSpPr>
        <p:spPr>
          <a:xfrm>
            <a:off x="4010507" y="3986106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9" name="Lorem ipsum dolor sit  consetetur…"/>
          <p:cNvSpPr txBox="1">
            <a:spLocks noGrp="1"/>
          </p:cNvSpPr>
          <p:nvPr>
            <p:ph type="body" sz="quarter" idx="25"/>
          </p:nvPr>
        </p:nvSpPr>
        <p:spPr>
          <a:xfrm>
            <a:off x="1259493" y="5132492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0" name="Lorem ipsum dolor sit  consetetur…"/>
          <p:cNvSpPr txBox="1">
            <a:spLocks noGrp="1"/>
          </p:cNvSpPr>
          <p:nvPr>
            <p:ph type="body" sz="quarter" idx="26"/>
          </p:nvPr>
        </p:nvSpPr>
        <p:spPr>
          <a:xfrm>
            <a:off x="1259493" y="3850639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1" name="10.000$…"/>
          <p:cNvSpPr txBox="1">
            <a:spLocks noGrp="1"/>
          </p:cNvSpPr>
          <p:nvPr>
            <p:ph type="body" sz="quarter" idx="27"/>
          </p:nvPr>
        </p:nvSpPr>
        <p:spPr>
          <a:xfrm>
            <a:off x="9526265" y="3986106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202" name="10.000$…"/>
          <p:cNvSpPr txBox="1">
            <a:spLocks noGrp="1"/>
          </p:cNvSpPr>
          <p:nvPr>
            <p:ph type="body" sz="quarter" idx="28"/>
          </p:nvPr>
        </p:nvSpPr>
        <p:spPr>
          <a:xfrm>
            <a:off x="4010507" y="5267959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203" name="Lorem ipsum dolor sit  consetetur…"/>
          <p:cNvSpPr txBox="1">
            <a:spLocks noGrp="1"/>
          </p:cNvSpPr>
          <p:nvPr>
            <p:ph type="body" sz="quarter" idx="29"/>
          </p:nvPr>
        </p:nvSpPr>
        <p:spPr>
          <a:xfrm>
            <a:off x="6775250" y="5132492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4" name="Lorem ipsum dolor sit  consetetur…"/>
          <p:cNvSpPr txBox="1">
            <a:spLocks noGrp="1"/>
          </p:cNvSpPr>
          <p:nvPr>
            <p:ph type="body" sz="quarter" idx="30"/>
          </p:nvPr>
        </p:nvSpPr>
        <p:spPr>
          <a:xfrm>
            <a:off x="1259493" y="6414347"/>
            <a:ext cx="2763521" cy="1083734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5" name="Sub Action Title"/>
          <p:cNvSpPr>
            <a:spLocks noGrp="1"/>
          </p:cNvSpPr>
          <p:nvPr>
            <p:ph type="body" sz="quarter" idx="31"/>
          </p:nvPr>
        </p:nvSpPr>
        <p:spPr>
          <a:xfrm>
            <a:off x="1288975" y="1908952"/>
            <a:ext cx="5422901" cy="406401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06" name="Description of this document"/>
          <p:cNvSpPr txBox="1">
            <a:spLocks noGrp="1"/>
          </p:cNvSpPr>
          <p:nvPr>
            <p:ph type="body" sz="quarter" idx="32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207" name="Sub Action Title"/>
          <p:cNvSpPr>
            <a:spLocks noGrp="1"/>
          </p:cNvSpPr>
          <p:nvPr>
            <p:ph type="body" sz="quarter" idx="33"/>
          </p:nvPr>
        </p:nvSpPr>
        <p:spPr>
          <a:xfrm>
            <a:off x="6807200" y="1905000"/>
            <a:ext cx="5422900" cy="406400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08" name="3"/>
          <p:cNvSpPr>
            <a:spLocks noGrp="1"/>
          </p:cNvSpPr>
          <p:nvPr>
            <p:ph type="body" sz="quarter" idx="34"/>
          </p:nvPr>
        </p:nvSpPr>
        <p:spPr>
          <a:xfrm>
            <a:off x="698500" y="54356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3</a:t>
            </a:r>
          </a:p>
        </p:txBody>
      </p:sp>
      <p:sp>
        <p:nvSpPr>
          <p:cNvPr id="209" name="2"/>
          <p:cNvSpPr>
            <a:spLocks noGrp="1"/>
          </p:cNvSpPr>
          <p:nvPr>
            <p:ph type="body" sz="quarter" idx="35"/>
          </p:nvPr>
        </p:nvSpPr>
        <p:spPr>
          <a:xfrm>
            <a:off x="698500" y="41529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</a:t>
            </a:r>
          </a:p>
        </p:txBody>
      </p:sp>
      <p:sp>
        <p:nvSpPr>
          <p:cNvPr id="210" name="4"/>
          <p:cNvSpPr>
            <a:spLocks noGrp="1"/>
          </p:cNvSpPr>
          <p:nvPr>
            <p:ph type="body" sz="quarter" idx="36"/>
          </p:nvPr>
        </p:nvSpPr>
        <p:spPr>
          <a:xfrm>
            <a:off x="702035" y="6719932"/>
            <a:ext cx="440164" cy="476844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4</a:t>
            </a:r>
          </a:p>
        </p:txBody>
      </p:sp>
      <p:sp>
        <p:nvSpPr>
          <p:cNvPr id="211" name="1"/>
          <p:cNvSpPr>
            <a:spLocks noGrp="1"/>
          </p:cNvSpPr>
          <p:nvPr>
            <p:ph type="body" sz="quarter" idx="37"/>
          </p:nvPr>
        </p:nvSpPr>
        <p:spPr>
          <a:xfrm>
            <a:off x="698500" y="29083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</a:t>
            </a:r>
          </a:p>
        </p:txBody>
      </p:sp>
      <p:sp>
        <p:nvSpPr>
          <p:cNvPr id="212" name="รูปร่าง"/>
          <p:cNvSpPr>
            <a:spLocks noGrp="1"/>
          </p:cNvSpPr>
          <p:nvPr>
            <p:ph type="body" sz="quarter" idx="38"/>
          </p:nvPr>
        </p:nvSpPr>
        <p:spPr>
          <a:xfrm rot="10800000">
            <a:off x="11843435" y="7698313"/>
            <a:ext cx="378093" cy="1377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D40511"/>
          </a:solidFill>
          <a:ln w="3175">
            <a:round/>
          </a:ln>
        </p:spPr>
        <p:txBody>
          <a:bodyPr lIns="0" tIns="0" rIns="0" bIns="0">
            <a:noAutofit/>
          </a:bodyPr>
          <a:lstStyle/>
          <a:p>
            <a:pPr defTabSz="650240">
              <a:defRPr sz="1706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13" name="รูปร่าง"/>
          <p:cNvSpPr>
            <a:spLocks noGrp="1"/>
          </p:cNvSpPr>
          <p:nvPr>
            <p:ph type="body" sz="quarter" idx="39"/>
          </p:nvPr>
        </p:nvSpPr>
        <p:spPr>
          <a:xfrm>
            <a:off x="1313478" y="7698313"/>
            <a:ext cx="378094" cy="13777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8000"/>
          </a:solidFill>
          <a:ln w="3175">
            <a:round/>
          </a:ln>
        </p:spPr>
        <p:txBody>
          <a:bodyPr lIns="0" tIns="0" rIns="0" bIns="0">
            <a:noAutofit/>
          </a:bodyPr>
          <a:lstStyle/>
          <a:p>
            <a:pPr defTabSz="650240">
              <a:defRPr sz="1706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Risk Matr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1" name="สี่เหลี่ยม"/>
          <p:cNvSpPr/>
          <p:nvPr/>
        </p:nvSpPr>
        <p:spPr>
          <a:xfrm>
            <a:off x="2349500" y="32639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2" name="สี่เหลี่ยม"/>
          <p:cNvSpPr/>
          <p:nvPr/>
        </p:nvSpPr>
        <p:spPr>
          <a:xfrm>
            <a:off x="2349500" y="47752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3" name="สี่เหลี่ยม"/>
          <p:cNvSpPr/>
          <p:nvPr/>
        </p:nvSpPr>
        <p:spPr>
          <a:xfrm>
            <a:off x="2349500" y="62865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4" name="สี่เหลี่ยม"/>
          <p:cNvSpPr/>
          <p:nvPr/>
        </p:nvSpPr>
        <p:spPr>
          <a:xfrm>
            <a:off x="4546600" y="32639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5" name="สี่เหลี่ยม"/>
          <p:cNvSpPr/>
          <p:nvPr/>
        </p:nvSpPr>
        <p:spPr>
          <a:xfrm>
            <a:off x="4546600" y="47752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6" name="สี่เหลี่ยม"/>
          <p:cNvSpPr/>
          <p:nvPr/>
        </p:nvSpPr>
        <p:spPr>
          <a:xfrm>
            <a:off x="4546600" y="62865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7" name="สี่เหลี่ยม"/>
          <p:cNvSpPr/>
          <p:nvPr/>
        </p:nvSpPr>
        <p:spPr>
          <a:xfrm>
            <a:off x="6743700" y="32639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8" name="สี่เหลี่ยม"/>
          <p:cNvSpPr/>
          <p:nvPr/>
        </p:nvSpPr>
        <p:spPr>
          <a:xfrm>
            <a:off x="6743700" y="47752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9" name="สี่เหลี่ยม"/>
          <p:cNvSpPr/>
          <p:nvPr/>
        </p:nvSpPr>
        <p:spPr>
          <a:xfrm>
            <a:off x="6743700" y="62865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30" name="เส้น"/>
          <p:cNvSpPr/>
          <p:nvPr/>
        </p:nvSpPr>
        <p:spPr>
          <a:xfrm flipH="1">
            <a:off x="6743699" y="3279288"/>
            <a:ext cx="1" cy="4519925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1" name="เส้น"/>
          <p:cNvSpPr/>
          <p:nvPr/>
        </p:nvSpPr>
        <p:spPr>
          <a:xfrm flipH="1">
            <a:off x="4533900" y="3263900"/>
            <a:ext cx="1" cy="4519924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2" name="เส้น"/>
          <p:cNvSpPr/>
          <p:nvPr/>
        </p:nvSpPr>
        <p:spPr>
          <a:xfrm>
            <a:off x="2343348" y="4784774"/>
            <a:ext cx="6602606" cy="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3" name="เส้น"/>
          <p:cNvSpPr/>
          <p:nvPr/>
        </p:nvSpPr>
        <p:spPr>
          <a:xfrm>
            <a:off x="2349500" y="6273800"/>
            <a:ext cx="660260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4" name="สี่เหลี่ยม"/>
          <p:cNvSpPr/>
          <p:nvPr/>
        </p:nvSpPr>
        <p:spPr>
          <a:xfrm>
            <a:off x="2336800" y="3263900"/>
            <a:ext cx="6591300" cy="45085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35" name="Lorem ipsum dolor sit amet, consectetur adipisicing elit, sed do eiusmod tempor incididunt ut labore et dolore magna aliqua.…"/>
          <p:cNvSpPr/>
          <p:nvPr/>
        </p:nvSpPr>
        <p:spPr>
          <a:xfrm>
            <a:off x="9102642" y="2537779"/>
            <a:ext cx="3175001" cy="6184901"/>
          </a:xfrm>
          <a:prstGeom prst="rect">
            <a:avLst/>
          </a:prstGeom>
          <a:ln w="12700">
            <a:solidFill>
              <a:srgbClr val="B3B3B3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3500" tIns="63500" rIns="63500" bIns="63500"/>
          <a:lstStyle/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consectetur adipisicing elit, sed do eiusmod tempor incididunt ut labore et dolore magna aliqua.</a:t>
            </a:r>
          </a:p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Ut enim ad minim veniam, quis nostrud exercitation ullamco laboris nisi ut aliquip ex ea commodo consequat.</a:t>
            </a:r>
          </a:p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Duis aute irure dolor in reprehenderit in voluptate velit esse cillum dolore eu fugiat nulla pariatur. </a:t>
            </a:r>
          </a:p>
        </p:txBody>
      </p:sp>
      <p:sp>
        <p:nvSpPr>
          <p:cNvPr id="236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237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38" name="High"/>
          <p:cNvSpPr>
            <a:spLocks noGrp="1"/>
          </p:cNvSpPr>
          <p:nvPr>
            <p:ph type="body" sz="quarter" idx="13"/>
          </p:nvPr>
        </p:nvSpPr>
        <p:spPr>
          <a:xfrm>
            <a:off x="67437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High</a:t>
            </a:r>
          </a:p>
        </p:txBody>
      </p:sp>
      <p:sp>
        <p:nvSpPr>
          <p:cNvPr id="239" name="Medium"/>
          <p:cNvSpPr>
            <a:spLocks noGrp="1"/>
          </p:cNvSpPr>
          <p:nvPr>
            <p:ph type="body" sz="quarter" idx="14"/>
          </p:nvPr>
        </p:nvSpPr>
        <p:spPr>
          <a:xfrm>
            <a:off x="45466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Medium</a:t>
            </a:r>
          </a:p>
        </p:txBody>
      </p:sp>
      <p:sp>
        <p:nvSpPr>
          <p:cNvPr id="240" name="Moderate"/>
          <p:cNvSpPr>
            <a:spLocks noGrp="1"/>
          </p:cNvSpPr>
          <p:nvPr>
            <p:ph type="body" sz="quarter" idx="15"/>
          </p:nvPr>
        </p:nvSpPr>
        <p:spPr>
          <a:xfrm>
            <a:off x="749300" y="52832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Moderate</a:t>
            </a:r>
          </a:p>
        </p:txBody>
      </p:sp>
      <p:sp>
        <p:nvSpPr>
          <p:cNvPr id="241" name="Low"/>
          <p:cNvSpPr>
            <a:spLocks noGrp="1"/>
          </p:cNvSpPr>
          <p:nvPr>
            <p:ph type="body" sz="quarter" idx="16"/>
          </p:nvPr>
        </p:nvSpPr>
        <p:spPr>
          <a:xfrm>
            <a:off x="749300" y="67945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Low</a:t>
            </a:r>
          </a:p>
        </p:txBody>
      </p:sp>
      <p:sp>
        <p:nvSpPr>
          <p:cNvPr id="242" name="Low"/>
          <p:cNvSpPr>
            <a:spLocks noGrp="1"/>
          </p:cNvSpPr>
          <p:nvPr>
            <p:ph type="body" sz="quarter" idx="17"/>
          </p:nvPr>
        </p:nvSpPr>
        <p:spPr>
          <a:xfrm>
            <a:off x="23495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Low</a:t>
            </a:r>
          </a:p>
        </p:txBody>
      </p:sp>
      <p:sp>
        <p:nvSpPr>
          <p:cNvPr id="243" name="Impact"/>
          <p:cNvSpPr>
            <a:spLocks noGrp="1"/>
          </p:cNvSpPr>
          <p:nvPr>
            <p:ph type="body" sz="quarter" idx="18"/>
          </p:nvPr>
        </p:nvSpPr>
        <p:spPr>
          <a:xfrm>
            <a:off x="762000" y="2540000"/>
            <a:ext cx="1574800" cy="52324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215900" tIns="215900" rIns="215900" bIns="215900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Impact</a:t>
            </a:r>
          </a:p>
        </p:txBody>
      </p:sp>
      <p:sp>
        <p:nvSpPr>
          <p:cNvPr id="244" name="Probability"/>
          <p:cNvSpPr>
            <a:spLocks noGrp="1"/>
          </p:cNvSpPr>
          <p:nvPr>
            <p:ph type="body" sz="quarter" idx="19"/>
          </p:nvPr>
        </p:nvSpPr>
        <p:spPr>
          <a:xfrm>
            <a:off x="2336800" y="7772400"/>
            <a:ext cx="6591300" cy="9398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38100" tIns="38100" rIns="38100" bIns="38100" anchor="b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Probability</a:t>
            </a:r>
          </a:p>
        </p:txBody>
      </p:sp>
      <p:sp>
        <p:nvSpPr>
          <p:cNvPr id="245" name="Activities"/>
          <p:cNvSpPr>
            <a:spLocks noGrp="1"/>
          </p:cNvSpPr>
          <p:nvPr>
            <p:ph type="body" sz="quarter" idx="20"/>
          </p:nvPr>
        </p:nvSpPr>
        <p:spPr>
          <a:xfrm>
            <a:off x="2336800" y="2540000"/>
            <a:ext cx="6591300" cy="7239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Activities</a:t>
            </a:r>
          </a:p>
        </p:txBody>
      </p:sp>
      <p:sp>
        <p:nvSpPr>
          <p:cNvPr id="246" name="Significant"/>
          <p:cNvSpPr>
            <a:spLocks noGrp="1"/>
          </p:cNvSpPr>
          <p:nvPr>
            <p:ph type="body" sz="quarter" idx="21"/>
          </p:nvPr>
        </p:nvSpPr>
        <p:spPr>
          <a:xfrm>
            <a:off x="749300" y="37719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Significant</a:t>
            </a:r>
          </a:p>
        </p:txBody>
      </p:sp>
      <p:sp>
        <p:nvSpPr>
          <p:cNvPr id="247" name="Sub Action Title"/>
          <p:cNvSpPr>
            <a:spLocks noGrp="1"/>
          </p:cNvSpPr>
          <p:nvPr>
            <p:ph type="body" sz="quarter" idx="22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248" name="Description of this document"/>
          <p:cNvSpPr txBox="1">
            <a:spLocks noGrp="1"/>
          </p:cNvSpPr>
          <p:nvPr>
            <p:ph type="body" sz="quarter" idx="23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oject Bri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56" name="รูปร่าง"/>
          <p:cNvSpPr/>
          <p:nvPr/>
        </p:nvSpPr>
        <p:spPr>
          <a:xfrm>
            <a:off x="736600" y="7112000"/>
            <a:ext cx="647700" cy="1930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3292" y="0"/>
                </a:lnTo>
                <a:lnTo>
                  <a:pt x="21600" y="10800"/>
                </a:lnTo>
                <a:lnTo>
                  <a:pt x="13292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202D34"/>
          </a:solidFill>
          <a:ln w="4515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57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258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59" name="Lorem ipsum dolor sit amet, consetetur sadipscing elitr, sed diam est nunctur…"/>
          <p:cNvSpPr>
            <a:spLocks noGrp="1"/>
          </p:cNvSpPr>
          <p:nvPr>
            <p:ph type="body" sz="quarter" idx="13"/>
          </p:nvPr>
        </p:nvSpPr>
        <p:spPr>
          <a:xfrm>
            <a:off x="8633914" y="2564045"/>
            <a:ext cx="3653264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</a:t>
            </a:r>
          </a:p>
        </p:txBody>
      </p:sp>
      <p:sp>
        <p:nvSpPr>
          <p:cNvPr id="260" name="Start of Project 01.01.2012…"/>
          <p:cNvSpPr>
            <a:spLocks noGrp="1"/>
          </p:cNvSpPr>
          <p:nvPr>
            <p:ph type="body" sz="quarter" idx="14"/>
          </p:nvPr>
        </p:nvSpPr>
        <p:spPr>
          <a:xfrm>
            <a:off x="4684555" y="2564045"/>
            <a:ext cx="3653263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Start of Project</a:t>
            </a:r>
            <a:br/>
            <a:r>
              <a:t>01.01.2012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1st Milestone</a:t>
            </a:r>
            <a:br/>
            <a:r>
              <a:t>01.02.2012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Launch Date</a:t>
            </a:r>
            <a:br/>
            <a:r>
              <a:t>01.03.2012</a:t>
            </a:r>
          </a:p>
        </p:txBody>
      </p:sp>
      <p:sp>
        <p:nvSpPr>
          <p:cNvPr id="261" name="Lorem ipsum dolor sit amet, consetetur sadipscing elitr, sed diam est nunctur…"/>
          <p:cNvSpPr>
            <a:spLocks noGrp="1"/>
          </p:cNvSpPr>
          <p:nvPr>
            <p:ph type="body" sz="quarter" idx="15"/>
          </p:nvPr>
        </p:nvSpPr>
        <p:spPr>
          <a:xfrm>
            <a:off x="735198" y="2564045"/>
            <a:ext cx="3653264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</a:t>
            </a:r>
          </a:p>
        </p:txBody>
      </p:sp>
      <p:sp>
        <p:nvSpPr>
          <p:cNvPr id="262" name="Description"/>
          <p:cNvSpPr>
            <a:spLocks noGrp="1"/>
          </p:cNvSpPr>
          <p:nvPr>
            <p:ph type="body" sz="quarter" idx="16"/>
          </p:nvPr>
        </p:nvSpPr>
        <p:spPr>
          <a:xfrm>
            <a:off x="735198" y="2564047"/>
            <a:ext cx="3653264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3" name="Description"/>
          <p:cNvSpPr>
            <a:spLocks noGrp="1"/>
          </p:cNvSpPr>
          <p:nvPr>
            <p:ph type="body" sz="quarter" idx="17"/>
          </p:nvPr>
        </p:nvSpPr>
        <p:spPr>
          <a:xfrm>
            <a:off x="8633914" y="2564047"/>
            <a:ext cx="3653264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4" name="Description"/>
          <p:cNvSpPr>
            <a:spLocks noGrp="1"/>
          </p:cNvSpPr>
          <p:nvPr>
            <p:ph type="body" sz="quarter" idx="18"/>
          </p:nvPr>
        </p:nvSpPr>
        <p:spPr>
          <a:xfrm>
            <a:off x="4684555" y="2564047"/>
            <a:ext cx="3653263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5" name="Sub Action Title"/>
          <p:cNvSpPr>
            <a:spLocks noGrp="1"/>
          </p:cNvSpPr>
          <p:nvPr>
            <p:ph type="body" sz="quarter" idx="19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66" name="Description of this document"/>
          <p:cNvSpPr txBox="1">
            <a:spLocks noGrp="1"/>
          </p:cNvSpPr>
          <p:nvPr>
            <p:ph type="body" sz="quarter" idx="20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267" name="Summary Point 1…"/>
          <p:cNvSpPr>
            <a:spLocks noGrp="1"/>
          </p:cNvSpPr>
          <p:nvPr>
            <p:ph type="body" sz="quarter" idx="21"/>
          </p:nvPr>
        </p:nvSpPr>
        <p:spPr>
          <a:xfrm>
            <a:off x="723900" y="7112000"/>
            <a:ext cx="11557000" cy="1917700"/>
          </a:xfrm>
          <a:prstGeom prst="rect">
            <a:avLst/>
          </a:prstGeom>
          <a:ln>
            <a:solidFill>
              <a:srgbClr val="202D34"/>
            </a:solidFill>
            <a:round/>
          </a:ln>
        </p:spPr>
        <p:txBody>
          <a:bodyPr lIns="54186" tIns="54186" rIns="54186" bIns="54186">
            <a:noAutofit/>
          </a:bodyPr>
          <a:lstStyle/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1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2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3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oject Pla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5" name="สี่เหลี่ยม"/>
          <p:cNvSpPr/>
          <p:nvPr/>
        </p:nvSpPr>
        <p:spPr>
          <a:xfrm>
            <a:off x="9217705" y="2118248"/>
            <a:ext cx="788160" cy="6355177"/>
          </a:xfrm>
          <a:prstGeom prst="rect">
            <a:avLst/>
          </a:prstGeom>
          <a:blipFill>
            <a:blip r:embed="rId2"/>
          </a:blipFill>
          <a:ln w="3175"/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76" name="สี่เหลี่ยม"/>
          <p:cNvSpPr/>
          <p:nvPr/>
        </p:nvSpPr>
        <p:spPr>
          <a:xfrm>
            <a:off x="735688" y="1496907"/>
            <a:ext cx="11551487" cy="621341"/>
          </a:xfrm>
          <a:prstGeom prst="rect">
            <a:avLst/>
          </a:prstGeom>
          <a:solidFill>
            <a:srgbClr val="22AEC5"/>
          </a:solidFill>
          <a:ln w="25400"/>
        </p:spPr>
        <p:txBody>
          <a:bodyPr lIns="54186" tIns="54186" rIns="54186" bIns="54186"/>
          <a:lstStyle/>
          <a:p>
            <a:pPr defTabSz="1300480">
              <a:defRPr sz="5973"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277" name="เส้น"/>
          <p:cNvSpPr/>
          <p:nvPr/>
        </p:nvSpPr>
        <p:spPr>
          <a:xfrm flipH="1">
            <a:off x="735687" y="2697421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8" name="เส้น"/>
          <p:cNvSpPr/>
          <p:nvPr/>
        </p:nvSpPr>
        <p:spPr>
          <a:xfrm flipH="1">
            <a:off x="735687" y="3276595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9" name="เส้น"/>
          <p:cNvSpPr/>
          <p:nvPr/>
        </p:nvSpPr>
        <p:spPr>
          <a:xfrm flipH="1">
            <a:off x="735687" y="3855768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0" name="เส้น"/>
          <p:cNvSpPr/>
          <p:nvPr/>
        </p:nvSpPr>
        <p:spPr>
          <a:xfrm flipH="1">
            <a:off x="735687" y="5593287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1" name="เส้น"/>
          <p:cNvSpPr/>
          <p:nvPr/>
        </p:nvSpPr>
        <p:spPr>
          <a:xfrm flipH="1">
            <a:off x="735687" y="6172460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2" name="เส้น"/>
          <p:cNvSpPr/>
          <p:nvPr/>
        </p:nvSpPr>
        <p:spPr>
          <a:xfrm flipH="1">
            <a:off x="735687" y="8489153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3" name="เส้น"/>
          <p:cNvSpPr/>
          <p:nvPr/>
        </p:nvSpPr>
        <p:spPr>
          <a:xfrm flipH="1">
            <a:off x="3092808" y="149866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4" name="เส้น"/>
          <p:cNvSpPr/>
          <p:nvPr/>
        </p:nvSpPr>
        <p:spPr>
          <a:xfrm flipH="1">
            <a:off x="3857366" y="1496907"/>
            <a:ext cx="1" cy="7577600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5" name="เส้น"/>
          <p:cNvSpPr/>
          <p:nvPr/>
        </p:nvSpPr>
        <p:spPr>
          <a:xfrm flipH="1">
            <a:off x="4621926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6" name="เส้น"/>
          <p:cNvSpPr/>
          <p:nvPr/>
        </p:nvSpPr>
        <p:spPr>
          <a:xfrm flipH="1">
            <a:off x="5386485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7" name="เส้น"/>
          <p:cNvSpPr/>
          <p:nvPr/>
        </p:nvSpPr>
        <p:spPr>
          <a:xfrm flipH="1">
            <a:off x="6151044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8" name="เส้น"/>
          <p:cNvSpPr/>
          <p:nvPr/>
        </p:nvSpPr>
        <p:spPr>
          <a:xfrm flipH="1">
            <a:off x="6915603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9" name="เส้น"/>
          <p:cNvSpPr/>
          <p:nvPr/>
        </p:nvSpPr>
        <p:spPr>
          <a:xfrm flipH="1">
            <a:off x="7680162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0" name="เส้น"/>
          <p:cNvSpPr/>
          <p:nvPr/>
        </p:nvSpPr>
        <p:spPr>
          <a:xfrm flipH="1">
            <a:off x="8444721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1" name="เส้น"/>
          <p:cNvSpPr/>
          <p:nvPr/>
        </p:nvSpPr>
        <p:spPr>
          <a:xfrm flipH="1">
            <a:off x="9209281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2" name="เส้น"/>
          <p:cNvSpPr/>
          <p:nvPr/>
        </p:nvSpPr>
        <p:spPr>
          <a:xfrm flipH="1">
            <a:off x="9973839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3" name="เส้น"/>
          <p:cNvSpPr/>
          <p:nvPr/>
        </p:nvSpPr>
        <p:spPr>
          <a:xfrm flipH="1">
            <a:off x="10738398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4" name="เส้น"/>
          <p:cNvSpPr/>
          <p:nvPr/>
        </p:nvSpPr>
        <p:spPr>
          <a:xfrm flipH="1">
            <a:off x="11502959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5" name="สี่เหลี่ยม"/>
          <p:cNvSpPr/>
          <p:nvPr/>
        </p:nvSpPr>
        <p:spPr>
          <a:xfrm>
            <a:off x="735687" y="1496905"/>
            <a:ext cx="11549879" cy="7579361"/>
          </a:xfrm>
          <a:prstGeom prst="rect">
            <a:avLst/>
          </a:prstGeom>
          <a:ln w="9031">
            <a:solidFill>
              <a:srgbClr val="D7D7D7"/>
            </a:solidFill>
          </a:ln>
        </p:spPr>
        <p:txBody>
          <a:bodyPr lIns="54186" tIns="54186" rIns="54186" bIns="54186"/>
          <a:lstStyle/>
          <a:p>
            <a:pPr marL="457200" lvl="1" indent="0" algn="l" defTabSz="1300480">
              <a:defRPr sz="1991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96" name="เส้น"/>
          <p:cNvSpPr/>
          <p:nvPr/>
        </p:nvSpPr>
        <p:spPr>
          <a:xfrm flipH="1">
            <a:off x="735687" y="4434940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7" name="เส้น"/>
          <p:cNvSpPr/>
          <p:nvPr/>
        </p:nvSpPr>
        <p:spPr>
          <a:xfrm flipH="1">
            <a:off x="735687" y="5014114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8" name="xx.xx"/>
          <p:cNvSpPr txBox="1"/>
          <p:nvPr/>
        </p:nvSpPr>
        <p:spPr>
          <a:xfrm>
            <a:off x="3414841" y="1864249"/>
            <a:ext cx="903113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299" name="xx.xx"/>
          <p:cNvSpPr txBox="1"/>
          <p:nvPr/>
        </p:nvSpPr>
        <p:spPr>
          <a:xfrm>
            <a:off x="6473080" y="1864249"/>
            <a:ext cx="903112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300" name="เส้น"/>
          <p:cNvSpPr/>
          <p:nvPr/>
        </p:nvSpPr>
        <p:spPr>
          <a:xfrm flipH="1">
            <a:off x="735687" y="7909979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1" name="เส้น"/>
          <p:cNvSpPr/>
          <p:nvPr/>
        </p:nvSpPr>
        <p:spPr>
          <a:xfrm flipH="1">
            <a:off x="735687" y="7330806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2" name="เส้น"/>
          <p:cNvSpPr/>
          <p:nvPr/>
        </p:nvSpPr>
        <p:spPr>
          <a:xfrm flipH="1">
            <a:off x="735687" y="2118247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3" name="xx.xx"/>
          <p:cNvSpPr txBox="1"/>
          <p:nvPr/>
        </p:nvSpPr>
        <p:spPr>
          <a:xfrm>
            <a:off x="11337515" y="1864249"/>
            <a:ext cx="903112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304" name="เส้น"/>
          <p:cNvSpPr/>
          <p:nvPr/>
        </p:nvSpPr>
        <p:spPr>
          <a:xfrm flipH="1">
            <a:off x="735687" y="6751632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5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889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30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07" name="Project 6"/>
          <p:cNvSpPr txBox="1">
            <a:spLocks noGrp="1"/>
          </p:cNvSpPr>
          <p:nvPr>
            <p:ph type="body" sz="quarter" idx="13"/>
          </p:nvPr>
        </p:nvSpPr>
        <p:spPr>
          <a:xfrm>
            <a:off x="739652" y="5114044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6</a:t>
            </a:r>
          </a:p>
        </p:txBody>
      </p:sp>
      <p:sp>
        <p:nvSpPr>
          <p:cNvPr id="308" name="Project 1"/>
          <p:cNvSpPr txBox="1">
            <a:spLocks noGrp="1"/>
          </p:cNvSpPr>
          <p:nvPr>
            <p:ph type="body" sz="quarter" idx="14"/>
          </p:nvPr>
        </p:nvSpPr>
        <p:spPr>
          <a:xfrm>
            <a:off x="739652" y="2218178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</a:t>
            </a:r>
          </a:p>
        </p:txBody>
      </p:sp>
      <p:sp>
        <p:nvSpPr>
          <p:cNvPr id="309" name="Project 4"/>
          <p:cNvSpPr txBox="1">
            <a:spLocks noGrp="1"/>
          </p:cNvSpPr>
          <p:nvPr>
            <p:ph type="body" sz="quarter" idx="15"/>
          </p:nvPr>
        </p:nvSpPr>
        <p:spPr>
          <a:xfrm>
            <a:off x="739652" y="3955698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4</a:t>
            </a:r>
          </a:p>
        </p:txBody>
      </p:sp>
      <p:sp>
        <p:nvSpPr>
          <p:cNvPr id="310" name="Project 8"/>
          <p:cNvSpPr txBox="1">
            <a:spLocks noGrp="1"/>
          </p:cNvSpPr>
          <p:nvPr>
            <p:ph type="body" sz="quarter" idx="16"/>
          </p:nvPr>
        </p:nvSpPr>
        <p:spPr>
          <a:xfrm>
            <a:off x="739652" y="6272390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8</a:t>
            </a:r>
          </a:p>
        </p:txBody>
      </p:sp>
      <p:sp>
        <p:nvSpPr>
          <p:cNvPr id="311" name="Project 10"/>
          <p:cNvSpPr txBox="1">
            <a:spLocks noGrp="1"/>
          </p:cNvSpPr>
          <p:nvPr>
            <p:ph type="body" sz="quarter" idx="17"/>
          </p:nvPr>
        </p:nvSpPr>
        <p:spPr>
          <a:xfrm>
            <a:off x="739652" y="7430736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10</a:t>
            </a:r>
          </a:p>
        </p:txBody>
      </p:sp>
      <p:sp>
        <p:nvSpPr>
          <p:cNvPr id="312" name="Project 5"/>
          <p:cNvSpPr txBox="1">
            <a:spLocks noGrp="1"/>
          </p:cNvSpPr>
          <p:nvPr>
            <p:ph type="body" sz="quarter" idx="18"/>
          </p:nvPr>
        </p:nvSpPr>
        <p:spPr>
          <a:xfrm>
            <a:off x="739652" y="4534871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5</a:t>
            </a:r>
          </a:p>
        </p:txBody>
      </p:sp>
      <p:sp>
        <p:nvSpPr>
          <p:cNvPr id="313" name="Project 9"/>
          <p:cNvSpPr txBox="1">
            <a:spLocks noGrp="1"/>
          </p:cNvSpPr>
          <p:nvPr>
            <p:ph type="body" sz="quarter" idx="19"/>
          </p:nvPr>
        </p:nvSpPr>
        <p:spPr>
          <a:xfrm>
            <a:off x="739652" y="6851563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9</a:t>
            </a:r>
          </a:p>
        </p:txBody>
      </p:sp>
      <p:sp>
        <p:nvSpPr>
          <p:cNvPr id="314" name="Project 2"/>
          <p:cNvSpPr txBox="1">
            <a:spLocks noGrp="1"/>
          </p:cNvSpPr>
          <p:nvPr>
            <p:ph type="body" sz="quarter" idx="20"/>
          </p:nvPr>
        </p:nvSpPr>
        <p:spPr>
          <a:xfrm>
            <a:off x="739652" y="2797352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2</a:t>
            </a:r>
          </a:p>
        </p:txBody>
      </p:sp>
      <p:sp>
        <p:nvSpPr>
          <p:cNvPr id="315" name="Project 3"/>
          <p:cNvSpPr txBox="1">
            <a:spLocks noGrp="1"/>
          </p:cNvSpPr>
          <p:nvPr>
            <p:ph type="body" sz="quarter" idx="21"/>
          </p:nvPr>
        </p:nvSpPr>
        <p:spPr>
          <a:xfrm>
            <a:off x="739652" y="3376526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3</a:t>
            </a:r>
          </a:p>
        </p:txBody>
      </p:sp>
      <p:sp>
        <p:nvSpPr>
          <p:cNvPr id="316" name="Project 7"/>
          <p:cNvSpPr txBox="1">
            <a:spLocks noGrp="1"/>
          </p:cNvSpPr>
          <p:nvPr>
            <p:ph type="body" sz="quarter" idx="22"/>
          </p:nvPr>
        </p:nvSpPr>
        <p:spPr>
          <a:xfrm>
            <a:off x="739652" y="5693217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7</a:t>
            </a:r>
          </a:p>
        </p:txBody>
      </p:sp>
      <p:sp>
        <p:nvSpPr>
          <p:cNvPr id="317" name="Project 11"/>
          <p:cNvSpPr txBox="1">
            <a:spLocks noGrp="1"/>
          </p:cNvSpPr>
          <p:nvPr>
            <p:ph type="body" sz="quarter" idx="23"/>
          </p:nvPr>
        </p:nvSpPr>
        <p:spPr>
          <a:xfrm>
            <a:off x="739652" y="8009909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11</a:t>
            </a:r>
          </a:p>
        </p:txBody>
      </p:sp>
      <p:sp>
        <p:nvSpPr>
          <p:cNvPr id="318" name="Dec."/>
          <p:cNvSpPr txBox="1">
            <a:spLocks noGrp="1"/>
          </p:cNvSpPr>
          <p:nvPr>
            <p:ph type="body" sz="quarter" idx="24"/>
          </p:nvPr>
        </p:nvSpPr>
        <p:spPr>
          <a:xfrm>
            <a:off x="11533025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Dec.</a:t>
            </a:r>
          </a:p>
        </p:txBody>
      </p:sp>
      <p:sp>
        <p:nvSpPr>
          <p:cNvPr id="319" name="Sep."/>
          <p:cNvSpPr txBox="1">
            <a:spLocks noGrp="1"/>
          </p:cNvSpPr>
          <p:nvPr>
            <p:ph type="body" sz="quarter" idx="25"/>
          </p:nvPr>
        </p:nvSpPr>
        <p:spPr>
          <a:xfrm>
            <a:off x="9239347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Sep.</a:t>
            </a:r>
          </a:p>
        </p:txBody>
      </p:sp>
      <p:sp>
        <p:nvSpPr>
          <p:cNvPr id="320" name="Apr."/>
          <p:cNvSpPr txBox="1">
            <a:spLocks noGrp="1"/>
          </p:cNvSpPr>
          <p:nvPr>
            <p:ph type="body" sz="quarter" idx="26"/>
          </p:nvPr>
        </p:nvSpPr>
        <p:spPr>
          <a:xfrm>
            <a:off x="5416552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Apr.</a:t>
            </a:r>
          </a:p>
        </p:txBody>
      </p:sp>
      <p:sp>
        <p:nvSpPr>
          <p:cNvPr id="321" name="May"/>
          <p:cNvSpPr txBox="1">
            <a:spLocks noGrp="1"/>
          </p:cNvSpPr>
          <p:nvPr>
            <p:ph type="body" sz="quarter" idx="27"/>
          </p:nvPr>
        </p:nvSpPr>
        <p:spPr>
          <a:xfrm>
            <a:off x="6181111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May</a:t>
            </a:r>
          </a:p>
        </p:txBody>
      </p:sp>
      <p:sp>
        <p:nvSpPr>
          <p:cNvPr id="322" name="Nov."/>
          <p:cNvSpPr txBox="1">
            <a:spLocks noGrp="1"/>
          </p:cNvSpPr>
          <p:nvPr>
            <p:ph type="body" sz="quarter" idx="28"/>
          </p:nvPr>
        </p:nvSpPr>
        <p:spPr>
          <a:xfrm>
            <a:off x="10768465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Nov.</a:t>
            </a:r>
          </a:p>
        </p:txBody>
      </p:sp>
      <p:sp>
        <p:nvSpPr>
          <p:cNvPr id="323" name="Mar."/>
          <p:cNvSpPr txBox="1">
            <a:spLocks noGrp="1"/>
          </p:cNvSpPr>
          <p:nvPr>
            <p:ph type="body" sz="quarter" idx="29"/>
          </p:nvPr>
        </p:nvSpPr>
        <p:spPr>
          <a:xfrm>
            <a:off x="4651992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Mar.</a:t>
            </a:r>
          </a:p>
        </p:txBody>
      </p:sp>
      <p:sp>
        <p:nvSpPr>
          <p:cNvPr id="324" name="Jun."/>
          <p:cNvSpPr txBox="1">
            <a:spLocks noGrp="1"/>
          </p:cNvSpPr>
          <p:nvPr>
            <p:ph type="body" sz="quarter" idx="30"/>
          </p:nvPr>
        </p:nvSpPr>
        <p:spPr>
          <a:xfrm>
            <a:off x="6945669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Jun.</a:t>
            </a:r>
          </a:p>
        </p:txBody>
      </p:sp>
      <p:sp>
        <p:nvSpPr>
          <p:cNvPr id="325" name="Aug."/>
          <p:cNvSpPr txBox="1">
            <a:spLocks noGrp="1"/>
          </p:cNvSpPr>
          <p:nvPr>
            <p:ph type="body" sz="quarter" idx="31"/>
          </p:nvPr>
        </p:nvSpPr>
        <p:spPr>
          <a:xfrm>
            <a:off x="8474788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Aug.</a:t>
            </a:r>
          </a:p>
        </p:txBody>
      </p:sp>
      <p:sp>
        <p:nvSpPr>
          <p:cNvPr id="326" name="Jul."/>
          <p:cNvSpPr txBox="1">
            <a:spLocks noGrp="1"/>
          </p:cNvSpPr>
          <p:nvPr>
            <p:ph type="body" sz="quarter" idx="32"/>
          </p:nvPr>
        </p:nvSpPr>
        <p:spPr>
          <a:xfrm>
            <a:off x="7710230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Jul.</a:t>
            </a:r>
          </a:p>
        </p:txBody>
      </p:sp>
      <p:sp>
        <p:nvSpPr>
          <p:cNvPr id="327" name="Feb."/>
          <p:cNvSpPr txBox="1">
            <a:spLocks noGrp="1"/>
          </p:cNvSpPr>
          <p:nvPr>
            <p:ph type="body" sz="quarter" idx="33"/>
          </p:nvPr>
        </p:nvSpPr>
        <p:spPr>
          <a:xfrm>
            <a:off x="3887434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Feb.</a:t>
            </a:r>
          </a:p>
        </p:txBody>
      </p:sp>
      <p:sp>
        <p:nvSpPr>
          <p:cNvPr id="328" name="Jan."/>
          <p:cNvSpPr txBox="1">
            <a:spLocks noGrp="1"/>
          </p:cNvSpPr>
          <p:nvPr>
            <p:ph type="body" sz="quarter" idx="34"/>
          </p:nvPr>
        </p:nvSpPr>
        <p:spPr>
          <a:xfrm>
            <a:off x="3122874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Jan.</a:t>
            </a:r>
          </a:p>
        </p:txBody>
      </p:sp>
      <p:sp>
        <p:nvSpPr>
          <p:cNvPr id="329" name="Oct."/>
          <p:cNvSpPr txBox="1">
            <a:spLocks noGrp="1"/>
          </p:cNvSpPr>
          <p:nvPr>
            <p:ph type="body" sz="quarter" idx="35"/>
          </p:nvPr>
        </p:nvSpPr>
        <p:spPr>
          <a:xfrm>
            <a:off x="10003907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Oct.</a:t>
            </a:r>
          </a:p>
        </p:txBody>
      </p:sp>
      <p:sp>
        <p:nvSpPr>
          <p:cNvPr id="330" name="สี่เหลี่ยม"/>
          <p:cNvSpPr>
            <a:spLocks noGrp="1"/>
          </p:cNvSpPr>
          <p:nvPr>
            <p:ph type="body" sz="quarter" idx="36"/>
          </p:nvPr>
        </p:nvSpPr>
        <p:spPr>
          <a:xfrm>
            <a:off x="6151045" y="8002446"/>
            <a:ext cx="4603058" cy="394241"/>
          </a:xfrm>
          <a:prstGeom prst="rect">
            <a:avLst/>
          </a:prstGeom>
          <a:blipFill>
            <a:blip r:embed="rId3"/>
          </a:blip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31" name="สี่เหลี่ยม"/>
          <p:cNvSpPr>
            <a:spLocks noGrp="1"/>
          </p:cNvSpPr>
          <p:nvPr>
            <p:ph type="body" sz="quarter" idx="37"/>
          </p:nvPr>
        </p:nvSpPr>
        <p:spPr>
          <a:xfrm>
            <a:off x="3880082" y="7423272"/>
            <a:ext cx="2300255" cy="394241"/>
          </a:xfrm>
          <a:prstGeom prst="rect">
            <a:avLst/>
          </a:prstGeom>
          <a:blipFill>
            <a:blip r:embed="rId3"/>
          </a:blip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32" name="เส้น"/>
          <p:cNvSpPr>
            <a:spLocks noGrp="1"/>
          </p:cNvSpPr>
          <p:nvPr>
            <p:ph type="body" sz="quarter" idx="38"/>
          </p:nvPr>
        </p:nvSpPr>
        <p:spPr>
          <a:xfrm flipH="1">
            <a:off x="3857366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3" name="เส้น"/>
          <p:cNvSpPr>
            <a:spLocks noGrp="1"/>
          </p:cNvSpPr>
          <p:nvPr>
            <p:ph type="body" sz="quarter" idx="39"/>
          </p:nvPr>
        </p:nvSpPr>
        <p:spPr>
          <a:xfrm flipH="1">
            <a:off x="11780040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4" name="เส้น"/>
          <p:cNvSpPr>
            <a:spLocks noGrp="1"/>
          </p:cNvSpPr>
          <p:nvPr>
            <p:ph type="body" sz="quarter" idx="40"/>
          </p:nvPr>
        </p:nvSpPr>
        <p:spPr>
          <a:xfrm flipH="1">
            <a:off x="6915603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5" name="Meeting…"/>
          <p:cNvSpPr>
            <a:spLocks noGrp="1"/>
          </p:cNvSpPr>
          <p:nvPr>
            <p:ph type="body" sz="quarter" idx="41"/>
          </p:nvPr>
        </p:nvSpPr>
        <p:spPr>
          <a:xfrm>
            <a:off x="6415302" y="8504825"/>
            <a:ext cx="1018667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25400" tIns="25400" rIns="25400" bIns="25400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6" name="Meeting…"/>
          <p:cNvSpPr>
            <a:spLocks noGrp="1"/>
          </p:cNvSpPr>
          <p:nvPr>
            <p:ph type="body" sz="quarter" idx="42"/>
          </p:nvPr>
        </p:nvSpPr>
        <p:spPr>
          <a:xfrm>
            <a:off x="3357064" y="8504825"/>
            <a:ext cx="1018668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36124" tIns="36124" rIns="36124" bIns="36124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7" name="Meeting…"/>
          <p:cNvSpPr>
            <a:spLocks noGrp="1"/>
          </p:cNvSpPr>
          <p:nvPr>
            <p:ph type="body" sz="quarter" idx="43"/>
          </p:nvPr>
        </p:nvSpPr>
        <p:spPr>
          <a:xfrm>
            <a:off x="11279737" y="8504825"/>
            <a:ext cx="1018668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25400" tIns="25400" rIns="25400" bIns="25400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8" name="Description of this document"/>
          <p:cNvSpPr txBox="1">
            <a:spLocks noGrp="1"/>
          </p:cNvSpPr>
          <p:nvPr>
            <p:ph type="body" sz="quarter" idx="44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339" name="สี่เหลี่ยม"/>
          <p:cNvSpPr>
            <a:spLocks noGrp="1"/>
          </p:cNvSpPr>
          <p:nvPr>
            <p:ph type="body" sz="quarter" idx="45"/>
          </p:nvPr>
        </p:nvSpPr>
        <p:spPr>
          <a:xfrm>
            <a:off x="6935841" y="5685752"/>
            <a:ext cx="2295623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0" name="สี่เหลี่ยม"/>
          <p:cNvSpPr>
            <a:spLocks noGrp="1"/>
          </p:cNvSpPr>
          <p:nvPr>
            <p:ph type="body" sz="quarter" idx="46"/>
          </p:nvPr>
        </p:nvSpPr>
        <p:spPr>
          <a:xfrm>
            <a:off x="5911615" y="5106580"/>
            <a:ext cx="1022052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1" name="สี่เหลี่ยม"/>
          <p:cNvSpPr>
            <a:spLocks noGrp="1"/>
          </p:cNvSpPr>
          <p:nvPr>
            <p:ph type="body" sz="quarter" idx="47"/>
          </p:nvPr>
        </p:nvSpPr>
        <p:spPr>
          <a:xfrm>
            <a:off x="5026353" y="4516570"/>
            <a:ext cx="894268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2" name="สี่เหลี่ยม"/>
          <p:cNvSpPr>
            <a:spLocks noGrp="1"/>
          </p:cNvSpPr>
          <p:nvPr>
            <p:ph type="body" sz="quarter" idx="48"/>
          </p:nvPr>
        </p:nvSpPr>
        <p:spPr>
          <a:xfrm>
            <a:off x="3873129" y="2781111"/>
            <a:ext cx="1309104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3" name="สี่เหลี่ยม"/>
          <p:cNvSpPr>
            <a:spLocks noGrp="1"/>
          </p:cNvSpPr>
          <p:nvPr>
            <p:ph type="body" sz="quarter" idx="49"/>
          </p:nvPr>
        </p:nvSpPr>
        <p:spPr>
          <a:xfrm>
            <a:off x="3103034" y="2210715"/>
            <a:ext cx="1152339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4" name="สี่เหลี่ยม"/>
          <p:cNvSpPr>
            <a:spLocks noGrp="1"/>
          </p:cNvSpPr>
          <p:nvPr>
            <p:ph type="body" sz="quarter" idx="50"/>
          </p:nvPr>
        </p:nvSpPr>
        <p:spPr>
          <a:xfrm>
            <a:off x="5026353" y="3937396"/>
            <a:ext cx="894268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5" name="สี่เหลี่ยม"/>
          <p:cNvSpPr>
            <a:spLocks noGrp="1"/>
          </p:cNvSpPr>
          <p:nvPr>
            <p:ph type="body" sz="quarter" idx="51"/>
          </p:nvPr>
        </p:nvSpPr>
        <p:spPr>
          <a:xfrm>
            <a:off x="3635305" y="3369062"/>
            <a:ext cx="1014657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6" name="สี่เหลี่ยม"/>
          <p:cNvSpPr>
            <a:spLocks noGrp="1"/>
          </p:cNvSpPr>
          <p:nvPr>
            <p:ph type="body" sz="quarter" idx="52"/>
          </p:nvPr>
        </p:nvSpPr>
        <p:spPr>
          <a:xfrm>
            <a:off x="3092808" y="6844099"/>
            <a:ext cx="787059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7" name="สี่เหลี่ยม"/>
          <p:cNvSpPr>
            <a:spLocks noGrp="1"/>
          </p:cNvSpPr>
          <p:nvPr>
            <p:ph type="body" sz="quarter" idx="53"/>
          </p:nvPr>
        </p:nvSpPr>
        <p:spPr>
          <a:xfrm>
            <a:off x="8443117" y="6264927"/>
            <a:ext cx="2308910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8" name="xx.xx"/>
          <p:cNvSpPr>
            <a:spLocks noGrp="1"/>
          </p:cNvSpPr>
          <p:nvPr>
            <p:ph type="body" sz="quarter" idx="54"/>
          </p:nvPr>
        </p:nvSpPr>
        <p:spPr>
          <a:xfrm>
            <a:off x="5669651" y="3937396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49" name="xx.xx"/>
          <p:cNvSpPr>
            <a:spLocks noGrp="1"/>
          </p:cNvSpPr>
          <p:nvPr>
            <p:ph type="body" sz="quarter" idx="55"/>
          </p:nvPr>
        </p:nvSpPr>
        <p:spPr>
          <a:xfrm>
            <a:off x="4920657" y="2781111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0" name="xx.xx"/>
          <p:cNvSpPr>
            <a:spLocks noGrp="1"/>
          </p:cNvSpPr>
          <p:nvPr>
            <p:ph type="body" sz="quarter" idx="56"/>
          </p:nvPr>
        </p:nvSpPr>
        <p:spPr>
          <a:xfrm>
            <a:off x="8960865" y="5685752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1" name="xx.xx"/>
          <p:cNvSpPr>
            <a:spLocks noGrp="1"/>
          </p:cNvSpPr>
          <p:nvPr>
            <p:ph type="body" sz="quarter" idx="57"/>
          </p:nvPr>
        </p:nvSpPr>
        <p:spPr>
          <a:xfrm>
            <a:off x="3609735" y="6844099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2" name="xx.xx"/>
          <p:cNvSpPr>
            <a:spLocks noGrp="1"/>
          </p:cNvSpPr>
          <p:nvPr>
            <p:ph type="body" sz="quarter" idx="58"/>
          </p:nvPr>
        </p:nvSpPr>
        <p:spPr>
          <a:xfrm>
            <a:off x="10491431" y="6264927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3" name="xx.xx"/>
          <p:cNvSpPr>
            <a:spLocks noGrp="1"/>
          </p:cNvSpPr>
          <p:nvPr>
            <p:ph type="body" sz="quarter" idx="59"/>
          </p:nvPr>
        </p:nvSpPr>
        <p:spPr>
          <a:xfrm>
            <a:off x="6680024" y="5106580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4" name="xx.xx"/>
          <p:cNvSpPr>
            <a:spLocks noGrp="1"/>
          </p:cNvSpPr>
          <p:nvPr>
            <p:ph type="body" sz="quarter" idx="60"/>
          </p:nvPr>
        </p:nvSpPr>
        <p:spPr>
          <a:xfrm>
            <a:off x="4003337" y="2210715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5" name="xx.xx"/>
          <p:cNvSpPr>
            <a:spLocks noGrp="1"/>
          </p:cNvSpPr>
          <p:nvPr>
            <p:ph type="body" sz="quarter" idx="61"/>
          </p:nvPr>
        </p:nvSpPr>
        <p:spPr>
          <a:xfrm>
            <a:off x="5669651" y="4516570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6" name="xx.xx"/>
          <p:cNvSpPr>
            <a:spLocks noGrp="1"/>
          </p:cNvSpPr>
          <p:nvPr>
            <p:ph type="body" sz="quarter" idx="62"/>
          </p:nvPr>
        </p:nvSpPr>
        <p:spPr>
          <a:xfrm>
            <a:off x="4393363" y="3369062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เลขสไลด์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6249"/>
            <a:ext cx="9753600" cy="3395698"/>
          </a:xfrm>
        </p:spPr>
        <p:txBody>
          <a:bodyPr anchor="b"/>
          <a:lstStyle>
            <a:lvl1pPr algn="ctr">
              <a:defRPr sz="64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98"/>
            <a:ext cx="9753600" cy="2354862"/>
          </a:xfrm>
        </p:spPr>
        <p:txBody>
          <a:bodyPr/>
          <a:lstStyle>
            <a:lvl1pPr marL="0" indent="0" algn="ctr">
              <a:buNone/>
              <a:defRPr sz="2560"/>
            </a:lvl1pPr>
            <a:lvl2pPr marL="487695" indent="0" algn="ctr">
              <a:buNone/>
              <a:defRPr sz="2133"/>
            </a:lvl2pPr>
            <a:lvl3pPr marL="975390" indent="0" algn="ctr">
              <a:buNone/>
              <a:defRPr sz="1920"/>
            </a:lvl3pPr>
            <a:lvl4pPr marL="1463086" indent="0" algn="ctr">
              <a:buNone/>
              <a:defRPr sz="1707"/>
            </a:lvl4pPr>
            <a:lvl5pPr marL="1950781" indent="0" algn="ctr">
              <a:buNone/>
              <a:defRPr sz="1707"/>
            </a:lvl5pPr>
            <a:lvl6pPr marL="2438476" indent="0" algn="ctr">
              <a:buNone/>
              <a:defRPr sz="1707"/>
            </a:lvl6pPr>
            <a:lvl7pPr marL="2926171" indent="0" algn="ctr">
              <a:buNone/>
              <a:defRPr sz="1707"/>
            </a:lvl7pPr>
            <a:lvl8pPr marL="3413867" indent="0" algn="ctr">
              <a:buNone/>
              <a:defRPr sz="1707"/>
            </a:lvl8pPr>
            <a:lvl9pPr marL="3901562" indent="0" algn="ctr">
              <a:buNone/>
              <a:defRPr sz="1707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969B7-AB1C-42CA-942F-A77036792D74}" type="datetimeFigureOut">
              <a:rPr lang="th-TH" smtClean="0"/>
              <a:t>06/02/63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0A069-4965-4E8E-A5CD-85BE1A4A74AA}" type="slidenum">
              <a:rPr lang="th-TH" smtClean="0"/>
              <a:t>‹#›</a:t>
            </a:fld>
            <a:endParaRPr lang="th-TH"/>
          </a:p>
        </p:txBody>
      </p:sp>
      <p:sp>
        <p:nvSpPr>
          <p:cNvPr id="8" name="Rounded Rectangle 7"/>
          <p:cNvSpPr/>
          <p:nvPr userDrawn="1"/>
        </p:nvSpPr>
        <p:spPr>
          <a:xfrm>
            <a:off x="188781" y="9205557"/>
            <a:ext cx="12606265" cy="259048"/>
          </a:xfrm>
          <a:prstGeom prst="roundRect">
            <a:avLst>
              <a:gd name="adj" fmla="val 0"/>
            </a:avLst>
          </a:prstGeom>
          <a:solidFill>
            <a:srgbClr val="469F3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384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15048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"/>
          <p:cNvSpPr/>
          <p:nvPr/>
        </p:nvSpPr>
        <p:spPr>
          <a:xfrm>
            <a:off x="2681" y="2470009"/>
            <a:ext cx="13017501" cy="5461001"/>
          </a:xfrm>
          <a:prstGeom prst="rect">
            <a:avLst/>
          </a:prstGeom>
          <a:solidFill>
            <a:srgbClr val="202D34"/>
          </a:solidFill>
          <a:ln w="25400"/>
        </p:spPr>
        <p:txBody>
          <a:bodyPr lIns="54186" tIns="54186" rIns="54186" bIns="54186"/>
          <a:lstStyle/>
          <a:p>
            <a:pPr defTabSz="1300480">
              <a:defRPr sz="5973"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1270000" y="2717800"/>
            <a:ext cx="10464800" cy="222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ข้อความชื่อเรื่อง</a:t>
            </a:r>
          </a:p>
        </p:txBody>
      </p:sp>
      <p:sp>
        <p:nvSpPr>
          <p:cNvPr id="5" name="เนื้อหาระดับหนึ่ง…"/>
          <p:cNvSpPr txBox="1">
            <a:spLocks noGrp="1"/>
          </p:cNvSpPr>
          <p:nvPr>
            <p:ph type="body" idx="1"/>
          </p:nvPr>
        </p:nvSpPr>
        <p:spPr>
          <a:xfrm>
            <a:off x="1270000" y="5029200"/>
            <a:ext cx="10464800" cy="222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เนื้อหาระดับหนึ่ง</a:t>
            </a:r>
          </a:p>
          <a:p>
            <a:pPr lvl="1"/>
            <a:r>
              <a:t>เนื้อหาระดับสอง</a:t>
            </a:r>
          </a:p>
          <a:p>
            <a:pPr lvl="2"/>
            <a:r>
              <a:t>เนื้อหาระดับสาม</a:t>
            </a:r>
          </a:p>
          <a:p>
            <a:pPr lvl="3"/>
            <a:r>
              <a:t>เนื้อหาระดับสี่</a:t>
            </a:r>
          </a:p>
          <a:p>
            <a:pPr lvl="4"/>
            <a:r>
              <a:t>เนื้อหาระดับห้า</a:t>
            </a:r>
          </a:p>
        </p:txBody>
      </p:sp>
      <p:sp>
        <p:nvSpPr>
          <p:cNvPr id="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6496049" y="9245600"/>
            <a:ext cx="368504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</p:sldLayoutIdLst>
  <p:transition spd="med"/>
  <p:txStyles>
    <p:title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3429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6858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10287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13716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7145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20574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24003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27432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3429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10287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7145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2057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24003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2743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EFFD1"/>
            </a:gs>
            <a:gs pos="100000">
              <a:srgbClr val="C9E9C5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4080" y="519290"/>
            <a:ext cx="11216640" cy="18852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4080" y="9040143"/>
            <a:ext cx="292608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969B7-AB1C-42CA-942F-A77036792D74}" type="datetimeFigureOut">
              <a:rPr lang="th-TH" smtClean="0"/>
              <a:t>06/02/63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07840" y="9040143"/>
            <a:ext cx="438912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84640" y="9040143"/>
            <a:ext cx="292608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0A069-4965-4E8E-A5CD-85BE1A4A74AA}" type="slidenum">
              <a:rPr lang="th-TH" smtClean="0"/>
              <a:t>‹#›</a:t>
            </a:fld>
            <a:endParaRPr lang="th-TH"/>
          </a:p>
        </p:txBody>
      </p:sp>
      <p:pic>
        <p:nvPicPr>
          <p:cNvPr id="7" name="Picture 6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9321" y="230212"/>
            <a:ext cx="582866" cy="81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897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75390" rtl="0" eaLnBrk="1" latinLnBrk="0" hangingPunct="1">
        <a:lnSpc>
          <a:spcPct val="90000"/>
        </a:lnSpc>
        <a:spcBef>
          <a:spcPct val="0"/>
        </a:spcBef>
        <a:buNone/>
        <a:defRPr sz="46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3848" indent="-243848" algn="l" defTabSz="9753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2987" kern="1200">
          <a:solidFill>
            <a:schemeClr val="tx1"/>
          </a:solidFill>
          <a:latin typeface="+mn-lt"/>
          <a:ea typeface="+mn-ea"/>
          <a:cs typeface="+mn-cs"/>
        </a:defRPr>
      </a:lvl1pPr>
      <a:lvl2pPr marL="73154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38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70693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219462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68232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317001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65771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4145410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75390" rtl="0" eaLnBrk="1" latinLnBrk="0" hangingPunct="1">
        <a:defRPr sz="2987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l" defTabSz="975390" rtl="0" eaLnBrk="1" latinLnBrk="0" hangingPunct="1">
        <a:defRPr sz="2987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l" defTabSz="975390" rtl="0" eaLnBrk="1" latinLnBrk="0" hangingPunct="1">
        <a:defRPr sz="2987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l" defTabSz="975390" rtl="0" eaLnBrk="1" latinLnBrk="0" hangingPunct="1">
        <a:defRPr sz="2987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l" defTabSz="975390" rtl="0" eaLnBrk="1" latinLnBrk="0" hangingPunct="1">
        <a:defRPr sz="2987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l" defTabSz="975390" rtl="0" eaLnBrk="1" latinLnBrk="0" hangingPunct="1">
        <a:defRPr sz="2987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l" defTabSz="975390" rtl="0" eaLnBrk="1" latinLnBrk="0" hangingPunct="1">
        <a:defRPr sz="2987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l" defTabSz="975390" rtl="0" eaLnBrk="1" latinLnBrk="0" hangingPunct="1">
        <a:defRPr sz="2987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l" defTabSz="975390" rtl="0" eaLnBrk="1" latinLnBrk="0" hangingPunct="1">
        <a:defRPr sz="29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8.pn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microsoft.com/office/2007/relationships/hdphoto" Target="../media/hdphoto2.wdp"/><Relationship Id="rId9" Type="http://schemas.microsoft.com/office/2007/relationships/diagramDrawing" Target="../diagrams/drawing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7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8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0A37FED1-170E-C74F-AB94-43D00BF15B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031" y="287118"/>
            <a:ext cx="1309981" cy="147488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379B076-D2F3-F744-9584-5038AA050BBC}"/>
              </a:ext>
            </a:extLst>
          </p:cNvPr>
          <p:cNvSpPr/>
          <p:nvPr/>
        </p:nvSpPr>
        <p:spPr>
          <a:xfrm>
            <a:off x="-70340" y="2637692"/>
            <a:ext cx="13188462" cy="4607170"/>
          </a:xfrm>
          <a:prstGeom prst="rect">
            <a:avLst/>
          </a:prstGeom>
          <a:solidFill>
            <a:srgbClr val="00B050"/>
          </a:soli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EDB711-BA5C-9444-8DBA-AF04B9064FB1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9" tIns="45719" rIns="91439" bIns="45719"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ชื่อเรื่อง">
            <a:extLst>
              <a:ext uri="{FF2B5EF4-FFF2-40B4-BE49-F238E27FC236}">
                <a16:creationId xmlns:a16="http://schemas.microsoft.com/office/drawing/2014/main" id="{CCD65BAA-E8F7-664B-A7F1-BBE4362788A5}"/>
              </a:ext>
            </a:extLst>
          </p:cNvPr>
          <p:cNvSpPr txBox="1">
            <a:spLocks/>
          </p:cNvSpPr>
          <p:nvPr/>
        </p:nvSpPr>
        <p:spPr>
          <a:xfrm>
            <a:off x="1270000" y="3483995"/>
            <a:ext cx="10464800" cy="2409094"/>
          </a:xfrm>
          <a:prstGeom prst="rect">
            <a:avLst/>
          </a:prstGeom>
        </p:spPr>
        <p:txBody>
          <a:bodyPr/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3429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6858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10287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13716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7145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20574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24003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27432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8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กิจกรรมที่ 1</a:t>
            </a:r>
            <a:r>
              <a:rPr lang="en-US" sz="8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</a:t>
            </a:r>
          </a:p>
          <a:p>
            <a:pPr algn="ctr" hangingPunct="1"/>
            <a:r>
              <a:rPr lang="th-TH" sz="12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ดาต้าที่ท้าทาย</a:t>
            </a:r>
          </a:p>
        </p:txBody>
      </p:sp>
    </p:spTree>
    <p:extLst>
      <p:ext uri="{BB962C8B-B14F-4D97-AF65-F5344CB8AC3E}">
        <p14:creationId xmlns:p14="http://schemas.microsoft.com/office/powerpoint/2010/main" val="19999733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211A1B0-6752-4F8A-BB72-DF9479962618}"/>
              </a:ext>
            </a:extLst>
          </p:cNvPr>
          <p:cNvSpPr txBox="1">
            <a:spLocks/>
          </p:cNvSpPr>
          <p:nvPr/>
        </p:nvSpPr>
        <p:spPr>
          <a:xfrm>
            <a:off x="1874224" y="423491"/>
            <a:ext cx="10221923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ใบกิจกรรมที่ 12.</a:t>
            </a:r>
            <a:r>
              <a:rPr lang="en-US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1</a:t>
            </a:r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เรื่อง ดาต้าที่ท้าทาย</a:t>
            </a:r>
          </a:p>
        </p:txBody>
      </p:sp>
      <p:pic>
        <p:nvPicPr>
          <p:cNvPr id="9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750BD817-FABD-4B2B-9BE0-8F9012BCA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840" b="90608" l="9945" r="89503">
                        <a14:foregroundMark x1="57459" y1="31492" x2="57459" y2="31492"/>
                        <a14:foregroundMark x1="70718" y1="9392" x2="70718" y2="9392"/>
                        <a14:foregroundMark x1="72928" y1="38122" x2="72928" y2="38122"/>
                        <a14:foregroundMark x1="76796" y1="36464" x2="76796" y2="36464"/>
                        <a14:foregroundMark x1="88398" y1="74033" x2="88398" y2="74033"/>
                        <a14:foregroundMark x1="86188" y1="90608" x2="86188" y2="90608"/>
                        <a14:foregroundMark x1="17127" y1="34254" x2="17127" y2="34254"/>
                        <a14:foregroundMark x1="45856" y1="12155" x2="45856" y2="12155"/>
                        <a14:foregroundMark x1="71823" y1="41436" x2="71823" y2="414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2955" y="287565"/>
            <a:ext cx="1152128" cy="115212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FDA5F26-8845-46EE-943E-7C8C7F06AC23}"/>
              </a:ext>
            </a:extLst>
          </p:cNvPr>
          <p:cNvSpPr/>
          <p:nvPr/>
        </p:nvSpPr>
        <p:spPr>
          <a:xfrm>
            <a:off x="1032436" y="2090328"/>
            <a:ext cx="110637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 </a:t>
            </a:r>
            <a:r>
              <a:rPr lang="en-US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     </a:t>
            </a:r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เพื่อให้การจัดเก็บข้อมูลเพียงพอสำหรับการวิเคราะห์ปัญหา นักเรียนจะกำหนดขอบเขตในประเด็นต่อไปนี้อย่างไร</a:t>
            </a:r>
            <a:endParaRPr lang="en-US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A1E3ED-0496-4577-B7FB-EFFD98A5F8F2}"/>
              </a:ext>
            </a:extLst>
          </p:cNvPr>
          <p:cNvSpPr/>
          <p:nvPr/>
        </p:nvSpPr>
        <p:spPr>
          <a:xfrm>
            <a:off x="1145759" y="6990714"/>
            <a:ext cx="109503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นักเรียนจะเลือกวิธีการใดในการเก็บรวบรวมข้อมูล พร้อมทั้งออกแบบและสร้างเครื่องมือสำหรับเก็บข้อมูลที่ต้องการ</a:t>
            </a:r>
          </a:p>
          <a:p>
            <a:pPr algn="l"/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………………………………………………………………………………………………………………………………………………………..……………………………………………………………………………………………</a:t>
            </a:r>
            <a:endParaRPr lang="en-US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2FDF6809-A6DF-4743-BE44-32E2800605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8290835"/>
              </p:ext>
            </p:extLst>
          </p:nvPr>
        </p:nvGraphicFramePr>
        <p:xfrm>
          <a:off x="2241226" y="3611494"/>
          <a:ext cx="8646130" cy="3084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40689177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03134DF-6776-484A-8C28-55FCDAEC292A}"/>
              </a:ext>
            </a:extLst>
          </p:cNvPr>
          <p:cNvSpPr/>
          <p:nvPr/>
        </p:nvSpPr>
        <p:spPr>
          <a:xfrm>
            <a:off x="1336431" y="2124526"/>
            <a:ext cx="1087349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นักเรียนแต่ละกลุ่มสร้างเครื่องมือสำหรับนำไปเก็บรวบรวมข้อมูล </a:t>
            </a:r>
          </a:p>
          <a:p>
            <a:pPr algn="l"/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โดยผู้สอนแนะนำให้ใช้เครื่องมือที่เหมาะสม </a:t>
            </a:r>
          </a:p>
          <a:p>
            <a:pPr algn="l"/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เช่น </a:t>
            </a:r>
          </a:p>
          <a:p>
            <a:pPr algn="l"/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		แบบสอบถามออนไลน์ </a:t>
            </a:r>
          </a:p>
          <a:p>
            <a:pPr algn="l"/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		แบบสังเกต </a:t>
            </a:r>
          </a:p>
          <a:p>
            <a:pPr algn="l"/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		แบบสัมภาษณ์</a:t>
            </a:r>
            <a:endParaRPr lang="en-US" sz="48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3F108A-B451-48A3-AC0E-6A2C042548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012" y="3500526"/>
            <a:ext cx="4393510" cy="3703102"/>
          </a:xfrm>
          <a:prstGeom prst="rect">
            <a:avLst/>
          </a:prstGeom>
        </p:spPr>
      </p:pic>
      <p:sp>
        <p:nvSpPr>
          <p:cNvPr id="9" name="Smiley Face 8">
            <a:extLst>
              <a:ext uri="{FF2B5EF4-FFF2-40B4-BE49-F238E27FC236}">
                <a16:creationId xmlns:a16="http://schemas.microsoft.com/office/drawing/2014/main" id="{4029CCDB-257E-4B90-9722-8674D1A6AEC1}"/>
              </a:ext>
            </a:extLst>
          </p:cNvPr>
          <p:cNvSpPr/>
          <p:nvPr/>
        </p:nvSpPr>
        <p:spPr>
          <a:xfrm>
            <a:off x="1837769" y="4411012"/>
            <a:ext cx="510988" cy="446834"/>
          </a:xfrm>
          <a:prstGeom prst="smileyFac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" name="Smiley Face 9">
            <a:extLst>
              <a:ext uri="{FF2B5EF4-FFF2-40B4-BE49-F238E27FC236}">
                <a16:creationId xmlns:a16="http://schemas.microsoft.com/office/drawing/2014/main" id="{28998853-48A6-4F7C-8841-F2F16853D82A}"/>
              </a:ext>
            </a:extLst>
          </p:cNvPr>
          <p:cNvSpPr/>
          <p:nvPr/>
        </p:nvSpPr>
        <p:spPr>
          <a:xfrm>
            <a:off x="1855696" y="5166340"/>
            <a:ext cx="510988" cy="446834"/>
          </a:xfrm>
          <a:prstGeom prst="smileyFac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1" name="Smiley Face 10">
            <a:extLst>
              <a:ext uri="{FF2B5EF4-FFF2-40B4-BE49-F238E27FC236}">
                <a16:creationId xmlns:a16="http://schemas.microsoft.com/office/drawing/2014/main" id="{DB3A147D-E6A8-4F77-9804-AE72FF0DEE65}"/>
              </a:ext>
            </a:extLst>
          </p:cNvPr>
          <p:cNvSpPr/>
          <p:nvPr/>
        </p:nvSpPr>
        <p:spPr>
          <a:xfrm>
            <a:off x="1851214" y="6012793"/>
            <a:ext cx="510988" cy="446834"/>
          </a:xfrm>
          <a:prstGeom prst="smileyFac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4EA0D7-052E-41FC-9BFF-BCF9A72134E8}"/>
              </a:ext>
            </a:extLst>
          </p:cNvPr>
          <p:cNvSpPr txBox="1"/>
          <p:nvPr/>
        </p:nvSpPr>
        <p:spPr>
          <a:xfrm>
            <a:off x="1862254" y="275295"/>
            <a:ext cx="10341469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การรวบรวมข้อมูล</a:t>
            </a:r>
            <a:r>
              <a:rPr lang="en-US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(data collection)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7DB3C4D-B660-4205-B36C-C8C4F1280AC3}"/>
              </a:ext>
            </a:extLst>
          </p:cNvPr>
          <p:cNvSpPr/>
          <p:nvPr/>
        </p:nvSpPr>
        <p:spPr>
          <a:xfrm>
            <a:off x="1336431" y="7524758"/>
            <a:ext cx="1103259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นักเรียนนำเสนอเครื่องมือที่สร้าง ร่วมกันอภิปรายถึงความเหมาะสมและความสะดวกในการนำไปใช้ </a:t>
            </a:r>
            <a:endParaRPr lang="en-US" sz="4400" b="1" dirty="0">
              <a:solidFill>
                <a:srgbClr val="FF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405799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A55057-023F-4490-85C1-220973336D5A}"/>
              </a:ext>
            </a:extLst>
          </p:cNvPr>
          <p:cNvSpPr txBox="1"/>
          <p:nvPr/>
        </p:nvSpPr>
        <p:spPr>
          <a:xfrm>
            <a:off x="1862254" y="275295"/>
            <a:ext cx="10341469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การรวบรวมข้อมูล</a:t>
            </a:r>
            <a:r>
              <a:rPr lang="en-US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(data collection)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1BE9AD-D611-441D-9F90-D81DB26426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8717" y="4492320"/>
            <a:ext cx="3183516" cy="5288174"/>
          </a:xfrm>
          <a:prstGeom prst="rect">
            <a:avLst/>
          </a:prstGeom>
        </p:spPr>
      </p:pic>
      <p:sp>
        <p:nvSpPr>
          <p:cNvPr id="10" name="Oval Callout 3">
            <a:extLst>
              <a:ext uri="{FF2B5EF4-FFF2-40B4-BE49-F238E27FC236}">
                <a16:creationId xmlns:a16="http://schemas.microsoft.com/office/drawing/2014/main" id="{FAFD3A9B-7C52-4F30-A2FF-DED22E1F461A}"/>
              </a:ext>
            </a:extLst>
          </p:cNvPr>
          <p:cNvSpPr/>
          <p:nvPr/>
        </p:nvSpPr>
        <p:spPr>
          <a:xfrm>
            <a:off x="3906885" y="1962041"/>
            <a:ext cx="8141677" cy="4949748"/>
          </a:xfrm>
          <a:prstGeom prst="wedgeEllipseCallout">
            <a:avLst>
              <a:gd name="adj1" fmla="val -53399"/>
              <a:gd name="adj2" fmla="val 3638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ให้นักเรียนแต่ละกลุ่มไปเก็บรวบรวมข้อมูลนอกเวลาเรียน เพื่อนำข้อมูลมาใช้ในการเรียนในครั้งถัดไป</a:t>
            </a:r>
            <a:endParaRPr lang="en-US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44916713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572BB2-10DC-4437-8307-ECE6E29BC757}"/>
              </a:ext>
            </a:extLst>
          </p:cNvPr>
          <p:cNvSpPr txBox="1"/>
          <p:nvPr/>
        </p:nvSpPr>
        <p:spPr>
          <a:xfrm>
            <a:off x="1862254" y="275295"/>
            <a:ext cx="10341469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การรวบรวมข้อมูล</a:t>
            </a:r>
            <a:r>
              <a:rPr lang="en-US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(data collection)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8CD8D0AF-91F8-4A81-AE49-03720FB90D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00972115"/>
              </p:ext>
            </p:extLst>
          </p:nvPr>
        </p:nvGraphicFramePr>
        <p:xfrm>
          <a:off x="1978138" y="3267226"/>
          <a:ext cx="9329769" cy="40912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42394565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1CEDFF7B-126A-4B99-ABE4-4C0D6F4BA2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4828973"/>
              </p:ext>
            </p:extLst>
          </p:nvPr>
        </p:nvGraphicFramePr>
        <p:xfrm>
          <a:off x="926813" y="2965159"/>
          <a:ext cx="11276910" cy="5779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953E60D0-4D62-4A56-832D-695BA84C65F2}"/>
              </a:ext>
            </a:extLst>
          </p:cNvPr>
          <p:cNvSpPr/>
          <p:nvPr/>
        </p:nvSpPr>
        <p:spPr>
          <a:xfrm>
            <a:off x="1135116" y="1992938"/>
            <a:ext cx="25026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ผู้เรียนแต่ละกลุ่ม</a:t>
            </a:r>
            <a:endParaRPr lang="en-US" sz="4000" b="1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E46A74F-593A-473D-BAB0-641FE7CB4C73}"/>
              </a:ext>
            </a:extLst>
          </p:cNvPr>
          <p:cNvSpPr txBox="1">
            <a:spLocks/>
          </p:cNvSpPr>
          <p:nvPr/>
        </p:nvSpPr>
        <p:spPr>
          <a:xfrm>
            <a:off x="1874224" y="423491"/>
            <a:ext cx="10221923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th-TH" sz="72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ดาต้าที่ท้าทาย</a:t>
            </a:r>
          </a:p>
        </p:txBody>
      </p:sp>
    </p:spTree>
    <p:extLst>
      <p:ext uri="{BB962C8B-B14F-4D97-AF65-F5344CB8AC3E}">
        <p14:creationId xmlns:p14="http://schemas.microsoft.com/office/powerpoint/2010/main" val="369584344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DC0AB7F-C9A7-4018-B6B4-161412C31D85}"/>
              </a:ext>
            </a:extLst>
          </p:cNvPr>
          <p:cNvGrpSpPr/>
          <p:nvPr/>
        </p:nvGrpSpPr>
        <p:grpSpPr>
          <a:xfrm>
            <a:off x="695762" y="2332926"/>
            <a:ext cx="1524001" cy="1519485"/>
            <a:chOff x="285099" y="5069326"/>
            <a:chExt cx="1524001" cy="1519485"/>
          </a:xfrm>
        </p:grpSpPr>
        <p:sp>
          <p:nvSpPr>
            <p:cNvPr id="14" name="AutoShape 5">
              <a:extLst>
                <a:ext uri="{FF2B5EF4-FFF2-40B4-BE49-F238E27FC236}">
                  <a16:creationId xmlns:a16="http://schemas.microsoft.com/office/drawing/2014/main" id="{B9283467-185E-47EA-9EE7-41C48E05BD0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85099" y="5069326"/>
              <a:ext cx="1524001" cy="1519485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rgbClr val="0066CC"/>
                </a:gs>
                <a:gs pos="100000">
                  <a:srgbClr val="0066CC">
                    <a:gamma/>
                    <a:shade val="69804"/>
                    <a:invGamma/>
                  </a:srgb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th-TH" sz="5120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BCAC0ACE-A4B0-4DCA-B70D-98E9431AF2AE}"/>
                </a:ext>
              </a:extLst>
            </p:cNvPr>
            <p:cNvSpPr>
              <a:spLocks/>
            </p:cNvSpPr>
            <p:nvPr/>
          </p:nvSpPr>
          <p:spPr bwMode="gray">
            <a:xfrm>
              <a:off x="346736" y="5142547"/>
              <a:ext cx="760872" cy="760872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6CC">
                    <a:gamma/>
                    <a:tint val="54510"/>
                    <a:invGamma/>
                  </a:srgbClr>
                </a:gs>
                <a:gs pos="50000">
                  <a:srgbClr val="0066CC">
                    <a:alpha val="0"/>
                  </a:srgbClr>
                </a:gs>
                <a:gs pos="100000">
                  <a:srgbClr val="0066CC">
                    <a:gamma/>
                    <a:tint val="54510"/>
                    <a:invGamma/>
                  </a:srgb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 sz="5120"/>
            </a:p>
          </p:txBody>
        </p:sp>
        <p:sp>
          <p:nvSpPr>
            <p:cNvPr id="16" name="Text Box 7">
              <a:extLst>
                <a:ext uri="{FF2B5EF4-FFF2-40B4-BE49-F238E27FC236}">
                  <a16:creationId xmlns:a16="http://schemas.microsoft.com/office/drawing/2014/main" id="{28765C82-5E16-4F99-AF2B-ADC9A58D9A0D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763895" y="5338002"/>
              <a:ext cx="421910" cy="10553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6258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1</a:t>
              </a:r>
            </a:p>
          </p:txBody>
        </p:sp>
      </p:grpSp>
      <p:sp>
        <p:nvSpPr>
          <p:cNvPr id="25" name="Text Box 84">
            <a:extLst>
              <a:ext uri="{FF2B5EF4-FFF2-40B4-BE49-F238E27FC236}">
                <a16:creationId xmlns:a16="http://schemas.microsoft.com/office/drawing/2014/main" id="{3B0ABBBA-74C4-4768-A036-A9565522DF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8448" y="2389537"/>
            <a:ext cx="950516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ถ้านักเรียนเป็นเจ้าของธุรกิจการผลิตกระดาษชำระ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CF88587-F507-48E4-8F08-0D499808054C}"/>
              </a:ext>
            </a:extLst>
          </p:cNvPr>
          <p:cNvSpPr txBox="1"/>
          <p:nvPr/>
        </p:nvSpPr>
        <p:spPr>
          <a:xfrm>
            <a:off x="3180942" y="326080"/>
            <a:ext cx="4313681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แบบฝึกหัดท้ายบท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FEDEA45E-252B-43BB-A95A-097F6A5373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320" y="0"/>
            <a:ext cx="1327813" cy="1770416"/>
          </a:xfrm>
          <a:prstGeom prst="rect">
            <a:avLst/>
          </a:prstGeom>
        </p:spPr>
      </p:pic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53747C67-ABDB-41CA-AF5B-162B1FDA4A84}"/>
              </a:ext>
            </a:extLst>
          </p:cNvPr>
          <p:cNvGraphicFramePr/>
          <p:nvPr/>
        </p:nvGraphicFramePr>
        <p:xfrm>
          <a:off x="3295828" y="3547959"/>
          <a:ext cx="8669867" cy="43646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482F309-77C5-442A-B7E8-AF0677050D66}"/>
              </a:ext>
            </a:extLst>
          </p:cNvPr>
          <p:cNvSpPr/>
          <p:nvPr/>
        </p:nvSpPr>
        <p:spPr>
          <a:xfrm>
            <a:off x="1677150" y="8283249"/>
            <a:ext cx="104090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เพื่อให้สามารถผลิตกระดาษตรงตามการใช้งานของผู้ใช้</a:t>
            </a:r>
          </a:p>
        </p:txBody>
      </p:sp>
    </p:spTree>
    <p:extLst>
      <p:ext uri="{BB962C8B-B14F-4D97-AF65-F5344CB8AC3E}">
        <p14:creationId xmlns:p14="http://schemas.microsoft.com/office/powerpoint/2010/main" val="174574877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DC0AB7F-C9A7-4018-B6B4-161412C31D85}"/>
              </a:ext>
            </a:extLst>
          </p:cNvPr>
          <p:cNvGrpSpPr/>
          <p:nvPr/>
        </p:nvGrpSpPr>
        <p:grpSpPr>
          <a:xfrm>
            <a:off x="695762" y="2332926"/>
            <a:ext cx="1524001" cy="1519485"/>
            <a:chOff x="285099" y="5069326"/>
            <a:chExt cx="1524001" cy="1519485"/>
          </a:xfrm>
        </p:grpSpPr>
        <p:sp>
          <p:nvSpPr>
            <p:cNvPr id="14" name="AutoShape 5">
              <a:extLst>
                <a:ext uri="{FF2B5EF4-FFF2-40B4-BE49-F238E27FC236}">
                  <a16:creationId xmlns:a16="http://schemas.microsoft.com/office/drawing/2014/main" id="{B9283467-185E-47EA-9EE7-41C48E05BD0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85099" y="5069326"/>
              <a:ext cx="1524001" cy="1519485"/>
            </a:xfrm>
            <a:prstGeom prst="roundRect">
              <a:avLst>
                <a:gd name="adj" fmla="val 11921"/>
              </a:avLst>
            </a:prstGeom>
            <a:solidFill>
              <a:schemeClr val="accent5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th-TH" sz="5120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BCAC0ACE-A4B0-4DCA-B70D-98E9431AF2AE}"/>
                </a:ext>
              </a:extLst>
            </p:cNvPr>
            <p:cNvSpPr>
              <a:spLocks/>
            </p:cNvSpPr>
            <p:nvPr/>
          </p:nvSpPr>
          <p:spPr bwMode="gray">
            <a:xfrm>
              <a:off x="346736" y="5142547"/>
              <a:ext cx="760872" cy="760872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 sz="5120"/>
            </a:p>
          </p:txBody>
        </p:sp>
        <p:sp>
          <p:nvSpPr>
            <p:cNvPr id="16" name="Text Box 7">
              <a:extLst>
                <a:ext uri="{FF2B5EF4-FFF2-40B4-BE49-F238E27FC236}">
                  <a16:creationId xmlns:a16="http://schemas.microsoft.com/office/drawing/2014/main" id="{28765C82-5E16-4F99-AF2B-ADC9A58D9A0D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726224" y="5338002"/>
              <a:ext cx="497252" cy="10553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6258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2</a:t>
              </a:r>
            </a:p>
          </p:txBody>
        </p:sp>
      </p:grpSp>
      <p:sp>
        <p:nvSpPr>
          <p:cNvPr id="25" name="Text Box 84">
            <a:extLst>
              <a:ext uri="{FF2B5EF4-FFF2-40B4-BE49-F238E27FC236}">
                <a16:creationId xmlns:a16="http://schemas.microsoft.com/office/drawing/2014/main" id="{3B0ABBBA-74C4-4768-A036-A9565522DF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0942" y="2416010"/>
            <a:ext cx="791288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ธุรกิจรถรับส่งนักเรียนจะ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CF88587-F507-48E4-8F08-0D499808054C}"/>
              </a:ext>
            </a:extLst>
          </p:cNvPr>
          <p:cNvSpPr txBox="1"/>
          <p:nvPr/>
        </p:nvSpPr>
        <p:spPr>
          <a:xfrm>
            <a:off x="3180942" y="326080"/>
            <a:ext cx="4313681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แบบฝึกหัดท้ายบท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FEDEA45E-252B-43BB-A95A-097F6A5373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320" y="0"/>
            <a:ext cx="1327813" cy="1770416"/>
          </a:xfrm>
          <a:prstGeom prst="rect">
            <a:avLst/>
          </a:prstGeom>
        </p:spPr>
      </p:pic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53747C67-ABDB-41CA-AF5B-162B1FDA4A84}"/>
              </a:ext>
            </a:extLst>
          </p:cNvPr>
          <p:cNvGraphicFramePr/>
          <p:nvPr/>
        </p:nvGraphicFramePr>
        <p:xfrm>
          <a:off x="3295828" y="3547959"/>
          <a:ext cx="8669867" cy="43646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482F309-77C5-442A-B7E8-AF0677050D66}"/>
              </a:ext>
            </a:extLst>
          </p:cNvPr>
          <p:cNvSpPr/>
          <p:nvPr/>
        </p:nvSpPr>
        <p:spPr>
          <a:xfrm>
            <a:off x="1596468" y="8242908"/>
            <a:ext cx="104090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เพื่อสามารถให้บริการได้เพียงพอและทันเวลา</a:t>
            </a:r>
          </a:p>
        </p:txBody>
      </p:sp>
    </p:spTree>
    <p:extLst>
      <p:ext uri="{BB962C8B-B14F-4D97-AF65-F5344CB8AC3E}">
        <p14:creationId xmlns:p14="http://schemas.microsoft.com/office/powerpoint/2010/main" val="1913597672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DC0AB7F-C9A7-4018-B6B4-161412C31D85}"/>
              </a:ext>
            </a:extLst>
          </p:cNvPr>
          <p:cNvGrpSpPr/>
          <p:nvPr/>
        </p:nvGrpSpPr>
        <p:grpSpPr>
          <a:xfrm>
            <a:off x="695762" y="2332926"/>
            <a:ext cx="1524001" cy="1519485"/>
            <a:chOff x="285099" y="5069326"/>
            <a:chExt cx="1524001" cy="1519485"/>
          </a:xfrm>
          <a:solidFill>
            <a:srgbClr val="FFC000"/>
          </a:solidFill>
        </p:grpSpPr>
        <p:sp>
          <p:nvSpPr>
            <p:cNvPr id="14" name="AutoShape 5">
              <a:extLst>
                <a:ext uri="{FF2B5EF4-FFF2-40B4-BE49-F238E27FC236}">
                  <a16:creationId xmlns:a16="http://schemas.microsoft.com/office/drawing/2014/main" id="{B9283467-185E-47EA-9EE7-41C48E05BD0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85099" y="5069326"/>
              <a:ext cx="1524001" cy="1519485"/>
            </a:xfrm>
            <a:prstGeom prst="roundRect">
              <a:avLst>
                <a:gd name="adj" fmla="val 11921"/>
              </a:avLst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th-TH" sz="5120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BCAC0ACE-A4B0-4DCA-B70D-98E9431AF2AE}"/>
                </a:ext>
              </a:extLst>
            </p:cNvPr>
            <p:cNvSpPr>
              <a:spLocks/>
            </p:cNvSpPr>
            <p:nvPr/>
          </p:nvSpPr>
          <p:spPr bwMode="gray">
            <a:xfrm>
              <a:off x="346736" y="5142547"/>
              <a:ext cx="760872" cy="760872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 sz="5120"/>
            </a:p>
          </p:txBody>
        </p:sp>
        <p:sp>
          <p:nvSpPr>
            <p:cNvPr id="16" name="Text Box 7">
              <a:extLst>
                <a:ext uri="{FF2B5EF4-FFF2-40B4-BE49-F238E27FC236}">
                  <a16:creationId xmlns:a16="http://schemas.microsoft.com/office/drawing/2014/main" id="{28765C82-5E16-4F99-AF2B-ADC9A58D9A0D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722216" y="5338002"/>
              <a:ext cx="505268" cy="105535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6258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3</a:t>
              </a:r>
            </a:p>
          </p:txBody>
        </p:sp>
      </p:grpSp>
      <p:sp>
        <p:nvSpPr>
          <p:cNvPr id="25" name="Text Box 84">
            <a:extLst>
              <a:ext uri="{FF2B5EF4-FFF2-40B4-BE49-F238E27FC236}">
                <a16:creationId xmlns:a16="http://schemas.microsoft.com/office/drawing/2014/main" id="{3B0ABBBA-74C4-4768-A036-A9565522DF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0942" y="2241199"/>
            <a:ext cx="9022781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ถ้านักเรียนเป็นกรรมการสหกรณ์โรงเรียน ต้องการให้สหกรณ์มีสินค้าที่น่าสนใจและตรงกับความต้องการของลูกค้าส่วนใหญ่ นักเรียนต้อง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CF88587-F507-48E4-8F08-0D499808054C}"/>
              </a:ext>
            </a:extLst>
          </p:cNvPr>
          <p:cNvSpPr txBox="1"/>
          <p:nvPr/>
        </p:nvSpPr>
        <p:spPr>
          <a:xfrm>
            <a:off x="3180942" y="326080"/>
            <a:ext cx="4313681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แบบฝึกหัดท้ายบท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FEDEA45E-252B-43BB-A95A-097F6A5373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320" y="0"/>
            <a:ext cx="1327813" cy="1770416"/>
          </a:xfrm>
          <a:prstGeom prst="rect">
            <a:avLst/>
          </a:prstGeom>
        </p:spPr>
      </p:pic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53747C67-ABDB-41CA-AF5B-162B1FDA4A84}"/>
              </a:ext>
            </a:extLst>
          </p:cNvPr>
          <p:cNvGraphicFramePr/>
          <p:nvPr/>
        </p:nvGraphicFramePr>
        <p:xfrm>
          <a:off x="2556239" y="4737329"/>
          <a:ext cx="8669867" cy="43646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868899175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DC0AB7F-C9A7-4018-B6B4-161412C31D85}"/>
              </a:ext>
            </a:extLst>
          </p:cNvPr>
          <p:cNvGrpSpPr/>
          <p:nvPr/>
        </p:nvGrpSpPr>
        <p:grpSpPr>
          <a:xfrm>
            <a:off x="695762" y="2332926"/>
            <a:ext cx="1524001" cy="1519485"/>
            <a:chOff x="285099" y="5069326"/>
            <a:chExt cx="1524001" cy="1519485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14" name="AutoShape 5">
              <a:extLst>
                <a:ext uri="{FF2B5EF4-FFF2-40B4-BE49-F238E27FC236}">
                  <a16:creationId xmlns:a16="http://schemas.microsoft.com/office/drawing/2014/main" id="{B9283467-185E-47EA-9EE7-41C48E05BD0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85099" y="5069326"/>
              <a:ext cx="1524001" cy="1519485"/>
            </a:xfrm>
            <a:prstGeom prst="roundRect">
              <a:avLst>
                <a:gd name="adj" fmla="val 11921"/>
              </a:avLst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th-TH" sz="5120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BCAC0ACE-A4B0-4DCA-B70D-98E9431AF2AE}"/>
                </a:ext>
              </a:extLst>
            </p:cNvPr>
            <p:cNvSpPr>
              <a:spLocks/>
            </p:cNvSpPr>
            <p:nvPr/>
          </p:nvSpPr>
          <p:spPr bwMode="gray">
            <a:xfrm>
              <a:off x="346736" y="5142547"/>
              <a:ext cx="760872" cy="760872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 sz="5120"/>
            </a:p>
          </p:txBody>
        </p:sp>
        <p:sp>
          <p:nvSpPr>
            <p:cNvPr id="16" name="Text Box 7">
              <a:extLst>
                <a:ext uri="{FF2B5EF4-FFF2-40B4-BE49-F238E27FC236}">
                  <a16:creationId xmlns:a16="http://schemas.microsoft.com/office/drawing/2014/main" id="{28765C82-5E16-4F99-AF2B-ADC9A58D9A0D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731835" y="5338002"/>
              <a:ext cx="486030" cy="105535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6258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4</a:t>
              </a:r>
            </a:p>
          </p:txBody>
        </p:sp>
      </p:grpSp>
      <p:sp>
        <p:nvSpPr>
          <p:cNvPr id="25" name="Text Box 84">
            <a:extLst>
              <a:ext uri="{FF2B5EF4-FFF2-40B4-BE49-F238E27FC236}">
                <a16:creationId xmlns:a16="http://schemas.microsoft.com/office/drawing/2014/main" id="{3B0ABBBA-74C4-4768-A036-A9565522DF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0942" y="2241199"/>
            <a:ext cx="9022781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ถ้านักเรียนต้องการให้โรงเรียนเปิดรายวิชาเพิ่มเติม ที่ตรงกับความสนใจและความต้องการของนักเรียนทั้งโรงเรียนมาที่สุด นักเรียนต้อง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CF88587-F507-48E4-8F08-0D499808054C}"/>
              </a:ext>
            </a:extLst>
          </p:cNvPr>
          <p:cNvSpPr txBox="1"/>
          <p:nvPr/>
        </p:nvSpPr>
        <p:spPr>
          <a:xfrm>
            <a:off x="3180942" y="326080"/>
            <a:ext cx="4313681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แบบฝึกหัดท้ายบท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FEDEA45E-252B-43BB-A95A-097F6A5373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320" y="0"/>
            <a:ext cx="1327813" cy="1770416"/>
          </a:xfrm>
          <a:prstGeom prst="rect">
            <a:avLst/>
          </a:prstGeom>
        </p:spPr>
      </p:pic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53747C67-ABDB-41CA-AF5B-162B1FDA4A84}"/>
              </a:ext>
            </a:extLst>
          </p:cNvPr>
          <p:cNvGraphicFramePr/>
          <p:nvPr/>
        </p:nvGraphicFramePr>
        <p:xfrm>
          <a:off x="2556239" y="4737329"/>
          <a:ext cx="8669867" cy="43646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728101588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DC0AB7F-C9A7-4018-B6B4-161412C31D85}"/>
              </a:ext>
            </a:extLst>
          </p:cNvPr>
          <p:cNvGrpSpPr/>
          <p:nvPr/>
        </p:nvGrpSpPr>
        <p:grpSpPr>
          <a:xfrm>
            <a:off x="895825" y="2666867"/>
            <a:ext cx="1524001" cy="1519485"/>
            <a:chOff x="285099" y="5069326"/>
            <a:chExt cx="1524001" cy="1519485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4" name="AutoShape 5">
              <a:extLst>
                <a:ext uri="{FF2B5EF4-FFF2-40B4-BE49-F238E27FC236}">
                  <a16:creationId xmlns:a16="http://schemas.microsoft.com/office/drawing/2014/main" id="{B9283467-185E-47EA-9EE7-41C48E05BD02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85099" y="5069326"/>
              <a:ext cx="1524001" cy="1519485"/>
            </a:xfrm>
            <a:prstGeom prst="roundRect">
              <a:avLst>
                <a:gd name="adj" fmla="val 11921"/>
              </a:avLst>
            </a:pr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th-TH" sz="5120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BCAC0ACE-A4B0-4DCA-B70D-98E9431AF2AE}"/>
                </a:ext>
              </a:extLst>
            </p:cNvPr>
            <p:cNvSpPr>
              <a:spLocks/>
            </p:cNvSpPr>
            <p:nvPr/>
          </p:nvSpPr>
          <p:spPr bwMode="gray">
            <a:xfrm>
              <a:off x="346736" y="5142547"/>
              <a:ext cx="760872" cy="760872"/>
            </a:xfrm>
            <a:custGeom>
              <a:avLst/>
              <a:gdLst>
                <a:gd name="T0" fmla="*/ 118 w 596"/>
                <a:gd name="T1" fmla="*/ 0 h 598"/>
                <a:gd name="T2" fmla="*/ 0 w 596"/>
                <a:gd name="T3" fmla="*/ 118 h 598"/>
                <a:gd name="T4" fmla="*/ 0 w 596"/>
                <a:gd name="T5" fmla="*/ 589 h 598"/>
                <a:gd name="T6" fmla="*/ 161 w 596"/>
                <a:gd name="T7" fmla="*/ 174 h 598"/>
                <a:gd name="T8" fmla="*/ 589 w 596"/>
                <a:gd name="T9" fmla="*/ 0 h 598"/>
                <a:gd name="T10" fmla="*/ 118 w 596"/>
                <a:gd name="T11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th-TH" sz="5120"/>
            </a:p>
          </p:txBody>
        </p:sp>
        <p:sp>
          <p:nvSpPr>
            <p:cNvPr id="16" name="Text Box 7">
              <a:extLst>
                <a:ext uri="{FF2B5EF4-FFF2-40B4-BE49-F238E27FC236}">
                  <a16:creationId xmlns:a16="http://schemas.microsoft.com/office/drawing/2014/main" id="{28765C82-5E16-4F99-AF2B-ADC9A58D9A0D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723018" y="5338002"/>
              <a:ext cx="503663" cy="105535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6258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rPr>
                <a:t>5</a:t>
              </a:r>
            </a:p>
          </p:txBody>
        </p:sp>
      </p:grpSp>
      <p:sp>
        <p:nvSpPr>
          <p:cNvPr id="25" name="Text Box 84">
            <a:extLst>
              <a:ext uri="{FF2B5EF4-FFF2-40B4-BE49-F238E27FC236}">
                <a16:creationId xmlns:a16="http://schemas.microsoft.com/office/drawing/2014/main" id="{3B0ABBBA-74C4-4768-A036-A9565522DF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3026" y="2469798"/>
            <a:ext cx="8531446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นักเรียนจะนำการวิเคราะห์ข้อมูลไปใช้แก้ปัญหาในชีวิต</a:t>
            </a:r>
          </a:p>
          <a:p>
            <a:pPr algn="l"/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ประจำวันอย่างไร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CF88587-F507-48E4-8F08-0D499808054C}"/>
              </a:ext>
            </a:extLst>
          </p:cNvPr>
          <p:cNvSpPr txBox="1"/>
          <p:nvPr/>
        </p:nvSpPr>
        <p:spPr>
          <a:xfrm>
            <a:off x="3180942" y="326080"/>
            <a:ext cx="4313681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แบบฝึกหัดท้ายบท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FEDEA45E-252B-43BB-A95A-097F6A5373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320" y="0"/>
            <a:ext cx="1327813" cy="17704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40E5104-A2A3-4FF4-AFF9-243DA6F667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894" y="3608537"/>
            <a:ext cx="4438404" cy="4969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87059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626982" y="9095035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marL="0" marR="0" lvl="0" indent="0" algn="ctr" defTabSz="584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สถาบันส่งเสริมการสอนวิทยาศาสตร์และเทคโนโลยี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cxnSp>
        <p:nvCxnSpPr>
          <p:cNvPr id="11" name="Elbow Connector 46">
            <a:extLst>
              <a:ext uri="{FF2B5EF4-FFF2-40B4-BE49-F238E27FC236}">
                <a16:creationId xmlns:a16="http://schemas.microsoft.com/office/drawing/2014/main" id="{3C8887F8-081A-4C9A-BC13-051741AE38CE}"/>
              </a:ext>
            </a:extLst>
          </p:cNvPr>
          <p:cNvCxnSpPr>
            <a:cxnSpLocks/>
          </p:cNvCxnSpPr>
          <p:nvPr/>
        </p:nvCxnSpPr>
        <p:spPr>
          <a:xfrm rot="16200000" flipH="1">
            <a:off x="1274580" y="4456966"/>
            <a:ext cx="1617894" cy="934054"/>
          </a:xfrm>
          <a:prstGeom prst="bentConnector3">
            <a:avLst>
              <a:gd name="adj1" fmla="val 100569"/>
            </a:avLst>
          </a:prstGeom>
          <a:ln w="127000">
            <a:solidFill>
              <a:srgbClr val="469F3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44">
            <a:extLst>
              <a:ext uri="{FF2B5EF4-FFF2-40B4-BE49-F238E27FC236}">
                <a16:creationId xmlns:a16="http://schemas.microsoft.com/office/drawing/2014/main" id="{0B058D70-BAE9-48AE-9238-61E042F234A6}"/>
              </a:ext>
            </a:extLst>
          </p:cNvPr>
          <p:cNvCxnSpPr>
            <a:cxnSpLocks/>
          </p:cNvCxnSpPr>
          <p:nvPr/>
        </p:nvCxnSpPr>
        <p:spPr>
          <a:xfrm rot="16200000" flipH="1">
            <a:off x="1374104" y="3472673"/>
            <a:ext cx="1274441" cy="817156"/>
          </a:xfrm>
          <a:prstGeom prst="bentConnector3">
            <a:avLst>
              <a:gd name="adj1" fmla="val 101609"/>
            </a:avLst>
          </a:prstGeom>
          <a:ln w="127000">
            <a:solidFill>
              <a:srgbClr val="469F3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20">
            <a:extLst>
              <a:ext uri="{FF2B5EF4-FFF2-40B4-BE49-F238E27FC236}">
                <a16:creationId xmlns:a16="http://schemas.microsoft.com/office/drawing/2014/main" id="{E8ABCA78-1147-4CB3-A3E9-821535A4A1DE}"/>
              </a:ext>
            </a:extLst>
          </p:cNvPr>
          <p:cNvCxnSpPr>
            <a:cxnSpLocks/>
          </p:cNvCxnSpPr>
          <p:nvPr/>
        </p:nvCxnSpPr>
        <p:spPr>
          <a:xfrm rot="16200000" flipH="1">
            <a:off x="1109532" y="2269566"/>
            <a:ext cx="1790721" cy="804294"/>
          </a:xfrm>
          <a:prstGeom prst="bentConnector3">
            <a:avLst>
              <a:gd name="adj1" fmla="val 97480"/>
            </a:avLst>
          </a:prstGeom>
          <a:ln w="127000">
            <a:solidFill>
              <a:srgbClr val="469F3F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B5400C8-E9AF-4342-895A-D902F8CA836B}"/>
              </a:ext>
            </a:extLst>
          </p:cNvPr>
          <p:cNvGrpSpPr/>
          <p:nvPr/>
        </p:nvGrpSpPr>
        <p:grpSpPr>
          <a:xfrm>
            <a:off x="0" y="1476798"/>
            <a:ext cx="4939146" cy="685812"/>
            <a:chOff x="4483510" y="198616"/>
            <a:chExt cx="7708490" cy="6552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94E09FD-2C38-4EA3-95CE-149388EE0497}"/>
                </a:ext>
              </a:extLst>
            </p:cNvPr>
            <p:cNvSpPr/>
            <p:nvPr/>
          </p:nvSpPr>
          <p:spPr>
            <a:xfrm>
              <a:off x="4483510" y="198616"/>
              <a:ext cx="7708490" cy="655214"/>
            </a:xfrm>
            <a:prstGeom prst="rect">
              <a:avLst/>
            </a:prstGeom>
            <a:solidFill>
              <a:srgbClr val="469F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584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3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D6A6D50-55D5-4DD6-9C64-5109CCED4D2A}"/>
                </a:ext>
              </a:extLst>
            </p:cNvPr>
            <p:cNvSpPr txBox="1"/>
            <p:nvPr/>
          </p:nvSpPr>
          <p:spPr>
            <a:xfrm>
              <a:off x="4483511" y="284945"/>
              <a:ext cx="7708489" cy="5586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584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h-TH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จุดประสงค์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2603E2D-4563-44DF-AC8B-AC526B0F53DE}"/>
              </a:ext>
            </a:extLst>
          </p:cNvPr>
          <p:cNvGrpSpPr/>
          <p:nvPr/>
        </p:nvGrpSpPr>
        <p:grpSpPr>
          <a:xfrm>
            <a:off x="2704495" y="3138827"/>
            <a:ext cx="8726325" cy="773689"/>
            <a:chOff x="1555260" y="3395724"/>
            <a:chExt cx="9595340" cy="773689"/>
          </a:xfrm>
        </p:grpSpPr>
        <p:sp>
          <p:nvSpPr>
            <p:cNvPr id="22" name="Rounded Rectangle 52">
              <a:extLst>
                <a:ext uri="{FF2B5EF4-FFF2-40B4-BE49-F238E27FC236}">
                  <a16:creationId xmlns:a16="http://schemas.microsoft.com/office/drawing/2014/main" id="{FAB220D8-4EB9-43C8-9EEC-5B15EBD54A02}"/>
                </a:ext>
              </a:extLst>
            </p:cNvPr>
            <p:cNvSpPr/>
            <p:nvPr/>
          </p:nvSpPr>
          <p:spPr>
            <a:xfrm>
              <a:off x="1555260" y="3395724"/>
              <a:ext cx="9595340" cy="773689"/>
            </a:xfrm>
            <a:prstGeom prst="roundRect">
              <a:avLst>
                <a:gd name="adj" fmla="val 18667"/>
              </a:avLst>
            </a:prstGeom>
            <a:solidFill>
              <a:schemeClr val="bg1"/>
            </a:solidFill>
            <a:ln w="50800">
              <a:solidFill>
                <a:srgbClr val="469F3F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584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823228D-F9B2-4553-A4A0-028A8C317283}"/>
                </a:ext>
              </a:extLst>
            </p:cNvPr>
            <p:cNvSpPr txBox="1"/>
            <p:nvPr/>
          </p:nvSpPr>
          <p:spPr>
            <a:xfrm>
              <a:off x="1830547" y="3523082"/>
              <a:ext cx="90071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584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h-TH" sz="3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1</a:t>
              </a:r>
              <a:r>
                <a:rPr kumimoji="0" lang="en-US" sz="3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.</a:t>
              </a:r>
              <a:r>
                <a:rPr kumimoji="0" lang="th-TH" sz="3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 รวบรวมข้อมูลโดยใช้ซอฟต์แวร์หรือบริการบนอินเทอร์เน็ต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DDCA935-3946-441E-BD8A-A0CD9E869B56}"/>
              </a:ext>
            </a:extLst>
          </p:cNvPr>
          <p:cNvGrpSpPr/>
          <p:nvPr/>
        </p:nvGrpSpPr>
        <p:grpSpPr>
          <a:xfrm>
            <a:off x="4939146" y="1476798"/>
            <a:ext cx="4184533" cy="685812"/>
            <a:chOff x="6939280" y="126988"/>
            <a:chExt cx="4355243" cy="6858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8" name="Rounded Rectangle 58">
              <a:extLst>
                <a:ext uri="{FF2B5EF4-FFF2-40B4-BE49-F238E27FC236}">
                  <a16:creationId xmlns:a16="http://schemas.microsoft.com/office/drawing/2014/main" id="{63379C2E-10A0-4AF8-BF57-22AFFB7CBCC5}"/>
                </a:ext>
              </a:extLst>
            </p:cNvPr>
            <p:cNvSpPr/>
            <p:nvPr/>
          </p:nvSpPr>
          <p:spPr>
            <a:xfrm>
              <a:off x="6939280" y="126988"/>
              <a:ext cx="4342187" cy="685812"/>
            </a:xfrm>
            <a:prstGeom prst="roundRect">
              <a:avLst>
                <a:gd name="adj" fmla="val 0"/>
              </a:avLst>
            </a:prstGeom>
            <a:solidFill>
              <a:srgbClr val="C6CAE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584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3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CEF5AB0-CF70-4338-A5CE-FEFC99A18C64}"/>
                </a:ext>
              </a:extLst>
            </p:cNvPr>
            <p:cNvSpPr txBox="1"/>
            <p:nvPr/>
          </p:nvSpPr>
          <p:spPr>
            <a:xfrm>
              <a:off x="6955946" y="225725"/>
              <a:ext cx="4338577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584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h-TH" sz="3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ให้ผู้เรียนสามารถ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ABF4E12-D4E0-47B8-9379-4609BD7E5584}"/>
              </a:ext>
            </a:extLst>
          </p:cNvPr>
          <p:cNvGrpSpPr/>
          <p:nvPr/>
        </p:nvGrpSpPr>
        <p:grpSpPr>
          <a:xfrm>
            <a:off x="2675730" y="4115044"/>
            <a:ext cx="8726325" cy="773689"/>
            <a:chOff x="1555260" y="3395724"/>
            <a:chExt cx="9595340" cy="773689"/>
          </a:xfrm>
        </p:grpSpPr>
        <p:sp>
          <p:nvSpPr>
            <p:cNvPr id="31" name="Rounded Rectangle 64">
              <a:extLst>
                <a:ext uri="{FF2B5EF4-FFF2-40B4-BE49-F238E27FC236}">
                  <a16:creationId xmlns:a16="http://schemas.microsoft.com/office/drawing/2014/main" id="{10D8349D-CD5F-4668-9B36-23573B390D06}"/>
                </a:ext>
              </a:extLst>
            </p:cNvPr>
            <p:cNvSpPr/>
            <p:nvPr/>
          </p:nvSpPr>
          <p:spPr>
            <a:xfrm>
              <a:off x="1555260" y="3395724"/>
              <a:ext cx="9595340" cy="773689"/>
            </a:xfrm>
            <a:prstGeom prst="roundRect">
              <a:avLst>
                <a:gd name="adj" fmla="val 18667"/>
              </a:avLst>
            </a:prstGeom>
            <a:solidFill>
              <a:schemeClr val="bg1"/>
            </a:solidFill>
            <a:ln w="50800">
              <a:solidFill>
                <a:srgbClr val="469F3F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584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09B1C34-DEB0-430B-B6EA-497B6C2C511C}"/>
                </a:ext>
              </a:extLst>
            </p:cNvPr>
            <p:cNvSpPr txBox="1"/>
            <p:nvPr/>
          </p:nvSpPr>
          <p:spPr>
            <a:xfrm>
              <a:off x="1830546" y="3523082"/>
              <a:ext cx="93200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584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h-TH" sz="3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2</a:t>
              </a:r>
              <a:r>
                <a:rPr kumimoji="0" lang="en-US" sz="3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. </a:t>
              </a:r>
              <a:r>
                <a:rPr kumimoji="0" lang="th-TH" sz="3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ประมวลผลข้อมูลด้วยวิธีการที่เหมาะสม</a:t>
              </a:r>
              <a:endPara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D07FDB8-1CF1-4E60-A8E3-C0E06E21AEF4}"/>
              </a:ext>
            </a:extLst>
          </p:cNvPr>
          <p:cNvGrpSpPr/>
          <p:nvPr/>
        </p:nvGrpSpPr>
        <p:grpSpPr>
          <a:xfrm>
            <a:off x="2661977" y="5161367"/>
            <a:ext cx="8726325" cy="1327687"/>
            <a:chOff x="1555260" y="3395724"/>
            <a:chExt cx="9595340" cy="1327687"/>
          </a:xfrm>
        </p:grpSpPr>
        <p:sp>
          <p:nvSpPr>
            <p:cNvPr id="34" name="Rounded Rectangle 24">
              <a:extLst>
                <a:ext uri="{FF2B5EF4-FFF2-40B4-BE49-F238E27FC236}">
                  <a16:creationId xmlns:a16="http://schemas.microsoft.com/office/drawing/2014/main" id="{2B82B902-2A61-4373-89EF-9DC4AF88A8FD}"/>
                </a:ext>
              </a:extLst>
            </p:cNvPr>
            <p:cNvSpPr/>
            <p:nvPr/>
          </p:nvSpPr>
          <p:spPr>
            <a:xfrm>
              <a:off x="1555260" y="3395724"/>
              <a:ext cx="9595340" cy="1327687"/>
            </a:xfrm>
            <a:prstGeom prst="roundRect">
              <a:avLst>
                <a:gd name="adj" fmla="val 18667"/>
              </a:avLst>
            </a:prstGeom>
            <a:solidFill>
              <a:schemeClr val="bg1"/>
            </a:solidFill>
            <a:ln w="50800">
              <a:solidFill>
                <a:srgbClr val="469F3F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584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D7F52CB-990A-4A08-975E-5C9A419B6EAA}"/>
                </a:ext>
              </a:extLst>
            </p:cNvPr>
            <p:cNvSpPr txBox="1"/>
            <p:nvPr/>
          </p:nvSpPr>
          <p:spPr>
            <a:xfrm>
              <a:off x="1830546" y="3523082"/>
              <a:ext cx="932005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584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h-TH" sz="3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3</a:t>
              </a:r>
              <a:r>
                <a:rPr kumimoji="0" lang="en-US" sz="3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.</a:t>
              </a:r>
              <a:r>
                <a:rPr kumimoji="0" lang="th-TH" sz="3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 ทำข้อมูลให้เป็นภาพอย่าง โดยใช้ซอฟต์แวร์หรือบริการบนอินเทอร์เน็ตที่หลากหลาย</a:t>
              </a:r>
              <a:endPara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endParaRPr>
            </a:p>
          </p:txBody>
        </p:sp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0BC1B57E-0225-4A5D-9D15-5ED2E7EE79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86" b="96939" l="3425" r="94521">
                        <a14:foregroundMark x1="45548" y1="61735" x2="58562" y2="60969"/>
                        <a14:foregroundMark x1="54452" y1="58929" x2="62671" y2="59184"/>
                        <a14:foregroundMark x1="54452" y1="92347" x2="50685" y2="93112"/>
                        <a14:foregroundMark x1="52055" y1="94643" x2="59247" y2="94388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88375" y="5128861"/>
            <a:ext cx="2245700" cy="30147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02763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ACD1B3D-692D-4725-AEE4-9B206D370A03}"/>
              </a:ext>
            </a:extLst>
          </p:cNvPr>
          <p:cNvSpPr/>
          <p:nvPr/>
        </p:nvSpPr>
        <p:spPr>
          <a:xfrm>
            <a:off x="1618876" y="2487720"/>
            <a:ext cx="102242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       จากปัญหาโรงเรียนมีขยะจำนวนมากในหนังสือเรียน ให้พิจารณาว่าโรงเรียนของเรา</a:t>
            </a:r>
            <a:endParaRPr lang="en-US" sz="54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ADF252-C9B7-4DC3-BA6B-E2283AF058E2}"/>
              </a:ext>
            </a:extLst>
          </p:cNvPr>
          <p:cNvSpPr txBox="1"/>
          <p:nvPr/>
        </p:nvSpPr>
        <p:spPr>
          <a:xfrm>
            <a:off x="1862254" y="321461"/>
            <a:ext cx="7897996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การนำข้อมูลมาใช้ในการแก้ปัญหา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CBB9AF-32ED-4908-907C-A4EA5FD578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493" y="4180664"/>
            <a:ext cx="5671513" cy="433870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F4C7529-DDD3-46FA-AE7D-8DB428C23556}"/>
              </a:ext>
            </a:extLst>
          </p:cNvPr>
          <p:cNvSpPr/>
          <p:nvPr/>
        </p:nvSpPr>
        <p:spPr>
          <a:xfrm>
            <a:off x="2702399" y="5082987"/>
            <a:ext cx="49758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6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มีปัญหาดังกล่าวหรือไม่ถ้ามี เป็นอย่างไร</a:t>
            </a:r>
            <a:endParaRPr lang="en-US" sz="6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0" name="Smiley Face 9">
            <a:extLst>
              <a:ext uri="{FF2B5EF4-FFF2-40B4-BE49-F238E27FC236}">
                <a16:creationId xmlns:a16="http://schemas.microsoft.com/office/drawing/2014/main" id="{3D811E38-7F2F-4110-B53C-348A91D818B3}"/>
              </a:ext>
            </a:extLst>
          </p:cNvPr>
          <p:cNvSpPr/>
          <p:nvPr/>
        </p:nvSpPr>
        <p:spPr>
          <a:xfrm>
            <a:off x="1824320" y="5224374"/>
            <a:ext cx="510988" cy="446834"/>
          </a:xfrm>
          <a:prstGeom prst="smileyFac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" name="Smiley Face 11">
            <a:extLst>
              <a:ext uri="{FF2B5EF4-FFF2-40B4-BE49-F238E27FC236}">
                <a16:creationId xmlns:a16="http://schemas.microsoft.com/office/drawing/2014/main" id="{F8A683C1-194A-4EBF-9441-55C1ADD53924}"/>
              </a:ext>
            </a:extLst>
          </p:cNvPr>
          <p:cNvSpPr/>
          <p:nvPr/>
        </p:nvSpPr>
        <p:spPr>
          <a:xfrm>
            <a:off x="1824320" y="6255368"/>
            <a:ext cx="510988" cy="446834"/>
          </a:xfrm>
          <a:prstGeom prst="smileyFace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53929078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20013E8-41E4-4A45-AD9A-8A7599052871}"/>
              </a:ext>
            </a:extLst>
          </p:cNvPr>
          <p:cNvSpPr/>
          <p:nvPr/>
        </p:nvSpPr>
        <p:spPr>
          <a:xfrm>
            <a:off x="978032" y="2316986"/>
            <a:ext cx="115404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   แบ่งผู้เรียนเป็นกลุ่ม กลุ่มละ </a:t>
            </a:r>
            <a:r>
              <a:rPr lang="en-US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3-4 </a:t>
            </a:r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คน ร่วมกันศึกษาและวิเคราะห์ปัญหาที่เกิดขึ้นในโรงเรียนหรือในชุมชนที่มีผลกระทบกับนักเรียน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C20A1E-5328-40E2-9143-76FA5992BDA4}"/>
              </a:ext>
            </a:extLst>
          </p:cNvPr>
          <p:cNvSpPr txBox="1"/>
          <p:nvPr/>
        </p:nvSpPr>
        <p:spPr>
          <a:xfrm>
            <a:off x="2681615" y="7638982"/>
            <a:ext cx="81333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1 </a:t>
            </a:r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กลุ่ม </a:t>
            </a:r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= 3-4 </a:t>
            </a:r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คน</a:t>
            </a:r>
            <a:endParaRPr lang="en-US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FA47CC8-8039-432F-A34E-23BD2604C6EE}"/>
              </a:ext>
            </a:extLst>
          </p:cNvPr>
          <p:cNvGrpSpPr/>
          <p:nvPr/>
        </p:nvGrpSpPr>
        <p:grpSpPr>
          <a:xfrm>
            <a:off x="3009206" y="4581609"/>
            <a:ext cx="7478120" cy="2139807"/>
            <a:chOff x="3028195" y="4481309"/>
            <a:chExt cx="7478120" cy="2139807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EE1B0C1E-C8AA-41AC-B23C-FDC7A3600C09}"/>
                </a:ext>
              </a:extLst>
            </p:cNvPr>
            <p:cNvGrpSpPr/>
            <p:nvPr/>
          </p:nvGrpSpPr>
          <p:grpSpPr>
            <a:xfrm>
              <a:off x="3028195" y="4481309"/>
              <a:ext cx="1673228" cy="2139807"/>
              <a:chOff x="1157656" y="1962305"/>
              <a:chExt cx="1885952" cy="2343151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E0D96A4E-5A1C-4D9B-8CC4-0AD100D1FCC7}"/>
                  </a:ext>
                </a:extLst>
              </p:cNvPr>
              <p:cNvSpPr/>
              <p:nvPr/>
            </p:nvSpPr>
            <p:spPr>
              <a:xfrm>
                <a:off x="1600200" y="1962305"/>
                <a:ext cx="985838" cy="985838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Freeform 14">
                <a:extLst>
                  <a:ext uri="{FF2B5EF4-FFF2-40B4-BE49-F238E27FC236}">
                    <a16:creationId xmlns:a16="http://schemas.microsoft.com/office/drawing/2014/main" id="{9F49DB42-2512-408F-8B75-E74B2498EEBC}"/>
                  </a:ext>
                </a:extLst>
              </p:cNvPr>
              <p:cNvSpPr/>
              <p:nvPr/>
            </p:nvSpPr>
            <p:spPr>
              <a:xfrm>
                <a:off x="1157656" y="3034195"/>
                <a:ext cx="1885952" cy="1271261"/>
              </a:xfrm>
              <a:custGeom>
                <a:avLst/>
                <a:gdLst>
                  <a:gd name="connsiteX0" fmla="*/ 942976 w 1885952"/>
                  <a:gd name="connsiteY0" fmla="*/ 0 h 1814512"/>
                  <a:gd name="connsiteX1" fmla="*/ 1724907 w 1885952"/>
                  <a:gd name="connsiteY1" fmla="*/ 277166 h 1814512"/>
                  <a:gd name="connsiteX2" fmla="*/ 1771181 w 1885952"/>
                  <a:gd name="connsiteY2" fmla="*/ 327946 h 1814512"/>
                  <a:gd name="connsiteX3" fmla="*/ 1773613 w 1885952"/>
                  <a:gd name="connsiteY3" fmla="*/ 329266 h 1814512"/>
                  <a:gd name="connsiteX4" fmla="*/ 1885951 w 1885952"/>
                  <a:gd name="connsiteY4" fmla="*/ 540549 h 1814512"/>
                  <a:gd name="connsiteX5" fmla="*/ 1885951 w 1885952"/>
                  <a:gd name="connsiteY5" fmla="*/ 628637 h 1814512"/>
                  <a:gd name="connsiteX6" fmla="*/ 1885952 w 1885952"/>
                  <a:gd name="connsiteY6" fmla="*/ 628650 h 1814512"/>
                  <a:gd name="connsiteX7" fmla="*/ 1885951 w 1885952"/>
                  <a:gd name="connsiteY7" fmla="*/ 628664 h 1814512"/>
                  <a:gd name="connsiteX8" fmla="*/ 1885951 w 1885952"/>
                  <a:gd name="connsiteY8" fmla="*/ 1559713 h 1814512"/>
                  <a:gd name="connsiteX9" fmla="*/ 1631152 w 1885952"/>
                  <a:gd name="connsiteY9" fmla="*/ 1814512 h 1814512"/>
                  <a:gd name="connsiteX10" fmla="*/ 254800 w 1885952"/>
                  <a:gd name="connsiteY10" fmla="*/ 1814512 h 1814512"/>
                  <a:gd name="connsiteX11" fmla="*/ 1 w 1885952"/>
                  <a:gd name="connsiteY11" fmla="*/ 1559713 h 1814512"/>
                  <a:gd name="connsiteX12" fmla="*/ 1 w 1885952"/>
                  <a:gd name="connsiteY12" fmla="*/ 628663 h 1814512"/>
                  <a:gd name="connsiteX13" fmla="*/ 0 w 1885952"/>
                  <a:gd name="connsiteY13" fmla="*/ 628650 h 1814512"/>
                  <a:gd name="connsiteX14" fmla="*/ 1 w 1885952"/>
                  <a:gd name="connsiteY14" fmla="*/ 628637 h 1814512"/>
                  <a:gd name="connsiteX15" fmla="*/ 1 w 1885952"/>
                  <a:gd name="connsiteY15" fmla="*/ 540549 h 1814512"/>
                  <a:gd name="connsiteX16" fmla="*/ 112339 w 1885952"/>
                  <a:gd name="connsiteY16" fmla="*/ 329266 h 1814512"/>
                  <a:gd name="connsiteX17" fmla="*/ 114771 w 1885952"/>
                  <a:gd name="connsiteY17" fmla="*/ 327946 h 1814512"/>
                  <a:gd name="connsiteX18" fmla="*/ 161046 w 1885952"/>
                  <a:gd name="connsiteY18" fmla="*/ 277166 h 1814512"/>
                  <a:gd name="connsiteX19" fmla="*/ 942976 w 1885952"/>
                  <a:gd name="connsiteY19" fmla="*/ 0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85952" h="1814512">
                    <a:moveTo>
                      <a:pt x="942976" y="0"/>
                    </a:moveTo>
                    <a:cubicBezTo>
                      <a:pt x="1268471" y="0"/>
                      <a:pt x="1555447" y="109944"/>
                      <a:pt x="1724907" y="277166"/>
                    </a:cubicBezTo>
                    <a:lnTo>
                      <a:pt x="1771181" y="327946"/>
                    </a:lnTo>
                    <a:lnTo>
                      <a:pt x="1773613" y="329266"/>
                    </a:lnTo>
                    <a:cubicBezTo>
                      <a:pt x="1841390" y="375055"/>
                      <a:pt x="1885951" y="452598"/>
                      <a:pt x="1885951" y="540549"/>
                    </a:cubicBezTo>
                    <a:lnTo>
                      <a:pt x="1885951" y="628637"/>
                    </a:lnTo>
                    <a:lnTo>
                      <a:pt x="1885952" y="628650"/>
                    </a:lnTo>
                    <a:lnTo>
                      <a:pt x="1885951" y="628664"/>
                    </a:lnTo>
                    <a:lnTo>
                      <a:pt x="1885951" y="1559713"/>
                    </a:lnTo>
                    <a:cubicBezTo>
                      <a:pt x="1885951" y="1700435"/>
                      <a:pt x="1771874" y="1814512"/>
                      <a:pt x="1631152" y="1814512"/>
                    </a:cubicBezTo>
                    <a:lnTo>
                      <a:pt x="254800" y="1814512"/>
                    </a:lnTo>
                    <a:cubicBezTo>
                      <a:pt x="114078" y="1814512"/>
                      <a:pt x="1" y="1700435"/>
                      <a:pt x="1" y="1559713"/>
                    </a:cubicBezTo>
                    <a:lnTo>
                      <a:pt x="1" y="628663"/>
                    </a:lnTo>
                    <a:lnTo>
                      <a:pt x="0" y="628650"/>
                    </a:lnTo>
                    <a:lnTo>
                      <a:pt x="1" y="628637"/>
                    </a:lnTo>
                    <a:lnTo>
                      <a:pt x="1" y="540549"/>
                    </a:lnTo>
                    <a:cubicBezTo>
                      <a:pt x="1" y="452598"/>
                      <a:pt x="44562" y="375055"/>
                      <a:pt x="112339" y="329266"/>
                    </a:cubicBezTo>
                    <a:lnTo>
                      <a:pt x="114771" y="327946"/>
                    </a:lnTo>
                    <a:lnTo>
                      <a:pt x="161046" y="277166"/>
                    </a:lnTo>
                    <a:cubicBezTo>
                      <a:pt x="330505" y="109944"/>
                      <a:pt x="617482" y="0"/>
                      <a:pt x="9429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FE39B8C-604E-449F-8BEA-1C81166E3FA3}"/>
                </a:ext>
              </a:extLst>
            </p:cNvPr>
            <p:cNvGrpSpPr/>
            <p:nvPr/>
          </p:nvGrpSpPr>
          <p:grpSpPr>
            <a:xfrm>
              <a:off x="4951650" y="4481309"/>
              <a:ext cx="1673228" cy="2139807"/>
              <a:chOff x="1157656" y="1962305"/>
              <a:chExt cx="1885952" cy="2343151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82EEB21C-947F-4E0E-B218-3F0CBCE3E9CF}"/>
                  </a:ext>
                </a:extLst>
              </p:cNvPr>
              <p:cNvSpPr/>
              <p:nvPr/>
            </p:nvSpPr>
            <p:spPr>
              <a:xfrm>
                <a:off x="1600200" y="1962305"/>
                <a:ext cx="985838" cy="985838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Freeform 9">
                <a:extLst>
                  <a:ext uri="{FF2B5EF4-FFF2-40B4-BE49-F238E27FC236}">
                    <a16:creationId xmlns:a16="http://schemas.microsoft.com/office/drawing/2014/main" id="{BC52BDA1-DD3C-4754-B0EB-8E5851DDFA00}"/>
                  </a:ext>
                </a:extLst>
              </p:cNvPr>
              <p:cNvSpPr/>
              <p:nvPr/>
            </p:nvSpPr>
            <p:spPr>
              <a:xfrm>
                <a:off x="1157656" y="3034195"/>
                <a:ext cx="1885952" cy="1271261"/>
              </a:xfrm>
              <a:custGeom>
                <a:avLst/>
                <a:gdLst>
                  <a:gd name="connsiteX0" fmla="*/ 942976 w 1885952"/>
                  <a:gd name="connsiteY0" fmla="*/ 0 h 1814512"/>
                  <a:gd name="connsiteX1" fmla="*/ 1724907 w 1885952"/>
                  <a:gd name="connsiteY1" fmla="*/ 277166 h 1814512"/>
                  <a:gd name="connsiteX2" fmla="*/ 1771181 w 1885952"/>
                  <a:gd name="connsiteY2" fmla="*/ 327946 h 1814512"/>
                  <a:gd name="connsiteX3" fmla="*/ 1773613 w 1885952"/>
                  <a:gd name="connsiteY3" fmla="*/ 329266 h 1814512"/>
                  <a:gd name="connsiteX4" fmla="*/ 1885951 w 1885952"/>
                  <a:gd name="connsiteY4" fmla="*/ 540549 h 1814512"/>
                  <a:gd name="connsiteX5" fmla="*/ 1885951 w 1885952"/>
                  <a:gd name="connsiteY5" fmla="*/ 628637 h 1814512"/>
                  <a:gd name="connsiteX6" fmla="*/ 1885952 w 1885952"/>
                  <a:gd name="connsiteY6" fmla="*/ 628650 h 1814512"/>
                  <a:gd name="connsiteX7" fmla="*/ 1885951 w 1885952"/>
                  <a:gd name="connsiteY7" fmla="*/ 628664 h 1814512"/>
                  <a:gd name="connsiteX8" fmla="*/ 1885951 w 1885952"/>
                  <a:gd name="connsiteY8" fmla="*/ 1559713 h 1814512"/>
                  <a:gd name="connsiteX9" fmla="*/ 1631152 w 1885952"/>
                  <a:gd name="connsiteY9" fmla="*/ 1814512 h 1814512"/>
                  <a:gd name="connsiteX10" fmla="*/ 254800 w 1885952"/>
                  <a:gd name="connsiteY10" fmla="*/ 1814512 h 1814512"/>
                  <a:gd name="connsiteX11" fmla="*/ 1 w 1885952"/>
                  <a:gd name="connsiteY11" fmla="*/ 1559713 h 1814512"/>
                  <a:gd name="connsiteX12" fmla="*/ 1 w 1885952"/>
                  <a:gd name="connsiteY12" fmla="*/ 628663 h 1814512"/>
                  <a:gd name="connsiteX13" fmla="*/ 0 w 1885952"/>
                  <a:gd name="connsiteY13" fmla="*/ 628650 h 1814512"/>
                  <a:gd name="connsiteX14" fmla="*/ 1 w 1885952"/>
                  <a:gd name="connsiteY14" fmla="*/ 628637 h 1814512"/>
                  <a:gd name="connsiteX15" fmla="*/ 1 w 1885952"/>
                  <a:gd name="connsiteY15" fmla="*/ 540549 h 1814512"/>
                  <a:gd name="connsiteX16" fmla="*/ 112339 w 1885952"/>
                  <a:gd name="connsiteY16" fmla="*/ 329266 h 1814512"/>
                  <a:gd name="connsiteX17" fmla="*/ 114771 w 1885952"/>
                  <a:gd name="connsiteY17" fmla="*/ 327946 h 1814512"/>
                  <a:gd name="connsiteX18" fmla="*/ 161046 w 1885952"/>
                  <a:gd name="connsiteY18" fmla="*/ 277166 h 1814512"/>
                  <a:gd name="connsiteX19" fmla="*/ 942976 w 1885952"/>
                  <a:gd name="connsiteY19" fmla="*/ 0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85952" h="1814512">
                    <a:moveTo>
                      <a:pt x="942976" y="0"/>
                    </a:moveTo>
                    <a:cubicBezTo>
                      <a:pt x="1268471" y="0"/>
                      <a:pt x="1555447" y="109944"/>
                      <a:pt x="1724907" y="277166"/>
                    </a:cubicBezTo>
                    <a:lnTo>
                      <a:pt x="1771181" y="327946"/>
                    </a:lnTo>
                    <a:lnTo>
                      <a:pt x="1773613" y="329266"/>
                    </a:lnTo>
                    <a:cubicBezTo>
                      <a:pt x="1841390" y="375055"/>
                      <a:pt x="1885951" y="452598"/>
                      <a:pt x="1885951" y="540549"/>
                    </a:cubicBezTo>
                    <a:lnTo>
                      <a:pt x="1885951" y="628637"/>
                    </a:lnTo>
                    <a:lnTo>
                      <a:pt x="1885952" y="628650"/>
                    </a:lnTo>
                    <a:lnTo>
                      <a:pt x="1885951" y="628664"/>
                    </a:lnTo>
                    <a:lnTo>
                      <a:pt x="1885951" y="1559713"/>
                    </a:lnTo>
                    <a:cubicBezTo>
                      <a:pt x="1885951" y="1700435"/>
                      <a:pt x="1771874" y="1814512"/>
                      <a:pt x="1631152" y="1814512"/>
                    </a:cubicBezTo>
                    <a:lnTo>
                      <a:pt x="254800" y="1814512"/>
                    </a:lnTo>
                    <a:cubicBezTo>
                      <a:pt x="114078" y="1814512"/>
                      <a:pt x="1" y="1700435"/>
                      <a:pt x="1" y="1559713"/>
                    </a:cubicBezTo>
                    <a:lnTo>
                      <a:pt x="1" y="628663"/>
                    </a:lnTo>
                    <a:lnTo>
                      <a:pt x="0" y="628650"/>
                    </a:lnTo>
                    <a:lnTo>
                      <a:pt x="1" y="628637"/>
                    </a:lnTo>
                    <a:lnTo>
                      <a:pt x="1" y="540549"/>
                    </a:lnTo>
                    <a:cubicBezTo>
                      <a:pt x="1" y="452598"/>
                      <a:pt x="44562" y="375055"/>
                      <a:pt x="112339" y="329266"/>
                    </a:cubicBezTo>
                    <a:lnTo>
                      <a:pt x="114771" y="327946"/>
                    </a:lnTo>
                    <a:lnTo>
                      <a:pt x="161046" y="277166"/>
                    </a:lnTo>
                    <a:cubicBezTo>
                      <a:pt x="330505" y="109944"/>
                      <a:pt x="617482" y="0"/>
                      <a:pt x="9429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78C641C-8886-4307-9CB1-D3CC7FD4FAFE}"/>
                </a:ext>
              </a:extLst>
            </p:cNvPr>
            <p:cNvGrpSpPr/>
            <p:nvPr/>
          </p:nvGrpSpPr>
          <p:grpSpPr>
            <a:xfrm>
              <a:off x="6909632" y="4481309"/>
              <a:ext cx="1673228" cy="2139807"/>
              <a:chOff x="1157656" y="1962305"/>
              <a:chExt cx="1885952" cy="2343151"/>
            </a:xfrm>
            <a:solidFill>
              <a:srgbClr val="FF0000"/>
            </a:solidFill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78353A7C-FE80-43B7-A706-3606F4E106A4}"/>
                  </a:ext>
                </a:extLst>
              </p:cNvPr>
              <p:cNvSpPr/>
              <p:nvPr/>
            </p:nvSpPr>
            <p:spPr>
              <a:xfrm>
                <a:off x="1600200" y="1962305"/>
                <a:ext cx="985838" cy="985838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150F7CD1-120B-4C29-9AE0-C28930B19A1E}"/>
                  </a:ext>
                </a:extLst>
              </p:cNvPr>
              <p:cNvSpPr/>
              <p:nvPr/>
            </p:nvSpPr>
            <p:spPr>
              <a:xfrm>
                <a:off x="1157656" y="3034195"/>
                <a:ext cx="1885952" cy="1271261"/>
              </a:xfrm>
              <a:custGeom>
                <a:avLst/>
                <a:gdLst>
                  <a:gd name="connsiteX0" fmla="*/ 942976 w 1885952"/>
                  <a:gd name="connsiteY0" fmla="*/ 0 h 1814512"/>
                  <a:gd name="connsiteX1" fmla="*/ 1724907 w 1885952"/>
                  <a:gd name="connsiteY1" fmla="*/ 277166 h 1814512"/>
                  <a:gd name="connsiteX2" fmla="*/ 1771181 w 1885952"/>
                  <a:gd name="connsiteY2" fmla="*/ 327946 h 1814512"/>
                  <a:gd name="connsiteX3" fmla="*/ 1773613 w 1885952"/>
                  <a:gd name="connsiteY3" fmla="*/ 329266 h 1814512"/>
                  <a:gd name="connsiteX4" fmla="*/ 1885951 w 1885952"/>
                  <a:gd name="connsiteY4" fmla="*/ 540549 h 1814512"/>
                  <a:gd name="connsiteX5" fmla="*/ 1885951 w 1885952"/>
                  <a:gd name="connsiteY5" fmla="*/ 628637 h 1814512"/>
                  <a:gd name="connsiteX6" fmla="*/ 1885952 w 1885952"/>
                  <a:gd name="connsiteY6" fmla="*/ 628650 h 1814512"/>
                  <a:gd name="connsiteX7" fmla="*/ 1885951 w 1885952"/>
                  <a:gd name="connsiteY7" fmla="*/ 628664 h 1814512"/>
                  <a:gd name="connsiteX8" fmla="*/ 1885951 w 1885952"/>
                  <a:gd name="connsiteY8" fmla="*/ 1559713 h 1814512"/>
                  <a:gd name="connsiteX9" fmla="*/ 1631152 w 1885952"/>
                  <a:gd name="connsiteY9" fmla="*/ 1814512 h 1814512"/>
                  <a:gd name="connsiteX10" fmla="*/ 254800 w 1885952"/>
                  <a:gd name="connsiteY10" fmla="*/ 1814512 h 1814512"/>
                  <a:gd name="connsiteX11" fmla="*/ 1 w 1885952"/>
                  <a:gd name="connsiteY11" fmla="*/ 1559713 h 1814512"/>
                  <a:gd name="connsiteX12" fmla="*/ 1 w 1885952"/>
                  <a:gd name="connsiteY12" fmla="*/ 628663 h 1814512"/>
                  <a:gd name="connsiteX13" fmla="*/ 0 w 1885952"/>
                  <a:gd name="connsiteY13" fmla="*/ 628650 h 1814512"/>
                  <a:gd name="connsiteX14" fmla="*/ 1 w 1885952"/>
                  <a:gd name="connsiteY14" fmla="*/ 628637 h 1814512"/>
                  <a:gd name="connsiteX15" fmla="*/ 1 w 1885952"/>
                  <a:gd name="connsiteY15" fmla="*/ 540549 h 1814512"/>
                  <a:gd name="connsiteX16" fmla="*/ 112339 w 1885952"/>
                  <a:gd name="connsiteY16" fmla="*/ 329266 h 1814512"/>
                  <a:gd name="connsiteX17" fmla="*/ 114771 w 1885952"/>
                  <a:gd name="connsiteY17" fmla="*/ 327946 h 1814512"/>
                  <a:gd name="connsiteX18" fmla="*/ 161046 w 1885952"/>
                  <a:gd name="connsiteY18" fmla="*/ 277166 h 1814512"/>
                  <a:gd name="connsiteX19" fmla="*/ 942976 w 1885952"/>
                  <a:gd name="connsiteY19" fmla="*/ 0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85952" h="1814512">
                    <a:moveTo>
                      <a:pt x="942976" y="0"/>
                    </a:moveTo>
                    <a:cubicBezTo>
                      <a:pt x="1268471" y="0"/>
                      <a:pt x="1555447" y="109944"/>
                      <a:pt x="1724907" y="277166"/>
                    </a:cubicBezTo>
                    <a:lnTo>
                      <a:pt x="1771181" y="327946"/>
                    </a:lnTo>
                    <a:lnTo>
                      <a:pt x="1773613" y="329266"/>
                    </a:lnTo>
                    <a:cubicBezTo>
                      <a:pt x="1841390" y="375055"/>
                      <a:pt x="1885951" y="452598"/>
                      <a:pt x="1885951" y="540549"/>
                    </a:cubicBezTo>
                    <a:lnTo>
                      <a:pt x="1885951" y="628637"/>
                    </a:lnTo>
                    <a:lnTo>
                      <a:pt x="1885952" y="628650"/>
                    </a:lnTo>
                    <a:lnTo>
                      <a:pt x="1885951" y="628664"/>
                    </a:lnTo>
                    <a:lnTo>
                      <a:pt x="1885951" y="1559713"/>
                    </a:lnTo>
                    <a:cubicBezTo>
                      <a:pt x="1885951" y="1700435"/>
                      <a:pt x="1771874" y="1814512"/>
                      <a:pt x="1631152" y="1814512"/>
                    </a:cubicBezTo>
                    <a:lnTo>
                      <a:pt x="254800" y="1814512"/>
                    </a:lnTo>
                    <a:cubicBezTo>
                      <a:pt x="114078" y="1814512"/>
                      <a:pt x="1" y="1700435"/>
                      <a:pt x="1" y="1559713"/>
                    </a:cubicBezTo>
                    <a:lnTo>
                      <a:pt x="1" y="628663"/>
                    </a:lnTo>
                    <a:lnTo>
                      <a:pt x="0" y="628650"/>
                    </a:lnTo>
                    <a:lnTo>
                      <a:pt x="1" y="628637"/>
                    </a:lnTo>
                    <a:lnTo>
                      <a:pt x="1" y="540549"/>
                    </a:lnTo>
                    <a:cubicBezTo>
                      <a:pt x="1" y="452598"/>
                      <a:pt x="44562" y="375055"/>
                      <a:pt x="112339" y="329266"/>
                    </a:cubicBezTo>
                    <a:lnTo>
                      <a:pt x="114771" y="327946"/>
                    </a:lnTo>
                    <a:lnTo>
                      <a:pt x="161046" y="277166"/>
                    </a:lnTo>
                    <a:cubicBezTo>
                      <a:pt x="330505" y="109944"/>
                      <a:pt x="617482" y="0"/>
                      <a:pt x="9429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E581F91-E804-46A2-A9BD-0AA3D6369B72}"/>
                </a:ext>
              </a:extLst>
            </p:cNvPr>
            <p:cNvGrpSpPr/>
            <p:nvPr/>
          </p:nvGrpSpPr>
          <p:grpSpPr>
            <a:xfrm>
              <a:off x="8833087" y="4481309"/>
              <a:ext cx="1673228" cy="2139807"/>
              <a:chOff x="1157656" y="1962305"/>
              <a:chExt cx="1885952" cy="2343151"/>
            </a:xfrm>
            <a:solidFill>
              <a:srgbClr val="FA044A"/>
            </a:solidFill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018EBC61-5AC9-4209-B676-8459C5651C62}"/>
                  </a:ext>
                </a:extLst>
              </p:cNvPr>
              <p:cNvSpPr/>
              <p:nvPr/>
            </p:nvSpPr>
            <p:spPr>
              <a:xfrm>
                <a:off x="1600200" y="1962305"/>
                <a:ext cx="985838" cy="985838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Freeform 24">
                <a:extLst>
                  <a:ext uri="{FF2B5EF4-FFF2-40B4-BE49-F238E27FC236}">
                    <a16:creationId xmlns:a16="http://schemas.microsoft.com/office/drawing/2014/main" id="{09778AFC-07A5-4201-861C-39171273ED16}"/>
                  </a:ext>
                </a:extLst>
              </p:cNvPr>
              <p:cNvSpPr/>
              <p:nvPr/>
            </p:nvSpPr>
            <p:spPr>
              <a:xfrm>
                <a:off x="1157656" y="3034195"/>
                <a:ext cx="1885952" cy="1271261"/>
              </a:xfrm>
              <a:custGeom>
                <a:avLst/>
                <a:gdLst>
                  <a:gd name="connsiteX0" fmla="*/ 942976 w 1885952"/>
                  <a:gd name="connsiteY0" fmla="*/ 0 h 1814512"/>
                  <a:gd name="connsiteX1" fmla="*/ 1724907 w 1885952"/>
                  <a:gd name="connsiteY1" fmla="*/ 277166 h 1814512"/>
                  <a:gd name="connsiteX2" fmla="*/ 1771181 w 1885952"/>
                  <a:gd name="connsiteY2" fmla="*/ 327946 h 1814512"/>
                  <a:gd name="connsiteX3" fmla="*/ 1773613 w 1885952"/>
                  <a:gd name="connsiteY3" fmla="*/ 329266 h 1814512"/>
                  <a:gd name="connsiteX4" fmla="*/ 1885951 w 1885952"/>
                  <a:gd name="connsiteY4" fmla="*/ 540549 h 1814512"/>
                  <a:gd name="connsiteX5" fmla="*/ 1885951 w 1885952"/>
                  <a:gd name="connsiteY5" fmla="*/ 628637 h 1814512"/>
                  <a:gd name="connsiteX6" fmla="*/ 1885952 w 1885952"/>
                  <a:gd name="connsiteY6" fmla="*/ 628650 h 1814512"/>
                  <a:gd name="connsiteX7" fmla="*/ 1885951 w 1885952"/>
                  <a:gd name="connsiteY7" fmla="*/ 628664 h 1814512"/>
                  <a:gd name="connsiteX8" fmla="*/ 1885951 w 1885952"/>
                  <a:gd name="connsiteY8" fmla="*/ 1559713 h 1814512"/>
                  <a:gd name="connsiteX9" fmla="*/ 1631152 w 1885952"/>
                  <a:gd name="connsiteY9" fmla="*/ 1814512 h 1814512"/>
                  <a:gd name="connsiteX10" fmla="*/ 254800 w 1885952"/>
                  <a:gd name="connsiteY10" fmla="*/ 1814512 h 1814512"/>
                  <a:gd name="connsiteX11" fmla="*/ 1 w 1885952"/>
                  <a:gd name="connsiteY11" fmla="*/ 1559713 h 1814512"/>
                  <a:gd name="connsiteX12" fmla="*/ 1 w 1885952"/>
                  <a:gd name="connsiteY12" fmla="*/ 628663 h 1814512"/>
                  <a:gd name="connsiteX13" fmla="*/ 0 w 1885952"/>
                  <a:gd name="connsiteY13" fmla="*/ 628650 h 1814512"/>
                  <a:gd name="connsiteX14" fmla="*/ 1 w 1885952"/>
                  <a:gd name="connsiteY14" fmla="*/ 628637 h 1814512"/>
                  <a:gd name="connsiteX15" fmla="*/ 1 w 1885952"/>
                  <a:gd name="connsiteY15" fmla="*/ 540549 h 1814512"/>
                  <a:gd name="connsiteX16" fmla="*/ 112339 w 1885952"/>
                  <a:gd name="connsiteY16" fmla="*/ 329266 h 1814512"/>
                  <a:gd name="connsiteX17" fmla="*/ 114771 w 1885952"/>
                  <a:gd name="connsiteY17" fmla="*/ 327946 h 1814512"/>
                  <a:gd name="connsiteX18" fmla="*/ 161046 w 1885952"/>
                  <a:gd name="connsiteY18" fmla="*/ 277166 h 1814512"/>
                  <a:gd name="connsiteX19" fmla="*/ 942976 w 1885952"/>
                  <a:gd name="connsiteY19" fmla="*/ 0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85952" h="1814512">
                    <a:moveTo>
                      <a:pt x="942976" y="0"/>
                    </a:moveTo>
                    <a:cubicBezTo>
                      <a:pt x="1268471" y="0"/>
                      <a:pt x="1555447" y="109944"/>
                      <a:pt x="1724907" y="277166"/>
                    </a:cubicBezTo>
                    <a:lnTo>
                      <a:pt x="1771181" y="327946"/>
                    </a:lnTo>
                    <a:lnTo>
                      <a:pt x="1773613" y="329266"/>
                    </a:lnTo>
                    <a:cubicBezTo>
                      <a:pt x="1841390" y="375055"/>
                      <a:pt x="1885951" y="452598"/>
                      <a:pt x="1885951" y="540549"/>
                    </a:cubicBezTo>
                    <a:lnTo>
                      <a:pt x="1885951" y="628637"/>
                    </a:lnTo>
                    <a:lnTo>
                      <a:pt x="1885952" y="628650"/>
                    </a:lnTo>
                    <a:lnTo>
                      <a:pt x="1885951" y="628664"/>
                    </a:lnTo>
                    <a:lnTo>
                      <a:pt x="1885951" y="1559713"/>
                    </a:lnTo>
                    <a:cubicBezTo>
                      <a:pt x="1885951" y="1700435"/>
                      <a:pt x="1771874" y="1814512"/>
                      <a:pt x="1631152" y="1814512"/>
                    </a:cubicBezTo>
                    <a:lnTo>
                      <a:pt x="254800" y="1814512"/>
                    </a:lnTo>
                    <a:cubicBezTo>
                      <a:pt x="114078" y="1814512"/>
                      <a:pt x="1" y="1700435"/>
                      <a:pt x="1" y="1559713"/>
                    </a:cubicBezTo>
                    <a:lnTo>
                      <a:pt x="1" y="628663"/>
                    </a:lnTo>
                    <a:lnTo>
                      <a:pt x="0" y="628650"/>
                    </a:lnTo>
                    <a:lnTo>
                      <a:pt x="1" y="628637"/>
                    </a:lnTo>
                    <a:lnTo>
                      <a:pt x="1" y="540549"/>
                    </a:lnTo>
                    <a:cubicBezTo>
                      <a:pt x="1" y="452598"/>
                      <a:pt x="44562" y="375055"/>
                      <a:pt x="112339" y="329266"/>
                    </a:cubicBezTo>
                    <a:lnTo>
                      <a:pt x="114771" y="327946"/>
                    </a:lnTo>
                    <a:lnTo>
                      <a:pt x="161046" y="277166"/>
                    </a:lnTo>
                    <a:cubicBezTo>
                      <a:pt x="330505" y="109944"/>
                      <a:pt x="617482" y="0"/>
                      <a:pt x="942976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213ED119-C055-4BB5-A8C0-E55AD9415E52}"/>
              </a:ext>
            </a:extLst>
          </p:cNvPr>
          <p:cNvSpPr txBox="1"/>
          <p:nvPr/>
        </p:nvSpPr>
        <p:spPr>
          <a:xfrm>
            <a:off x="1862254" y="321461"/>
            <a:ext cx="7897996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algn="l"/>
            <a:r>
              <a:rPr lang="th-TH" sz="6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การนำข้อมูลมาใช้ในการแก้ปัญหา</a:t>
            </a:r>
            <a:endParaRPr kumimoji="0" lang="en-US" sz="66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5514547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3240505" y="802106"/>
            <a:ext cx="6491420" cy="1284082"/>
            <a:chOff x="6939280" y="126988"/>
            <a:chExt cx="4355243" cy="6858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7" name="Rounded Rectangle 36"/>
            <p:cNvSpPr/>
            <p:nvPr/>
          </p:nvSpPr>
          <p:spPr>
            <a:xfrm>
              <a:off x="6939280" y="126988"/>
              <a:ext cx="4342187" cy="685812"/>
            </a:xfrm>
            <a:prstGeom prst="roundRect">
              <a:avLst>
                <a:gd name="adj" fmla="val 0"/>
              </a:avLst>
            </a:prstGeom>
            <a:solidFill>
              <a:srgbClr val="C6CAE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7539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ea typeface="+mn-ea"/>
                <a:cs typeface="TH Sarabun New" panose="020B0500040200020003" pitchFamily="34" charset="-34"/>
                <a:sym typeface="Helvetica Ligh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955946" y="225725"/>
              <a:ext cx="4338577" cy="4438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7539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h-TH" sz="4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H Sarabun New" panose="020B0500040200020003" pitchFamily="34" charset="-34"/>
                  <a:ea typeface="+mn-ea"/>
                  <a:cs typeface="TH Sarabun New" panose="020B0500040200020003" pitchFamily="34" charset="-34"/>
                  <a:sym typeface="Helvetica Light"/>
                </a:rPr>
                <a:t>ดาต้าที่ท้าทาย</a:t>
              </a:r>
            </a:p>
          </p:txBody>
        </p:sp>
      </p:grpSp>
      <p:sp>
        <p:nvSpPr>
          <p:cNvPr id="31" name="Rounded Rectangle 45">
            <a:extLst>
              <a:ext uri="{FF2B5EF4-FFF2-40B4-BE49-F238E27FC236}">
                <a16:creationId xmlns:a16="http://schemas.microsoft.com/office/drawing/2014/main" id="{3CC29F56-C67C-436F-BC5C-C9F549B38DE3}"/>
              </a:ext>
            </a:extLst>
          </p:cNvPr>
          <p:cNvSpPr/>
          <p:nvPr/>
        </p:nvSpPr>
        <p:spPr>
          <a:xfrm>
            <a:off x="2037347" y="4190717"/>
            <a:ext cx="9544813" cy="889545"/>
          </a:xfrm>
          <a:prstGeom prst="roundRect">
            <a:avLst>
              <a:gd name="adj" fmla="val 18667"/>
            </a:avLst>
          </a:prstGeom>
          <a:solidFill>
            <a:srgbClr val="FAFAFF"/>
          </a:solidFill>
          <a:ln w="50800">
            <a:solidFill>
              <a:srgbClr val="469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753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84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ea typeface="+mn-ea"/>
                <a:cs typeface="TH Sarabun New" panose="020B0500040200020003" pitchFamily="34" charset="-34"/>
                <a:sym typeface="Helvetica Light"/>
              </a:rPr>
              <a:t>ทำใบกิจกรรมที่ 12.1 ดาต้าที่ท้าทาย ข้อ 1-3</a:t>
            </a:r>
          </a:p>
        </p:txBody>
      </p:sp>
      <p:sp>
        <p:nvSpPr>
          <p:cNvPr id="32" name="Rounded Rectangle 45">
            <a:extLst>
              <a:ext uri="{FF2B5EF4-FFF2-40B4-BE49-F238E27FC236}">
                <a16:creationId xmlns:a16="http://schemas.microsoft.com/office/drawing/2014/main" id="{3CC29F56-C67C-436F-BC5C-C9F549B38DE3}"/>
              </a:ext>
            </a:extLst>
          </p:cNvPr>
          <p:cNvSpPr/>
          <p:nvPr/>
        </p:nvSpPr>
        <p:spPr>
          <a:xfrm>
            <a:off x="2037347" y="2743201"/>
            <a:ext cx="9544813" cy="1010652"/>
          </a:xfrm>
          <a:prstGeom prst="roundRect">
            <a:avLst>
              <a:gd name="adj" fmla="val 18667"/>
            </a:avLst>
          </a:prstGeom>
          <a:solidFill>
            <a:srgbClr val="FAFAFF"/>
          </a:solidFill>
          <a:ln w="50800">
            <a:solidFill>
              <a:srgbClr val="469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753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84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ea typeface="+mn-ea"/>
                <a:cs typeface="TH Sarabun New" panose="020B0500040200020003" pitchFamily="34" charset="-34"/>
                <a:sym typeface="Helvetica Light"/>
              </a:rPr>
              <a:t>แบ่งกลุ่ม 3-4 คน แล้ววิเคราะห์ปัญหาที่เกิดขึ้นในโรงเรียนหรือชุมชน</a:t>
            </a:r>
          </a:p>
        </p:txBody>
      </p:sp>
      <p:sp>
        <p:nvSpPr>
          <p:cNvPr id="35" name="Rounded Rectangle 45">
            <a:extLst>
              <a:ext uri="{FF2B5EF4-FFF2-40B4-BE49-F238E27FC236}">
                <a16:creationId xmlns:a16="http://schemas.microsoft.com/office/drawing/2014/main" id="{3CC29F56-C67C-436F-BC5C-C9F549B38DE3}"/>
              </a:ext>
            </a:extLst>
          </p:cNvPr>
          <p:cNvSpPr/>
          <p:nvPr/>
        </p:nvSpPr>
        <p:spPr>
          <a:xfrm>
            <a:off x="2037346" y="5437239"/>
            <a:ext cx="9544813" cy="889545"/>
          </a:xfrm>
          <a:prstGeom prst="roundRect">
            <a:avLst>
              <a:gd name="adj" fmla="val 18667"/>
            </a:avLst>
          </a:prstGeom>
          <a:solidFill>
            <a:srgbClr val="FAFAFF"/>
          </a:solidFill>
          <a:ln w="50800">
            <a:solidFill>
              <a:srgbClr val="469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753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84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ea typeface="+mn-ea"/>
                <a:cs typeface="TH Sarabun New" panose="020B0500040200020003" pitchFamily="34" charset="-34"/>
                <a:sym typeface="Helvetica Light"/>
              </a:rPr>
              <a:t>นำเสนอปัญหาที่กลุ่มสนใจ</a:t>
            </a:r>
          </a:p>
        </p:txBody>
      </p:sp>
    </p:spTree>
    <p:extLst>
      <p:ext uri="{BB962C8B-B14F-4D97-AF65-F5344CB8AC3E}">
        <p14:creationId xmlns:p14="http://schemas.microsoft.com/office/powerpoint/2010/main" val="37860877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74B0568-3384-47DC-A422-E80A25ED05F9}"/>
              </a:ext>
            </a:extLst>
          </p:cNvPr>
          <p:cNvSpPr txBox="1">
            <a:spLocks/>
          </p:cNvSpPr>
          <p:nvPr/>
        </p:nvSpPr>
        <p:spPr>
          <a:xfrm>
            <a:off x="1874224" y="423491"/>
            <a:ext cx="10221923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ใบกิจกรรมที่ 12.</a:t>
            </a:r>
            <a:r>
              <a:rPr lang="en-US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1</a:t>
            </a:r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เรื่อง ดาต้าที่ท้าทาย</a:t>
            </a:r>
          </a:p>
        </p:txBody>
      </p:sp>
      <p:pic>
        <p:nvPicPr>
          <p:cNvPr id="9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13FEE893-2625-4B3B-8A19-00C72D724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840" b="90608" l="9945" r="89503">
                        <a14:foregroundMark x1="57459" y1="31492" x2="57459" y2="31492"/>
                        <a14:foregroundMark x1="70718" y1="9392" x2="70718" y2="9392"/>
                        <a14:foregroundMark x1="72928" y1="38122" x2="72928" y2="38122"/>
                        <a14:foregroundMark x1="76796" y1="36464" x2="76796" y2="36464"/>
                        <a14:foregroundMark x1="88398" y1="74033" x2="88398" y2="74033"/>
                        <a14:foregroundMark x1="86188" y1="90608" x2="86188" y2="90608"/>
                        <a14:foregroundMark x1="17127" y1="34254" x2="17127" y2="34254"/>
                        <a14:foregroundMark x1="45856" y1="12155" x2="45856" y2="12155"/>
                        <a14:foregroundMark x1="71823" y1="41436" x2="71823" y2="414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2955" y="287565"/>
            <a:ext cx="1152128" cy="115212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8ABD33E-1F89-482F-BBF0-C95C05A7AC7D}"/>
              </a:ext>
            </a:extLst>
          </p:cNvPr>
          <p:cNvSpPr/>
          <p:nvPr/>
        </p:nvSpPr>
        <p:spPr>
          <a:xfrm>
            <a:off x="772407" y="2203344"/>
            <a:ext cx="11750836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l"/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ให้นักเรียนร่วมกันกำหนดปัญหาที่สนใจในโรงเรียนหรือชุมชน </a:t>
            </a:r>
          </a:p>
          <a:p>
            <a:pPr algn="l"/>
            <a:r>
              <a:rPr lang="th-TH" sz="1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 </a:t>
            </a:r>
          </a:p>
          <a:p>
            <a:pPr indent="457200" algn="l"/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1. ปัญหา คือ     ……………………………………………………………………..……………………………..…………………………..………………………………………………………………………………………………………………………………………</a:t>
            </a:r>
          </a:p>
          <a:p>
            <a:pPr indent="457200" algn="l"/>
            <a:endParaRPr lang="th-TH" sz="8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indent="457200" algn="l"/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2. เงื่อนไข / ข้อจำกัดของปัญหา คือ ……………………………………………………………………..……………………………..…………………………..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...</a:t>
            </a:r>
          </a:p>
          <a:p>
            <a:pPr indent="457200" algn="l"/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ผลลัพธ์ที่ต้องการจากการแก้ปัญหา</a:t>
            </a:r>
            <a:b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……………………………………………………………………..……………………………..…………………………..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  <a:endParaRPr lang="en-US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0967956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0463A86-82D3-4A27-BCAB-977A53B1B6CE}"/>
              </a:ext>
            </a:extLst>
          </p:cNvPr>
          <p:cNvSpPr/>
          <p:nvPr/>
        </p:nvSpPr>
        <p:spPr>
          <a:xfrm>
            <a:off x="1129070" y="2312976"/>
            <a:ext cx="114313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th-TH" sz="4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    ผู้เรียนแต่ละกลุ่มนำเสนอปัญหาที่ตนสนใจ และให้เพื่อนในชั้นเรียนและผู้สอนร่วมกันอภิปรายถึง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BE65C6-B5BD-4859-A2C1-13576764AE05}"/>
              </a:ext>
            </a:extLst>
          </p:cNvPr>
          <p:cNvSpPr txBox="1"/>
          <p:nvPr/>
        </p:nvSpPr>
        <p:spPr>
          <a:xfrm>
            <a:off x="1862254" y="275295"/>
            <a:ext cx="10341469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การรวบรวมข้อมูล</a:t>
            </a:r>
            <a:r>
              <a:rPr lang="en-US" sz="7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(data collection)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ADC04BF4-8F5B-46FB-81CC-E5C38A1DD2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53789852"/>
              </p:ext>
            </p:extLst>
          </p:nvPr>
        </p:nvGraphicFramePr>
        <p:xfrm>
          <a:off x="2179844" y="4271682"/>
          <a:ext cx="9329769" cy="35747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8528184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3240505" y="802106"/>
            <a:ext cx="6491420" cy="1284082"/>
            <a:chOff x="6939280" y="126988"/>
            <a:chExt cx="4355243" cy="6858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7" name="Rounded Rectangle 36"/>
            <p:cNvSpPr/>
            <p:nvPr/>
          </p:nvSpPr>
          <p:spPr>
            <a:xfrm>
              <a:off x="6939280" y="126988"/>
              <a:ext cx="4342187" cy="685812"/>
            </a:xfrm>
            <a:prstGeom prst="roundRect">
              <a:avLst>
                <a:gd name="adj" fmla="val 0"/>
              </a:avLst>
            </a:prstGeom>
            <a:solidFill>
              <a:srgbClr val="C6CAE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7539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ea typeface="+mn-ea"/>
                <a:cs typeface="TH Sarabun New" panose="020B0500040200020003" pitchFamily="34" charset="-34"/>
                <a:sym typeface="Helvetica Ligh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955946" y="225725"/>
              <a:ext cx="4338577" cy="4438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7539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th-TH" sz="4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H Sarabun New" panose="020B0500040200020003" pitchFamily="34" charset="-34"/>
                  <a:ea typeface="+mn-ea"/>
                  <a:cs typeface="TH Sarabun New" panose="020B0500040200020003" pitchFamily="34" charset="-34"/>
                  <a:sym typeface="Helvetica Light"/>
                </a:rPr>
                <a:t>ดาต้าที่ท้าทาย</a:t>
              </a:r>
            </a:p>
          </p:txBody>
        </p:sp>
      </p:grpSp>
      <p:sp>
        <p:nvSpPr>
          <p:cNvPr id="31" name="Rounded Rectangle 45">
            <a:extLst>
              <a:ext uri="{FF2B5EF4-FFF2-40B4-BE49-F238E27FC236}">
                <a16:creationId xmlns:a16="http://schemas.microsoft.com/office/drawing/2014/main" id="{3CC29F56-C67C-436F-BC5C-C9F549B38DE3}"/>
              </a:ext>
            </a:extLst>
          </p:cNvPr>
          <p:cNvSpPr/>
          <p:nvPr/>
        </p:nvSpPr>
        <p:spPr>
          <a:xfrm>
            <a:off x="2037347" y="4132743"/>
            <a:ext cx="9544813" cy="889545"/>
          </a:xfrm>
          <a:prstGeom prst="roundRect">
            <a:avLst>
              <a:gd name="adj" fmla="val 18667"/>
            </a:avLst>
          </a:prstGeom>
          <a:solidFill>
            <a:srgbClr val="FAFAFF"/>
          </a:solidFill>
          <a:ln w="50800">
            <a:solidFill>
              <a:srgbClr val="469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753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84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ea typeface="+mn-ea"/>
                <a:cs typeface="TH Sarabun New" panose="020B0500040200020003" pitchFamily="34" charset="-34"/>
                <a:sym typeface="Helvetica Light"/>
              </a:rPr>
              <a:t>ตอบคำถามลงในใบกิจกรรมที่ 12.1 ดาต้าที่ท้าทาย ข้อ 4-5</a:t>
            </a:r>
          </a:p>
        </p:txBody>
      </p:sp>
      <p:sp>
        <p:nvSpPr>
          <p:cNvPr id="32" name="Rounded Rectangle 45">
            <a:extLst>
              <a:ext uri="{FF2B5EF4-FFF2-40B4-BE49-F238E27FC236}">
                <a16:creationId xmlns:a16="http://schemas.microsoft.com/office/drawing/2014/main" id="{3CC29F56-C67C-436F-BC5C-C9F549B38DE3}"/>
              </a:ext>
            </a:extLst>
          </p:cNvPr>
          <p:cNvSpPr/>
          <p:nvPr/>
        </p:nvSpPr>
        <p:spPr>
          <a:xfrm>
            <a:off x="2037347" y="2743201"/>
            <a:ext cx="9544813" cy="889545"/>
          </a:xfrm>
          <a:prstGeom prst="roundRect">
            <a:avLst>
              <a:gd name="adj" fmla="val 18667"/>
            </a:avLst>
          </a:prstGeom>
          <a:solidFill>
            <a:srgbClr val="FAFAFF"/>
          </a:solidFill>
          <a:ln w="50800">
            <a:solidFill>
              <a:srgbClr val="469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753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84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ea typeface="+mn-ea"/>
                <a:cs typeface="TH Sarabun New" panose="020B0500040200020003" pitchFamily="34" charset="-34"/>
                <a:sym typeface="Helvetica Light"/>
              </a:rPr>
              <a:t>ออกแบบวิธีการเก็บรวมรวมข้อมูล</a:t>
            </a:r>
          </a:p>
        </p:txBody>
      </p:sp>
      <p:sp>
        <p:nvSpPr>
          <p:cNvPr id="35" name="Rounded Rectangle 45">
            <a:extLst>
              <a:ext uri="{FF2B5EF4-FFF2-40B4-BE49-F238E27FC236}">
                <a16:creationId xmlns:a16="http://schemas.microsoft.com/office/drawing/2014/main" id="{3CC29F56-C67C-436F-BC5C-C9F549B38DE3}"/>
              </a:ext>
            </a:extLst>
          </p:cNvPr>
          <p:cNvSpPr/>
          <p:nvPr/>
        </p:nvSpPr>
        <p:spPr>
          <a:xfrm>
            <a:off x="2037346" y="5379265"/>
            <a:ext cx="9544813" cy="889545"/>
          </a:xfrm>
          <a:prstGeom prst="roundRect">
            <a:avLst>
              <a:gd name="adj" fmla="val 18667"/>
            </a:avLst>
          </a:prstGeom>
          <a:solidFill>
            <a:srgbClr val="FAFAFF"/>
          </a:solidFill>
          <a:ln w="50800">
            <a:solidFill>
              <a:srgbClr val="469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753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84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ea typeface="+mn-ea"/>
                <a:cs typeface="TH Sarabun New" panose="020B0500040200020003" pitchFamily="34" charset="-34"/>
                <a:sym typeface="Helvetica Light"/>
              </a:rPr>
              <a:t>สร้างเครื่องมือสำหรับเก็บรวบรวมข้อมูล</a:t>
            </a:r>
          </a:p>
        </p:txBody>
      </p:sp>
      <p:sp>
        <p:nvSpPr>
          <p:cNvPr id="8" name="Rounded Rectangle 45">
            <a:extLst>
              <a:ext uri="{FF2B5EF4-FFF2-40B4-BE49-F238E27FC236}">
                <a16:creationId xmlns:a16="http://schemas.microsoft.com/office/drawing/2014/main" id="{C0728A19-FB28-4A0A-A6D5-3C762C407673}"/>
              </a:ext>
            </a:extLst>
          </p:cNvPr>
          <p:cNvSpPr/>
          <p:nvPr/>
        </p:nvSpPr>
        <p:spPr>
          <a:xfrm>
            <a:off x="2037347" y="6678281"/>
            <a:ext cx="9544813" cy="889545"/>
          </a:xfrm>
          <a:prstGeom prst="roundRect">
            <a:avLst>
              <a:gd name="adj" fmla="val 18667"/>
            </a:avLst>
          </a:prstGeom>
          <a:solidFill>
            <a:srgbClr val="FAFAFF"/>
          </a:solidFill>
          <a:ln w="50800">
            <a:solidFill>
              <a:srgbClr val="469F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753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84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H Sarabun New" panose="020B0500040200020003" pitchFamily="34" charset="-34"/>
                <a:ea typeface="+mn-ea"/>
                <a:cs typeface="TH Sarabun New" panose="020B0500040200020003" pitchFamily="34" charset="-34"/>
                <a:sym typeface="Helvetica Light"/>
              </a:rPr>
              <a:t>นำเสนอเครื่องมือสำหรับเก็บรวบรวมข้อมูล</a:t>
            </a:r>
          </a:p>
        </p:txBody>
      </p:sp>
    </p:spTree>
    <p:extLst>
      <p:ext uri="{BB962C8B-B14F-4D97-AF65-F5344CB8AC3E}">
        <p14:creationId xmlns:p14="http://schemas.microsoft.com/office/powerpoint/2010/main" val="32949068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5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00B05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211A1B0-6752-4F8A-BB72-DF9479962618}"/>
              </a:ext>
            </a:extLst>
          </p:cNvPr>
          <p:cNvSpPr txBox="1">
            <a:spLocks/>
          </p:cNvSpPr>
          <p:nvPr/>
        </p:nvSpPr>
        <p:spPr>
          <a:xfrm>
            <a:off x="1874224" y="423491"/>
            <a:ext cx="10221923" cy="79208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ใบกิจกรรมที่ 12.</a:t>
            </a:r>
            <a:r>
              <a:rPr lang="en-US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1</a:t>
            </a:r>
            <a:r>
              <a:rPr lang="th-TH" sz="6000" b="1" dirty="0">
                <a:solidFill>
                  <a:srgbClr val="000000"/>
                </a:solidFill>
                <a:latin typeface="TH SarabunPSK" panose="020B0500040200020003" pitchFamily="34" charset="-34"/>
                <a:ea typeface="+mn-ea"/>
                <a:cs typeface="TH SarabunPSK" panose="020B0500040200020003" pitchFamily="34" charset="-34"/>
              </a:rPr>
              <a:t> เรื่อง ดาต้าที่ท้าทาย</a:t>
            </a:r>
          </a:p>
        </p:txBody>
      </p:sp>
      <p:pic>
        <p:nvPicPr>
          <p:cNvPr id="9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id="{750BD817-FABD-4B2B-9BE0-8F9012BCA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840" b="90608" l="9945" r="89503">
                        <a14:foregroundMark x1="57459" y1="31492" x2="57459" y2="31492"/>
                        <a14:foregroundMark x1="70718" y1="9392" x2="70718" y2="9392"/>
                        <a14:foregroundMark x1="72928" y1="38122" x2="72928" y2="38122"/>
                        <a14:foregroundMark x1="76796" y1="36464" x2="76796" y2="36464"/>
                        <a14:foregroundMark x1="88398" y1="74033" x2="88398" y2="74033"/>
                        <a14:foregroundMark x1="86188" y1="90608" x2="86188" y2="90608"/>
                        <a14:foregroundMark x1="17127" y1="34254" x2="17127" y2="34254"/>
                        <a14:foregroundMark x1="45856" y1="12155" x2="45856" y2="12155"/>
                        <a14:foregroundMark x1="71823" y1="41436" x2="71823" y2="414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2955" y="287565"/>
            <a:ext cx="1152128" cy="115212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8C0A7C2-31E4-4844-AF2B-672922EEF4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8927308"/>
              </p:ext>
            </p:extLst>
          </p:nvPr>
        </p:nvGraphicFramePr>
        <p:xfrm>
          <a:off x="736038" y="3663929"/>
          <a:ext cx="11532723" cy="3507190"/>
        </p:xfrm>
        <a:graphic>
          <a:graphicData uri="http://schemas.openxmlformats.org/drawingml/2006/table">
            <a:tbl>
              <a:tblPr/>
              <a:tblGrid>
                <a:gridCol w="4025530">
                  <a:extLst>
                    <a:ext uri="{9D8B030D-6E8A-4147-A177-3AD203B41FA5}">
                      <a16:colId xmlns:a16="http://schemas.microsoft.com/office/drawing/2014/main" val="240368061"/>
                    </a:ext>
                  </a:extLst>
                </a:gridCol>
                <a:gridCol w="3818965">
                  <a:extLst>
                    <a:ext uri="{9D8B030D-6E8A-4147-A177-3AD203B41FA5}">
                      <a16:colId xmlns:a16="http://schemas.microsoft.com/office/drawing/2014/main" val="2179163991"/>
                    </a:ext>
                  </a:extLst>
                </a:gridCol>
                <a:gridCol w="3688228">
                  <a:extLst>
                    <a:ext uri="{9D8B030D-6E8A-4147-A177-3AD203B41FA5}">
                      <a16:colId xmlns:a16="http://schemas.microsoft.com/office/drawing/2014/main" val="3927184452"/>
                    </a:ext>
                  </a:extLst>
                </a:gridCol>
              </a:tblGrid>
              <a:tr h="268169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4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ข้อมูล</a:t>
                      </a:r>
                      <a:endParaRPr lang="th-TH" sz="40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45919" marR="45919" marT="45919" marB="459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4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ชนิดของข้อมูล</a:t>
                      </a:r>
                      <a:endParaRPr lang="th-TH" sz="40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45919" marR="45919" marT="45919" marB="459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4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รูปแบบของข้อมูล</a:t>
                      </a:r>
                      <a:endParaRPr lang="th-TH" sz="40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45919" marR="45919" marT="45919" marB="459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078651"/>
                  </a:ext>
                </a:extLst>
              </a:tr>
              <a:tr h="488583">
                <a:tc>
                  <a:txBody>
                    <a:bodyPr/>
                    <a:lstStyle/>
                    <a:p>
                      <a:pPr fontAlgn="t"/>
                      <a:endParaRPr lang="en-US" sz="40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45919" marR="45919" marT="45919" marB="459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40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45919" marR="45919" marT="45919" marB="459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40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45919" marR="45919" marT="45919" marB="459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9294833"/>
                  </a:ext>
                </a:extLst>
              </a:tr>
              <a:tr h="488583">
                <a:tc>
                  <a:txBody>
                    <a:bodyPr/>
                    <a:lstStyle/>
                    <a:p>
                      <a:pPr fontAlgn="t"/>
                      <a:endParaRPr lang="en-US" sz="40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45919" marR="45919" marT="45919" marB="459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40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45919" marR="45919" marT="45919" marB="459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40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45919" marR="45919" marT="45919" marB="459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5378093"/>
                  </a:ext>
                </a:extLst>
              </a:tr>
              <a:tr h="488583">
                <a:tc>
                  <a:txBody>
                    <a:bodyPr/>
                    <a:lstStyle/>
                    <a:p>
                      <a:pPr fontAlgn="t"/>
                      <a:endParaRPr lang="en-US" sz="40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45919" marR="45919" marT="45919" marB="459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40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45919" marR="45919" marT="45919" marB="459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40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45919" marR="45919" marT="45919" marB="459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324779"/>
                  </a:ext>
                </a:extLst>
              </a:tr>
              <a:tr h="488583">
                <a:tc>
                  <a:txBody>
                    <a:bodyPr/>
                    <a:lstStyle/>
                    <a:p>
                      <a:pPr fontAlgn="t"/>
                      <a:endParaRPr lang="en-US" sz="4000" b="1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45919" marR="45919" marT="45919" marB="459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40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45919" marR="45919" marT="45919" marB="459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4000" b="1" dirty="0">
                        <a:effectLst/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marL="45919" marR="45919" marT="45919" marB="459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7010362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F12C30DA-4610-43EE-8A36-8FC326B245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038" y="2465783"/>
            <a:ext cx="10274875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h-TH" alt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ข้อมูลที่จำเป็นต่อการแก้ปัญหา</a:t>
            </a:r>
            <a:endParaRPr lang="en-US" altLang="en-US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38216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ap="flat">
          <a:solidFill>
            <a:srgbClr val="B3B3B3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t">
        <a:spAutoFit/>
      </a:bodyPr>
      <a:lstStyle>
        <a:defPPr marL="0" marR="0" indent="0" algn="ctr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ap="flat">
          <a:solidFill>
            <a:srgbClr val="B3B3B3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t">
        <a:spAutoFit/>
      </a:bodyPr>
      <a:lstStyle>
        <a:defPPr marL="0" marR="0" indent="0" algn="ctr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</TotalTime>
  <Words>800</Words>
  <Application>Microsoft Office PowerPoint</Application>
  <PresentationFormat>Custom</PresentationFormat>
  <Paragraphs>108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33" baseType="lpstr">
      <vt:lpstr>Arial</vt:lpstr>
      <vt:lpstr>Avenir Roman</vt:lpstr>
      <vt:lpstr>Calibri</vt:lpstr>
      <vt:lpstr>Calibri Light</vt:lpstr>
      <vt:lpstr>Helvetica</vt:lpstr>
      <vt:lpstr>Helvetica Light</vt:lpstr>
      <vt:lpstr>Helvetica Neue</vt:lpstr>
      <vt:lpstr>Helvetica Neue Light</vt:lpstr>
      <vt:lpstr>TH Niramit AS</vt:lpstr>
      <vt:lpstr>TH Sarabun New</vt:lpstr>
      <vt:lpstr>TH SarabunPSK</vt:lpstr>
      <vt:lpstr>Thonburi</vt:lpstr>
      <vt:lpstr>White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AllNew2019</dc:creator>
  <cp:lastModifiedBy>Tassanee Krongtong</cp:lastModifiedBy>
  <cp:revision>83</cp:revision>
  <dcterms:modified xsi:type="dcterms:W3CDTF">2020-02-06T04:15:27Z</dcterms:modified>
</cp:coreProperties>
</file>