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4"/>
  </p:notesMasterIdLst>
  <p:sldIdLst>
    <p:sldId id="265" r:id="rId2"/>
    <p:sldId id="295" r:id="rId3"/>
    <p:sldId id="314" r:id="rId4"/>
    <p:sldId id="280" r:id="rId5"/>
    <p:sldId id="266" r:id="rId6"/>
    <p:sldId id="298" r:id="rId7"/>
    <p:sldId id="315" r:id="rId8"/>
    <p:sldId id="300" r:id="rId9"/>
    <p:sldId id="316" r:id="rId10"/>
    <p:sldId id="317" r:id="rId11"/>
    <p:sldId id="283" r:id="rId12"/>
    <p:sldId id="308" r:id="rId13"/>
  </p:sldIdLst>
  <p:sldSz cx="13004800" cy="97536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1pPr>
    <a:lvl2pPr marL="0" marR="0" indent="3429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2pPr>
    <a:lvl3pPr marL="0" marR="0" indent="685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3pPr>
    <a:lvl4pPr marL="0" marR="0" indent="10287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4pPr>
    <a:lvl5pPr marL="0" marR="0" indent="1371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5pPr>
    <a:lvl6pPr marL="0" marR="0" indent="17145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6pPr>
    <a:lvl7pPr marL="0" marR="0" indent="20574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7pPr>
    <a:lvl8pPr marL="0" marR="0" indent="24003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8pPr>
    <a:lvl9pPr marL="0" marR="0" indent="2743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02625"/>
    <a:srgbClr val="285E5D"/>
    <a:srgbClr val="37817F"/>
    <a:srgbClr val="87CBC9"/>
    <a:srgbClr val="803054"/>
    <a:srgbClr val="1A3E3D"/>
    <a:srgbClr val="3C8C8A"/>
    <a:srgbClr val="4BAFAD"/>
    <a:srgbClr val="296160"/>
    <a:srgbClr val="9CD4D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7050740-5E68-454F-9313-8695789595CC}" v="1590" dt="2019-11-10T04:09:54.651"/>
  </p1510:revLst>
</p1510:revInfo>
</file>

<file path=ppt/tableStyles.xml><?xml version="1.0" encoding="utf-8"?>
<a:tblStyleLst xmlns:a="http://schemas.openxmlformats.org/drawingml/2006/main" def="{5940675A-B579-460E-94D1-54222C63F5DA}">
  <a:tblStyle styleId="{8F44A2F1-9E1F-4B54-A3A2-5F16C0AD49E2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2D85BA"/>
              </a:solidFill>
              <a:prstDash val="solid"/>
              <a:miter lim="400000"/>
            </a:ln>
          </a:left>
          <a:right>
            <a:ln w="12700" cap="flat">
              <a:solidFill>
                <a:srgbClr val="2D85BA"/>
              </a:solidFill>
              <a:prstDash val="solid"/>
              <a:miter lim="400000"/>
            </a:ln>
          </a:right>
          <a:top>
            <a:ln w="12700" cap="flat">
              <a:solidFill>
                <a:srgbClr val="2D85BA"/>
              </a:solidFill>
              <a:prstDash val="solid"/>
              <a:miter lim="400000"/>
            </a:ln>
          </a:top>
          <a:bottom>
            <a:ln w="12700" cap="flat">
              <a:solidFill>
                <a:srgbClr val="2D85BA"/>
              </a:solidFill>
              <a:prstDash val="solid"/>
              <a:miter lim="400000"/>
            </a:ln>
          </a:bottom>
          <a:insideH>
            <a:ln w="12700" cap="flat">
              <a:solidFill>
                <a:srgbClr val="2D85BA"/>
              </a:solidFill>
              <a:prstDash val="solid"/>
              <a:miter lim="400000"/>
            </a:ln>
          </a:insideH>
          <a:insideV>
            <a:ln w="12700" cap="flat">
              <a:solidFill>
                <a:srgbClr val="2D85BA"/>
              </a:solidFill>
              <a:prstDash val="solid"/>
              <a:miter lim="400000"/>
            </a:ln>
          </a:insideV>
        </a:tcBdr>
        <a:fill>
          <a:solidFill>
            <a:srgbClr val="DCDFE2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B4EB3"/>
              </a:solidFill>
              <a:prstDash val="solid"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2D85BA"/>
              </a:solidFill>
              <a:prstDash val="solid"/>
              <a:miter lim="400000"/>
            </a:ln>
          </a:top>
          <a:bottom>
            <a:ln w="12700" cap="flat">
              <a:solidFill>
                <a:srgbClr val="2D85BA"/>
              </a:solidFill>
              <a:prstDash val="solid"/>
              <a:miter lim="400000"/>
            </a:ln>
          </a:bottom>
          <a:insideH>
            <a:ln w="12700" cap="flat">
              <a:solidFill>
                <a:srgbClr val="2D85BA"/>
              </a:solidFill>
              <a:prstDash val="solid"/>
              <a:miter lim="400000"/>
            </a:ln>
          </a:insideH>
          <a:insideV>
            <a:ln w="12700" cap="flat">
              <a:solidFill>
                <a:srgbClr val="2D85BA"/>
              </a:solidFill>
              <a:prstDash val="solid"/>
              <a:miter lim="400000"/>
            </a:ln>
          </a:insideV>
        </a:tcBdr>
        <a:fill>
          <a:solidFill>
            <a:srgbClr val="2E78C3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25400" cap="flat">
              <a:noFill/>
              <a:miter lim="400000"/>
            </a:ln>
          </a:left>
          <a:right>
            <a:ln w="25400" cap="flat">
              <a:noFill/>
              <a:miter lim="400000"/>
            </a:ln>
          </a:right>
          <a:top>
            <a:ln w="25400" cap="flat">
              <a:noFill/>
              <a:miter lim="400000"/>
            </a:ln>
          </a:top>
          <a:bottom>
            <a:ln w="12700" cap="flat">
              <a:solidFill>
                <a:srgbClr val="0B4EB3"/>
              </a:solidFill>
              <a:prstDash val="solid"/>
              <a:miter lim="400000"/>
            </a:ln>
          </a:bottom>
          <a:insideH>
            <a:ln w="25400" cap="flat">
              <a:noFill/>
              <a:miter lim="400000"/>
            </a:ln>
          </a:insideH>
          <a:insideV>
            <a:ln w="25400" cap="flat">
              <a:noFill/>
              <a:miter lim="400000"/>
            </a:ln>
          </a:insideV>
        </a:tcBdr>
        <a:fill>
          <a:solidFill>
            <a:srgbClr val="4394F8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2D85BA"/>
              </a:solidFill>
              <a:prstDash val="solid"/>
              <a:miter lim="400000"/>
            </a:ln>
          </a:left>
          <a:right>
            <a:ln w="12700" cap="flat">
              <a:solidFill>
                <a:srgbClr val="2D85BA"/>
              </a:solidFill>
              <a:prstDash val="solid"/>
              <a:miter lim="400000"/>
            </a:ln>
          </a:right>
          <a:top>
            <a:ln w="12700" cap="flat">
              <a:solidFill>
                <a:srgbClr val="0B4EB3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2D85BA"/>
              </a:solidFill>
              <a:prstDash val="solid"/>
              <a:miter lim="400000"/>
            </a:ln>
          </a:insideH>
          <a:insideV>
            <a:ln w="12700" cap="flat">
              <a:solidFill>
                <a:srgbClr val="2D85BA"/>
              </a:solidFill>
              <a:prstDash val="solid"/>
              <a:miter lim="400000"/>
            </a:ln>
          </a:insideV>
        </a:tcBdr>
        <a:fill>
          <a:solidFill>
            <a:srgbClr val="0B4EB3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AAAAAA"/>
              </a:solidFill>
              <a:prstDash val="solid"/>
              <a:miter lim="400000"/>
            </a:ln>
          </a:left>
          <a:right>
            <a:ln w="12700" cap="flat">
              <a:solidFill>
                <a:srgbClr val="AAAAAA"/>
              </a:solidFill>
              <a:prstDash val="solid"/>
              <a:miter lim="400000"/>
            </a:ln>
          </a:right>
          <a:top>
            <a:ln w="12700" cap="flat">
              <a:solidFill>
                <a:srgbClr val="AAAAAA"/>
              </a:solidFill>
              <a:prstDash val="solid"/>
              <a:miter lim="400000"/>
            </a:ln>
          </a:top>
          <a:bottom>
            <a:ln w="12700" cap="flat">
              <a:solidFill>
                <a:srgbClr val="AAAAAA"/>
              </a:solidFill>
              <a:prstDash val="solid"/>
              <a:miter lim="400000"/>
            </a:ln>
          </a:bottom>
          <a:insideH>
            <a:ln w="12700" cap="flat">
              <a:solidFill>
                <a:srgbClr val="AAAAAA"/>
              </a:solidFill>
              <a:prstDash val="solid"/>
              <a:miter lim="400000"/>
            </a:ln>
          </a:insideH>
          <a:insideV>
            <a:ln w="12700" cap="flat">
              <a:solidFill>
                <a:srgbClr val="AAAAAA"/>
              </a:solidFill>
              <a:prstDash val="solid"/>
              <a:miter lim="400000"/>
            </a:ln>
          </a:insideV>
        </a:tcBdr>
        <a:fill>
          <a:solidFill>
            <a:srgbClr val="D9D9D9"/>
          </a:solidFill>
        </a:fill>
      </a:tcStyle>
    </a:wholeTbl>
    <a:band2H>
      <a:tcTxStyle/>
      <a:tcStyle>
        <a:tcBdr/>
        <a:fill>
          <a:solidFill>
            <a:srgbClr val="EBEBEB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4D4D4D"/>
              </a:solidFill>
              <a:prstDash val="solid"/>
              <a:miter lim="400000"/>
            </a:ln>
          </a:left>
          <a:right>
            <a:ln w="12700" cap="flat">
              <a:solidFill>
                <a:srgbClr val="4D4D4D"/>
              </a:solidFill>
              <a:prstDash val="solid"/>
              <a:miter lim="400000"/>
            </a:ln>
          </a:right>
          <a:top>
            <a:ln w="12700" cap="flat">
              <a:solidFill>
                <a:srgbClr val="4D4D4D"/>
              </a:solidFill>
              <a:prstDash val="solid"/>
              <a:miter lim="400000"/>
            </a:ln>
          </a:top>
          <a:bottom>
            <a:ln w="12700" cap="flat">
              <a:solidFill>
                <a:srgbClr val="4D4D4D"/>
              </a:solidFill>
              <a:prstDash val="solid"/>
              <a:miter lim="400000"/>
            </a:ln>
          </a:bottom>
          <a:insideH>
            <a:ln w="12700" cap="flat">
              <a:solidFill>
                <a:srgbClr val="4D4D4D"/>
              </a:solidFill>
              <a:prstDash val="solid"/>
              <a:miter lim="400000"/>
            </a:ln>
          </a:insideH>
          <a:insideV>
            <a:ln w="12700" cap="flat">
              <a:solidFill>
                <a:srgbClr val="4D4D4D"/>
              </a:solidFill>
              <a:prstDash val="solid"/>
              <a:miter lim="400000"/>
            </a:ln>
          </a:insideV>
        </a:tcBdr>
        <a:fill>
          <a:solidFill>
            <a:srgbClr val="4FC327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4D4D4D"/>
              </a:solidFill>
              <a:prstDash val="solid"/>
              <a:miter lim="400000"/>
            </a:ln>
          </a:left>
          <a:right>
            <a:ln w="12700" cap="flat">
              <a:solidFill>
                <a:srgbClr val="4D4D4D"/>
              </a:solidFill>
              <a:prstDash val="solid"/>
              <a:miter lim="400000"/>
            </a:ln>
          </a:right>
          <a:top>
            <a:ln w="12700" cap="flat">
              <a:solidFill>
                <a:srgbClr val="4D4D4D"/>
              </a:solidFill>
              <a:prstDash val="solid"/>
              <a:miter lim="400000"/>
            </a:ln>
          </a:top>
          <a:bottom>
            <a:ln w="12700" cap="flat">
              <a:solidFill>
                <a:srgbClr val="4D4D4D"/>
              </a:solidFill>
              <a:prstDash val="solid"/>
              <a:miter lim="400000"/>
            </a:ln>
          </a:bottom>
          <a:insideH>
            <a:ln w="12700" cap="flat">
              <a:solidFill>
                <a:srgbClr val="4D4D4D"/>
              </a:solidFill>
              <a:prstDash val="solid"/>
              <a:miter lim="400000"/>
            </a:ln>
          </a:insideH>
          <a:insideV>
            <a:ln w="12700" cap="flat">
              <a:solidFill>
                <a:srgbClr val="4D4D4D"/>
              </a:solidFill>
              <a:prstDash val="solid"/>
              <a:miter lim="400000"/>
            </a:ln>
          </a:insideV>
        </a:tcBdr>
        <a:fill>
          <a:solidFill>
            <a:srgbClr val="0F7813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4D4D4D"/>
              </a:solidFill>
              <a:prstDash val="solid"/>
              <a:miter lim="400000"/>
            </a:ln>
          </a:left>
          <a:right>
            <a:ln w="12700" cap="flat">
              <a:solidFill>
                <a:srgbClr val="4D4D4D"/>
              </a:solidFill>
              <a:prstDash val="solid"/>
              <a:miter lim="400000"/>
            </a:ln>
          </a:right>
          <a:top>
            <a:ln w="12700" cap="flat">
              <a:solidFill>
                <a:srgbClr val="4D4D4D"/>
              </a:solidFill>
              <a:prstDash val="solid"/>
              <a:miter lim="400000"/>
            </a:ln>
          </a:top>
          <a:bottom>
            <a:ln w="12700" cap="flat">
              <a:solidFill>
                <a:srgbClr val="4D4D4D"/>
              </a:solidFill>
              <a:prstDash val="solid"/>
              <a:miter lim="400000"/>
            </a:ln>
          </a:bottom>
          <a:insideH>
            <a:ln w="12700" cap="flat">
              <a:solidFill>
                <a:srgbClr val="4D4D4D"/>
              </a:solidFill>
              <a:prstDash val="solid"/>
              <a:miter lim="400000"/>
            </a:ln>
          </a:insideH>
          <a:insideV>
            <a:ln w="12700" cap="flat">
              <a:solidFill>
                <a:srgbClr val="4D4D4D"/>
              </a:solidFill>
              <a:prstDash val="solid"/>
              <a:miter lim="400000"/>
            </a:ln>
          </a:insideV>
        </a:tcBdr>
        <a:fill>
          <a:solidFill>
            <a:srgbClr val="0F7813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4B4B4B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4B4B4B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4B4B4B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4B4B4B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4B4B4B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4B4B4B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E0DDCD"/>
          </a:solidFill>
        </a:fill>
      </a:tcStyle>
    </a:wholeTbl>
    <a:band2H>
      <a:tcTxStyle/>
      <a:tcStyle>
        <a:tcBdr/>
        <a:fill>
          <a:solidFill>
            <a:srgbClr val="D2CFC5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4B4B4B"/>
              </a:solidFill>
              <a:prstDash val="solid"/>
              <a:miter lim="400000"/>
            </a:ln>
          </a:left>
          <a:right>
            <a:ln w="12700" cap="flat">
              <a:solidFill>
                <a:srgbClr val="4B4B4B"/>
              </a:solidFill>
              <a:prstDash val="solid"/>
              <a:miter lim="400000"/>
            </a:ln>
          </a:right>
          <a:top>
            <a:ln w="12700" cap="flat">
              <a:solidFill>
                <a:srgbClr val="4B4B4B"/>
              </a:solidFill>
              <a:prstDash val="solid"/>
              <a:miter lim="400000"/>
            </a:ln>
          </a:top>
          <a:bottom>
            <a:ln w="12700" cap="flat">
              <a:solidFill>
                <a:srgbClr val="4B4B4B"/>
              </a:solidFill>
              <a:prstDash val="solid"/>
              <a:miter lim="400000"/>
            </a:ln>
          </a:bottom>
          <a:insideH>
            <a:ln w="12700" cap="flat">
              <a:solidFill>
                <a:srgbClr val="4B4B4B"/>
              </a:solidFill>
              <a:prstDash val="solid"/>
              <a:miter lim="400000"/>
            </a:ln>
          </a:insideH>
          <a:insideV>
            <a:ln w="12700" cap="flat">
              <a:solidFill>
                <a:srgbClr val="4B4B4B"/>
              </a:solidFill>
              <a:prstDash val="solid"/>
              <a:miter lim="400000"/>
            </a:ln>
          </a:insideV>
        </a:tcBdr>
        <a:fill>
          <a:solidFill>
            <a:srgbClr val="7D8B87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4B4B4B"/>
              </a:solidFill>
              <a:prstDash val="solid"/>
              <a:miter lim="400000"/>
            </a:ln>
          </a:left>
          <a:right>
            <a:ln w="12700" cap="flat">
              <a:solidFill>
                <a:srgbClr val="4B4B4B"/>
              </a:solidFill>
              <a:prstDash val="solid"/>
              <a:miter lim="400000"/>
            </a:ln>
          </a:right>
          <a:top>
            <a:ln w="12700" cap="flat">
              <a:solidFill>
                <a:srgbClr val="4B4B4B"/>
              </a:solidFill>
              <a:prstDash val="solid"/>
              <a:miter lim="400000"/>
            </a:ln>
          </a:top>
          <a:bottom>
            <a:ln w="12700" cap="flat">
              <a:solidFill>
                <a:srgbClr val="4B4B4B"/>
              </a:solidFill>
              <a:prstDash val="solid"/>
              <a:miter lim="400000"/>
            </a:ln>
          </a:bottom>
          <a:insideH>
            <a:ln w="12700" cap="flat">
              <a:solidFill>
                <a:srgbClr val="4B4B4B"/>
              </a:solidFill>
              <a:prstDash val="solid"/>
              <a:miter lim="400000"/>
            </a:ln>
          </a:insideH>
          <a:insideV>
            <a:ln w="12700" cap="flat">
              <a:solidFill>
                <a:srgbClr val="4B4B4B"/>
              </a:solidFill>
              <a:prstDash val="solid"/>
              <a:miter lim="400000"/>
            </a:ln>
          </a:insideV>
        </a:tcBdr>
        <a:fill>
          <a:solidFill>
            <a:srgbClr val="84633E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4B4B4B"/>
              </a:solidFill>
              <a:prstDash val="solid"/>
              <a:miter lim="400000"/>
            </a:ln>
          </a:left>
          <a:right>
            <a:ln w="12700" cap="flat">
              <a:solidFill>
                <a:srgbClr val="4B4B4B"/>
              </a:solidFill>
              <a:prstDash val="solid"/>
              <a:miter lim="400000"/>
            </a:ln>
          </a:right>
          <a:top>
            <a:ln w="12700" cap="flat">
              <a:solidFill>
                <a:srgbClr val="4B4B4B"/>
              </a:solidFill>
              <a:prstDash val="solid"/>
              <a:miter lim="400000"/>
            </a:ln>
          </a:top>
          <a:bottom>
            <a:ln w="12700" cap="flat">
              <a:solidFill>
                <a:srgbClr val="4B4B4B"/>
              </a:solidFill>
              <a:prstDash val="solid"/>
              <a:miter lim="400000"/>
            </a:ln>
          </a:bottom>
          <a:insideH>
            <a:ln w="12700" cap="flat">
              <a:solidFill>
                <a:srgbClr val="4B4B4B"/>
              </a:solidFill>
              <a:prstDash val="solid"/>
              <a:miter lim="400000"/>
            </a:ln>
          </a:insideH>
          <a:insideV>
            <a:ln w="12700" cap="flat">
              <a:solidFill>
                <a:srgbClr val="4B4B4B"/>
              </a:solidFill>
              <a:prstDash val="solid"/>
              <a:miter lim="400000"/>
            </a:ln>
          </a:insideV>
        </a:tcBdr>
        <a:fill>
          <a:solidFill>
            <a:srgbClr val="84633E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rgbClr val="D6DFDF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4C637D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4C637D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4C637D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C5C7C8"/>
          </a:solidFill>
        </a:fill>
      </a:tcStyle>
    </a:wholeTbl>
    <a:band2H>
      <a:tcTxStyle/>
      <a:tcStyle>
        <a:tcBdr/>
        <a:fill>
          <a:solidFill>
            <a:srgbClr val="D6D6D7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41454E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D8086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626972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25400" cap="rnd">
              <a:solidFill>
                <a:srgbClr val="000000"/>
              </a:solidFill>
              <a:custDash>
                <a:ds d="100000" sp="200000"/>
              </a:custDash>
              <a:miter lim="400000"/>
            </a:ln>
          </a:left>
          <a:right>
            <a:ln w="25400" cap="rnd">
              <a:solidFill>
                <a:srgbClr val="000000"/>
              </a:solidFill>
              <a:custDash>
                <a:ds d="100000" sp="200000"/>
              </a:custDash>
              <a:miter lim="400000"/>
            </a:ln>
          </a:right>
          <a:top>
            <a:ln w="25400" cap="rnd">
              <a:solidFill>
                <a:srgbClr val="000000"/>
              </a:solidFill>
              <a:custDash>
                <a:ds d="100000" sp="200000"/>
              </a:custDash>
              <a:miter lim="400000"/>
            </a:ln>
          </a:top>
          <a:bottom>
            <a:ln w="25400" cap="rnd">
              <a:solidFill>
                <a:srgbClr val="000000"/>
              </a:solidFill>
              <a:custDash>
                <a:ds d="100000" sp="200000"/>
              </a:custDash>
              <a:miter lim="400000"/>
            </a:ln>
          </a:bottom>
          <a:insideH>
            <a:ln w="25400" cap="rnd">
              <a:solidFill>
                <a:srgbClr val="000000"/>
              </a:solidFill>
              <a:custDash>
                <a:ds d="100000" sp="200000"/>
              </a:custDash>
              <a:miter lim="400000"/>
            </a:ln>
          </a:insideH>
          <a:insideV>
            <a:ln w="25400" cap="rnd">
              <a:solidFill>
                <a:srgbClr val="000000"/>
              </a:solidFill>
              <a:custDash>
                <a:ds d="100000" sp="200000"/>
              </a:custDash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E8EAEA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rnd">
              <a:solidFill>
                <a:srgbClr val="000000"/>
              </a:solidFill>
              <a:custDash>
                <a:ds d="100000" sp="200000"/>
              </a:custDash>
              <a:miter lim="400000"/>
            </a:ln>
          </a:top>
          <a:bottom>
            <a:ln w="25400" cap="rnd">
              <a:solidFill>
                <a:srgbClr val="000000"/>
              </a:solidFill>
              <a:custDash>
                <a:ds d="100000" sp="200000"/>
              </a:custDash>
              <a:miter lim="400000"/>
            </a:ln>
          </a:bottom>
          <a:insideH>
            <a:ln w="25400" cap="rnd">
              <a:solidFill>
                <a:srgbClr val="000000"/>
              </a:solidFill>
              <a:custDash>
                <a:ds d="100000" sp="200000"/>
              </a:custDash>
              <a:miter lim="400000"/>
            </a:ln>
          </a:insideH>
          <a:insideV>
            <a:ln w="25400" cap="rnd">
              <a:solidFill>
                <a:srgbClr val="000000"/>
              </a:solidFill>
              <a:custDash>
                <a:ds d="100000" sp="200000"/>
              </a:custDash>
              <a:miter lim="400000"/>
            </a:ln>
          </a:insideV>
        </a:tcBdr>
        <a:fill>
          <a:solidFill>
            <a:srgbClr val="FFFFFF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25400" cap="rnd">
              <a:solidFill>
                <a:srgbClr val="000000"/>
              </a:solidFill>
              <a:custDash>
                <a:ds d="100000" sp="200000"/>
              </a:custDash>
              <a:miter lim="400000"/>
            </a:ln>
          </a:left>
          <a:right>
            <a:ln w="25400" cap="rnd">
              <a:solidFill>
                <a:srgbClr val="000000"/>
              </a:solidFill>
              <a:custDash>
                <a:ds d="1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25400" cap="rnd">
              <a:solidFill>
                <a:srgbClr val="000000"/>
              </a:solidFill>
              <a:custDash>
                <a:ds d="100000" sp="200000"/>
              </a:custDash>
              <a:miter lim="400000"/>
            </a:ln>
          </a:insideH>
          <a:insideV>
            <a:ln w="25400" cap="rnd">
              <a:solidFill>
                <a:srgbClr val="000000"/>
              </a:solidFill>
              <a:custDash>
                <a:ds d="100000" sp="200000"/>
              </a:custDash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25400" cap="rnd">
              <a:solidFill>
                <a:srgbClr val="000000"/>
              </a:solidFill>
              <a:custDash>
                <a:ds d="100000" sp="200000"/>
              </a:custDash>
              <a:miter lim="400000"/>
            </a:ln>
          </a:left>
          <a:right>
            <a:ln w="25400" cap="rnd">
              <a:solidFill>
                <a:srgbClr val="000000"/>
              </a:solidFill>
              <a:custDash>
                <a:ds d="1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25400" cap="rnd">
              <a:solidFill>
                <a:srgbClr val="000000"/>
              </a:solidFill>
              <a:custDash>
                <a:ds d="100000" sp="200000"/>
              </a:custDash>
              <a:miter lim="400000"/>
            </a:ln>
          </a:insideH>
          <a:insideV>
            <a:ln w="25400" cap="rnd">
              <a:solidFill>
                <a:srgbClr val="000000"/>
              </a:solidFill>
              <a:custDash>
                <a:ds d="100000" sp="200000"/>
              </a:custDash>
              <a:miter lim="400000"/>
            </a:ln>
          </a:insideV>
        </a:tcBdr>
        <a:fill>
          <a:solidFill>
            <a:srgbClr val="FFFFFF"/>
          </a:solidFill>
        </a:fill>
      </a:tcStyle>
    </a:firstRow>
  </a:tblStyle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DCDFE2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2E78C3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254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4394F8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0B4EB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721"/>
    <p:restoredTop sz="94590"/>
  </p:normalViewPr>
  <p:slideViewPr>
    <p:cSldViewPr snapToGrid="0" snapToObjects="1">
      <p:cViewPr varScale="1">
        <p:scale>
          <a:sx n="60" d="100"/>
          <a:sy n="60" d="100"/>
        </p:scale>
        <p:origin x="1356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20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ontarop Singtokasem" userId="2724d4befae71105" providerId="LiveId" clId="{3A8A6784-A4EC-4AA9-A994-FB88327C7C5D}"/>
    <pc:docChg chg="undo custSel addSld delSld modSld sldOrd">
      <pc:chgData name="Montarop Singtokasem" userId="2724d4befae71105" providerId="LiveId" clId="{3A8A6784-A4EC-4AA9-A994-FB88327C7C5D}" dt="2019-11-10T04:09:54.651" v="4332"/>
      <pc:docMkLst>
        <pc:docMk/>
      </pc:docMkLst>
      <pc:sldChg chg="delSp modSp">
        <pc:chgData name="Montarop Singtokasem" userId="2724d4befae71105" providerId="LiveId" clId="{3A8A6784-A4EC-4AA9-A994-FB88327C7C5D}" dt="2019-11-10T02:56:09.304" v="718" actId="20577"/>
        <pc:sldMkLst>
          <pc:docMk/>
          <pc:sldMk cId="2539290783" sldId="266"/>
        </pc:sldMkLst>
        <pc:spChg chg="mod">
          <ac:chgData name="Montarop Singtokasem" userId="2724d4befae71105" providerId="LiveId" clId="{3A8A6784-A4EC-4AA9-A994-FB88327C7C5D}" dt="2019-11-10T02:51:43.300" v="346" actId="20577"/>
          <ac:spMkLst>
            <pc:docMk/>
            <pc:sldMk cId="2539290783" sldId="266"/>
            <ac:spMk id="9" creationId="{D67DAF5D-25C6-034E-8DCB-C95B38C97E69}"/>
          </ac:spMkLst>
        </pc:spChg>
        <pc:spChg chg="mod">
          <ac:chgData name="Montarop Singtokasem" userId="2724d4befae71105" providerId="LiveId" clId="{3A8A6784-A4EC-4AA9-A994-FB88327C7C5D}" dt="2019-11-10T02:56:09.304" v="718" actId="20577"/>
          <ac:spMkLst>
            <pc:docMk/>
            <pc:sldMk cId="2539290783" sldId="266"/>
            <ac:spMk id="10" creationId="{635F72EA-5586-7740-844F-024A3062D508}"/>
          </ac:spMkLst>
        </pc:spChg>
        <pc:spChg chg="del">
          <ac:chgData name="Montarop Singtokasem" userId="2724d4befae71105" providerId="LiveId" clId="{3A8A6784-A4EC-4AA9-A994-FB88327C7C5D}" dt="2019-11-10T02:54:42.193" v="660" actId="478"/>
          <ac:spMkLst>
            <pc:docMk/>
            <pc:sldMk cId="2539290783" sldId="266"/>
            <ac:spMk id="16" creationId="{D26C93A4-7D3A-D343-BE77-18CAA1628E04}"/>
          </ac:spMkLst>
        </pc:spChg>
      </pc:sldChg>
      <pc:sldChg chg="del">
        <pc:chgData name="Montarop Singtokasem" userId="2724d4befae71105" providerId="LiveId" clId="{3A8A6784-A4EC-4AA9-A994-FB88327C7C5D}" dt="2019-11-10T04:03:57.339" v="3847" actId="2696"/>
        <pc:sldMkLst>
          <pc:docMk/>
          <pc:sldMk cId="1246975689" sldId="267"/>
        </pc:sldMkLst>
      </pc:sldChg>
      <pc:sldChg chg="del">
        <pc:chgData name="Montarop Singtokasem" userId="2724d4befae71105" providerId="LiveId" clId="{3A8A6784-A4EC-4AA9-A994-FB88327C7C5D}" dt="2019-11-10T04:03:58.817" v="3848" actId="2696"/>
        <pc:sldMkLst>
          <pc:docMk/>
          <pc:sldMk cId="1628165218" sldId="268"/>
        </pc:sldMkLst>
      </pc:sldChg>
      <pc:sldChg chg="modSp ord">
        <pc:chgData name="Montarop Singtokasem" userId="2724d4befae71105" providerId="LiveId" clId="{3A8A6784-A4EC-4AA9-A994-FB88327C7C5D}" dt="2019-11-09T13:27:29.552" v="198" actId="1076"/>
        <pc:sldMkLst>
          <pc:docMk/>
          <pc:sldMk cId="3094164064" sldId="280"/>
        </pc:sldMkLst>
        <pc:spChg chg="mod">
          <ac:chgData name="Montarop Singtokasem" userId="2724d4befae71105" providerId="LiveId" clId="{3A8A6784-A4EC-4AA9-A994-FB88327C7C5D}" dt="2019-11-09T13:27:29.552" v="198" actId="1076"/>
          <ac:spMkLst>
            <pc:docMk/>
            <pc:sldMk cId="3094164064" sldId="280"/>
            <ac:spMk id="7" creationId="{CCD65BAA-E8F7-664B-A7F1-BBE4362788A5}"/>
          </ac:spMkLst>
        </pc:spChg>
      </pc:sldChg>
      <pc:sldChg chg="del">
        <pc:chgData name="Montarop Singtokasem" userId="2724d4befae71105" providerId="LiveId" clId="{3A8A6784-A4EC-4AA9-A994-FB88327C7C5D}" dt="2019-11-10T04:04:47.480" v="3855" actId="2696"/>
        <pc:sldMkLst>
          <pc:docMk/>
          <pc:sldMk cId="3641966041" sldId="281"/>
        </pc:sldMkLst>
      </pc:sldChg>
      <pc:sldChg chg="del">
        <pc:chgData name="Montarop Singtokasem" userId="2724d4befae71105" providerId="LiveId" clId="{3A8A6784-A4EC-4AA9-A994-FB88327C7C5D}" dt="2019-11-10T04:04:46.464" v="3854" actId="2696"/>
        <pc:sldMkLst>
          <pc:docMk/>
          <pc:sldMk cId="2316609113" sldId="282"/>
        </pc:sldMkLst>
      </pc:sldChg>
      <pc:sldChg chg="delSp modSp ord delAnim modAnim">
        <pc:chgData name="Montarop Singtokasem" userId="2724d4befae71105" providerId="LiveId" clId="{3A8A6784-A4EC-4AA9-A994-FB88327C7C5D}" dt="2019-11-10T04:01:30.922" v="3807" actId="20577"/>
        <pc:sldMkLst>
          <pc:docMk/>
          <pc:sldMk cId="2408503354" sldId="283"/>
        </pc:sldMkLst>
        <pc:spChg chg="mod">
          <ac:chgData name="Montarop Singtokasem" userId="2724d4befae71105" providerId="LiveId" clId="{3A8A6784-A4EC-4AA9-A994-FB88327C7C5D}" dt="2019-11-10T03:55:22.349" v="3398" actId="20577"/>
          <ac:spMkLst>
            <pc:docMk/>
            <pc:sldMk cId="2408503354" sldId="283"/>
            <ac:spMk id="9" creationId="{D67DAF5D-25C6-034E-8DCB-C95B38C97E69}"/>
          </ac:spMkLst>
        </pc:spChg>
        <pc:spChg chg="mod topLvl">
          <ac:chgData name="Montarop Singtokasem" userId="2724d4befae71105" providerId="LiveId" clId="{3A8A6784-A4EC-4AA9-A994-FB88327C7C5D}" dt="2019-11-10T04:00:12.454" v="3794" actId="465"/>
          <ac:spMkLst>
            <pc:docMk/>
            <pc:sldMk cId="2408503354" sldId="283"/>
            <ac:spMk id="53" creationId="{42F661E3-2CE3-47C6-9F7C-1FC451AF14C7}"/>
          </ac:spMkLst>
        </pc:spChg>
        <pc:spChg chg="del topLvl">
          <ac:chgData name="Montarop Singtokasem" userId="2724d4befae71105" providerId="LiveId" clId="{3A8A6784-A4EC-4AA9-A994-FB88327C7C5D}" dt="2019-11-10T03:58:02.586" v="3653" actId="478"/>
          <ac:spMkLst>
            <pc:docMk/>
            <pc:sldMk cId="2408503354" sldId="283"/>
            <ac:spMk id="63" creationId="{09A8F414-F227-4858-A545-E5774CE7BA92}"/>
          </ac:spMkLst>
        </pc:spChg>
        <pc:spChg chg="del mod topLvl">
          <ac:chgData name="Montarop Singtokasem" userId="2724d4befae71105" providerId="LiveId" clId="{3A8A6784-A4EC-4AA9-A994-FB88327C7C5D}" dt="2019-11-10T03:58:00.612" v="3652" actId="478"/>
          <ac:spMkLst>
            <pc:docMk/>
            <pc:sldMk cId="2408503354" sldId="283"/>
            <ac:spMk id="67" creationId="{CAC745EC-D355-41A6-8EAE-B8DAA47A455D}"/>
          </ac:spMkLst>
        </pc:spChg>
        <pc:spChg chg="del">
          <ac:chgData name="Montarop Singtokasem" userId="2724d4befae71105" providerId="LiveId" clId="{3A8A6784-A4EC-4AA9-A994-FB88327C7C5D}" dt="2019-11-10T03:58:04.919" v="3654" actId="478"/>
          <ac:spMkLst>
            <pc:docMk/>
            <pc:sldMk cId="2408503354" sldId="283"/>
            <ac:spMk id="70" creationId="{4190405E-0216-4A2B-8FD2-4A2A097DD1C5}"/>
          </ac:spMkLst>
        </pc:spChg>
        <pc:spChg chg="mod topLvl">
          <ac:chgData name="Montarop Singtokasem" userId="2724d4befae71105" providerId="LiveId" clId="{3A8A6784-A4EC-4AA9-A994-FB88327C7C5D}" dt="2019-11-10T04:01:19.491" v="3806" actId="20577"/>
          <ac:spMkLst>
            <pc:docMk/>
            <pc:sldMk cId="2408503354" sldId="283"/>
            <ac:spMk id="73" creationId="{A839FF6E-5A69-477E-A3DC-B6381FA3DB1D}"/>
          </ac:spMkLst>
        </pc:spChg>
        <pc:spChg chg="mod topLvl">
          <ac:chgData name="Montarop Singtokasem" userId="2724d4befae71105" providerId="LiveId" clId="{3A8A6784-A4EC-4AA9-A994-FB88327C7C5D}" dt="2019-11-10T04:01:10.576" v="3805" actId="20577"/>
          <ac:spMkLst>
            <pc:docMk/>
            <pc:sldMk cId="2408503354" sldId="283"/>
            <ac:spMk id="74" creationId="{971B93A9-3935-423C-B979-90E92AECCFBF}"/>
          </ac:spMkLst>
        </pc:spChg>
        <pc:spChg chg="mod topLvl">
          <ac:chgData name="Montarop Singtokasem" userId="2724d4befae71105" providerId="LiveId" clId="{3A8A6784-A4EC-4AA9-A994-FB88327C7C5D}" dt="2019-11-10T04:01:30.922" v="3807" actId="20577"/>
          <ac:spMkLst>
            <pc:docMk/>
            <pc:sldMk cId="2408503354" sldId="283"/>
            <ac:spMk id="75" creationId="{EDDB272B-D2A2-49D6-BCC1-51E70CF88427}"/>
          </ac:spMkLst>
        </pc:spChg>
        <pc:spChg chg="del">
          <ac:chgData name="Montarop Singtokasem" userId="2724d4befae71105" providerId="LiveId" clId="{3A8A6784-A4EC-4AA9-A994-FB88327C7C5D}" dt="2019-11-10T03:58:08.785" v="3656" actId="478"/>
          <ac:spMkLst>
            <pc:docMk/>
            <pc:sldMk cId="2408503354" sldId="283"/>
            <ac:spMk id="78" creationId="{0DA1C115-F2B3-4D6C-8B2F-D971423D53B9}"/>
          </ac:spMkLst>
        </pc:spChg>
        <pc:grpChg chg="del">
          <ac:chgData name="Montarop Singtokasem" userId="2724d4befae71105" providerId="LiveId" clId="{3A8A6784-A4EC-4AA9-A994-FB88327C7C5D}" dt="2019-11-10T03:57:51.484" v="3650" actId="478"/>
          <ac:grpSpMkLst>
            <pc:docMk/>
            <pc:sldMk cId="2408503354" sldId="283"/>
            <ac:grpSpMk id="64" creationId="{DBE9B728-C550-4854-B434-80927FDA72A8}"/>
          </ac:grpSpMkLst>
        </pc:grpChg>
        <pc:grpChg chg="del">
          <ac:chgData name="Montarop Singtokasem" userId="2724d4befae71105" providerId="LiveId" clId="{3A8A6784-A4EC-4AA9-A994-FB88327C7C5D}" dt="2019-11-10T03:57:54.173" v="3651" actId="478"/>
          <ac:grpSpMkLst>
            <pc:docMk/>
            <pc:sldMk cId="2408503354" sldId="283"/>
            <ac:grpSpMk id="65" creationId="{3111EBD8-15DE-4935-9F26-CD7E3C72A56E}"/>
          </ac:grpSpMkLst>
        </pc:grpChg>
        <pc:grpChg chg="del">
          <ac:chgData name="Montarop Singtokasem" userId="2724d4befae71105" providerId="LiveId" clId="{3A8A6784-A4EC-4AA9-A994-FB88327C7C5D}" dt="2019-11-10T03:58:04.919" v="3654" actId="478"/>
          <ac:grpSpMkLst>
            <pc:docMk/>
            <pc:sldMk cId="2408503354" sldId="283"/>
            <ac:grpSpMk id="68" creationId="{1D69D438-B188-48A9-A3DC-4793B5A7FDA2}"/>
          </ac:grpSpMkLst>
        </pc:grpChg>
        <pc:grpChg chg="del">
          <ac:chgData name="Montarop Singtokasem" userId="2724d4befae71105" providerId="LiveId" clId="{3A8A6784-A4EC-4AA9-A994-FB88327C7C5D}" dt="2019-11-10T03:58:08.785" v="3656" actId="478"/>
          <ac:grpSpMkLst>
            <pc:docMk/>
            <pc:sldMk cId="2408503354" sldId="283"/>
            <ac:grpSpMk id="76" creationId="{78C04D06-AB98-4371-80C3-FC74B24B99B4}"/>
          </ac:grpSpMkLst>
        </pc:grpChg>
        <pc:grpChg chg="del">
          <ac:chgData name="Montarop Singtokasem" userId="2724d4befae71105" providerId="LiveId" clId="{3A8A6784-A4EC-4AA9-A994-FB88327C7C5D}" dt="2019-11-10T03:58:02.586" v="3653" actId="478"/>
          <ac:grpSpMkLst>
            <pc:docMk/>
            <pc:sldMk cId="2408503354" sldId="283"/>
            <ac:grpSpMk id="79" creationId="{236EF4B5-670E-4002-BF45-AB17DD49E12C}"/>
          </ac:grpSpMkLst>
        </pc:grpChg>
        <pc:grpChg chg="del">
          <ac:chgData name="Montarop Singtokasem" userId="2724d4befae71105" providerId="LiveId" clId="{3A8A6784-A4EC-4AA9-A994-FB88327C7C5D}" dt="2019-11-10T03:58:00.612" v="3652" actId="478"/>
          <ac:grpSpMkLst>
            <pc:docMk/>
            <pc:sldMk cId="2408503354" sldId="283"/>
            <ac:grpSpMk id="80" creationId="{C921B511-98A1-48D7-BC7F-70554451AD83}"/>
          </ac:grpSpMkLst>
        </pc:grpChg>
        <pc:grpChg chg="del">
          <ac:chgData name="Montarop Singtokasem" userId="2724d4befae71105" providerId="LiveId" clId="{3A8A6784-A4EC-4AA9-A994-FB88327C7C5D}" dt="2019-11-10T03:58:06.448" v="3655" actId="478"/>
          <ac:grpSpMkLst>
            <pc:docMk/>
            <pc:sldMk cId="2408503354" sldId="283"/>
            <ac:grpSpMk id="81" creationId="{4FCE7787-B5E1-4E0D-B0D5-45871DC23C6D}"/>
          </ac:grpSpMkLst>
        </pc:grpChg>
        <pc:grpChg chg="del">
          <ac:chgData name="Montarop Singtokasem" userId="2724d4befae71105" providerId="LiveId" clId="{3A8A6784-A4EC-4AA9-A994-FB88327C7C5D}" dt="2019-11-10T03:58:10.640" v="3657" actId="478"/>
          <ac:grpSpMkLst>
            <pc:docMk/>
            <pc:sldMk cId="2408503354" sldId="283"/>
            <ac:grpSpMk id="82" creationId="{6A715527-65BF-430B-8314-5475988C948C}"/>
          </ac:grpSpMkLst>
        </pc:grpChg>
        <pc:picChg chg="del">
          <ac:chgData name="Montarop Singtokasem" userId="2724d4befae71105" providerId="LiveId" clId="{3A8A6784-A4EC-4AA9-A994-FB88327C7C5D}" dt="2019-11-10T03:57:51.484" v="3650" actId="478"/>
          <ac:picMkLst>
            <pc:docMk/>
            <pc:sldMk cId="2408503354" sldId="283"/>
            <ac:picMk id="61" creationId="{7EA70E5F-5FE8-4150-A41F-6A7CEC93CFEC}"/>
          </ac:picMkLst>
        </pc:picChg>
        <pc:picChg chg="del mod">
          <ac:chgData name="Montarop Singtokasem" userId="2724d4befae71105" providerId="LiveId" clId="{3A8A6784-A4EC-4AA9-A994-FB88327C7C5D}" dt="2019-11-10T03:57:54.173" v="3651" actId="478"/>
          <ac:picMkLst>
            <pc:docMk/>
            <pc:sldMk cId="2408503354" sldId="283"/>
            <ac:picMk id="66" creationId="{D58B2149-D284-4593-8D17-01FB9C90DC24}"/>
          </ac:picMkLst>
        </pc:picChg>
        <pc:picChg chg="del topLvl">
          <ac:chgData name="Montarop Singtokasem" userId="2724d4befae71105" providerId="LiveId" clId="{3A8A6784-A4EC-4AA9-A994-FB88327C7C5D}" dt="2019-11-10T03:58:06.448" v="3655" actId="478"/>
          <ac:picMkLst>
            <pc:docMk/>
            <pc:sldMk cId="2408503354" sldId="283"/>
            <ac:picMk id="69" creationId="{7F95AFFA-E22B-457A-908B-022001C2BF84}"/>
          </ac:picMkLst>
        </pc:picChg>
        <pc:picChg chg="del topLvl">
          <ac:chgData name="Montarop Singtokasem" userId="2724d4befae71105" providerId="LiveId" clId="{3A8A6784-A4EC-4AA9-A994-FB88327C7C5D}" dt="2019-11-10T03:58:10.640" v="3657" actId="478"/>
          <ac:picMkLst>
            <pc:docMk/>
            <pc:sldMk cId="2408503354" sldId="283"/>
            <ac:picMk id="77" creationId="{D917B2BF-06D8-4179-8130-555A1EA22A37}"/>
          </ac:picMkLst>
        </pc:picChg>
      </pc:sldChg>
      <pc:sldChg chg="del">
        <pc:chgData name="Montarop Singtokasem" userId="2724d4befae71105" providerId="LiveId" clId="{3A8A6784-A4EC-4AA9-A994-FB88327C7C5D}" dt="2019-11-10T04:06:01.995" v="3925" actId="2696"/>
        <pc:sldMkLst>
          <pc:docMk/>
          <pc:sldMk cId="3436909606" sldId="284"/>
        </pc:sldMkLst>
      </pc:sldChg>
      <pc:sldChg chg="modSp ord">
        <pc:chgData name="Montarop Singtokasem" userId="2724d4befae71105" providerId="LiveId" clId="{3A8A6784-A4EC-4AA9-A994-FB88327C7C5D}" dt="2019-11-09T13:29:48.832" v="313" actId="1076"/>
        <pc:sldMkLst>
          <pc:docMk/>
          <pc:sldMk cId="1737907102" sldId="295"/>
        </pc:sldMkLst>
        <pc:spChg chg="mod">
          <ac:chgData name="Montarop Singtokasem" userId="2724d4befae71105" providerId="LiveId" clId="{3A8A6784-A4EC-4AA9-A994-FB88327C7C5D}" dt="2019-11-09T13:23:31.606" v="25" actId="207"/>
          <ac:spMkLst>
            <pc:docMk/>
            <pc:sldMk cId="1737907102" sldId="295"/>
            <ac:spMk id="9" creationId="{D67DAF5D-25C6-034E-8DCB-C95B38C97E69}"/>
          </ac:spMkLst>
        </pc:spChg>
        <pc:spChg chg="mod">
          <ac:chgData name="Montarop Singtokasem" userId="2724d4befae71105" providerId="LiveId" clId="{3A8A6784-A4EC-4AA9-A994-FB88327C7C5D}" dt="2019-11-09T13:29:48.832" v="313" actId="1076"/>
          <ac:spMkLst>
            <pc:docMk/>
            <pc:sldMk cId="1737907102" sldId="295"/>
            <ac:spMk id="10" creationId="{635F72EA-5586-7740-844F-024A3062D508}"/>
          </ac:spMkLst>
        </pc:spChg>
      </pc:sldChg>
      <pc:sldChg chg="del">
        <pc:chgData name="Montarop Singtokasem" userId="2724d4befae71105" providerId="LiveId" clId="{3A8A6784-A4EC-4AA9-A994-FB88327C7C5D}" dt="2019-11-10T04:04:08.507" v="3852" actId="2696"/>
        <pc:sldMkLst>
          <pc:docMk/>
          <pc:sldMk cId="2359762626" sldId="296"/>
        </pc:sldMkLst>
      </pc:sldChg>
      <pc:sldChg chg="del">
        <pc:chgData name="Montarop Singtokasem" userId="2724d4befae71105" providerId="LiveId" clId="{3A8A6784-A4EC-4AA9-A994-FB88327C7C5D}" dt="2019-11-10T04:04:02.197" v="3850" actId="2696"/>
        <pc:sldMkLst>
          <pc:docMk/>
          <pc:sldMk cId="880492339" sldId="297"/>
        </pc:sldMkLst>
      </pc:sldChg>
      <pc:sldChg chg="delSp modSp ord delAnim">
        <pc:chgData name="Montarop Singtokasem" userId="2724d4befae71105" providerId="LiveId" clId="{3A8A6784-A4EC-4AA9-A994-FB88327C7C5D}" dt="2019-11-10T03:06:59.715" v="1189" actId="1076"/>
        <pc:sldMkLst>
          <pc:docMk/>
          <pc:sldMk cId="64066273" sldId="298"/>
        </pc:sldMkLst>
        <pc:spChg chg="mod">
          <ac:chgData name="Montarop Singtokasem" userId="2724d4befae71105" providerId="LiveId" clId="{3A8A6784-A4EC-4AA9-A994-FB88327C7C5D}" dt="2019-11-10T02:57:53.946" v="755" actId="20577"/>
          <ac:spMkLst>
            <pc:docMk/>
            <pc:sldMk cId="64066273" sldId="298"/>
            <ac:spMk id="9" creationId="{D67DAF5D-25C6-034E-8DCB-C95B38C97E69}"/>
          </ac:spMkLst>
        </pc:spChg>
        <pc:spChg chg="mod">
          <ac:chgData name="Montarop Singtokasem" userId="2724d4befae71105" providerId="LiveId" clId="{3A8A6784-A4EC-4AA9-A994-FB88327C7C5D}" dt="2019-11-10T02:58:12.718" v="760" actId="14100"/>
          <ac:spMkLst>
            <pc:docMk/>
            <pc:sldMk cId="64066273" sldId="298"/>
            <ac:spMk id="10" creationId="{B74EB1DA-565E-4DEC-ADD3-2F8DE4F47F92}"/>
          </ac:spMkLst>
        </pc:spChg>
        <pc:spChg chg="mod">
          <ac:chgData name="Montarop Singtokasem" userId="2724d4befae71105" providerId="LiveId" clId="{3A8A6784-A4EC-4AA9-A994-FB88327C7C5D}" dt="2019-11-10T02:58:16.858" v="761" actId="14100"/>
          <ac:spMkLst>
            <pc:docMk/>
            <pc:sldMk cId="64066273" sldId="298"/>
            <ac:spMk id="11" creationId="{3105149A-6D1F-4410-B0C9-E2EC33B00EE5}"/>
          </ac:spMkLst>
        </pc:spChg>
        <pc:spChg chg="mod">
          <ac:chgData name="Montarop Singtokasem" userId="2724d4befae71105" providerId="LiveId" clId="{3A8A6784-A4EC-4AA9-A994-FB88327C7C5D}" dt="2019-11-10T02:59:12.966" v="818" actId="404"/>
          <ac:spMkLst>
            <pc:docMk/>
            <pc:sldMk cId="64066273" sldId="298"/>
            <ac:spMk id="12" creationId="{2BD10C35-614A-42F1-89D4-C91E6D1A7892}"/>
          </ac:spMkLst>
        </pc:spChg>
        <pc:spChg chg="mod">
          <ac:chgData name="Montarop Singtokasem" userId="2724d4befae71105" providerId="LiveId" clId="{3A8A6784-A4EC-4AA9-A994-FB88327C7C5D}" dt="2019-11-10T02:58:30.638" v="765" actId="1076"/>
          <ac:spMkLst>
            <pc:docMk/>
            <pc:sldMk cId="64066273" sldId="298"/>
            <ac:spMk id="13" creationId="{E14A5959-6747-453F-B3EB-0C8C52C51AD4}"/>
          </ac:spMkLst>
        </pc:spChg>
        <pc:spChg chg="mod">
          <ac:chgData name="Montarop Singtokasem" userId="2724d4befae71105" providerId="LiveId" clId="{3A8A6784-A4EC-4AA9-A994-FB88327C7C5D}" dt="2019-11-10T02:58:30.638" v="765" actId="1076"/>
          <ac:spMkLst>
            <pc:docMk/>
            <pc:sldMk cId="64066273" sldId="298"/>
            <ac:spMk id="14" creationId="{0C0AFAC4-40B2-45E0-948D-CDDD548F08BF}"/>
          </ac:spMkLst>
        </pc:spChg>
        <pc:spChg chg="mod">
          <ac:chgData name="Montarop Singtokasem" userId="2724d4befae71105" providerId="LiveId" clId="{3A8A6784-A4EC-4AA9-A994-FB88327C7C5D}" dt="2019-11-10T03:01:02.656" v="952" actId="115"/>
          <ac:spMkLst>
            <pc:docMk/>
            <pc:sldMk cId="64066273" sldId="298"/>
            <ac:spMk id="15" creationId="{B1EC6AD2-102D-4109-BFFE-EE7C210E3366}"/>
          </ac:spMkLst>
        </pc:spChg>
        <pc:spChg chg="mod">
          <ac:chgData name="Montarop Singtokasem" userId="2724d4befae71105" providerId="LiveId" clId="{3A8A6784-A4EC-4AA9-A994-FB88327C7C5D}" dt="2019-11-10T03:01:23.434" v="954" actId="1076"/>
          <ac:spMkLst>
            <pc:docMk/>
            <pc:sldMk cId="64066273" sldId="298"/>
            <ac:spMk id="31" creationId="{A94F3E6F-1D15-4E16-8610-C7A53F4E2CEA}"/>
          </ac:spMkLst>
        </pc:spChg>
        <pc:spChg chg="mod">
          <ac:chgData name="Montarop Singtokasem" userId="2724d4befae71105" providerId="LiveId" clId="{3A8A6784-A4EC-4AA9-A994-FB88327C7C5D}" dt="2019-11-10T03:01:35.336" v="958" actId="14100"/>
          <ac:spMkLst>
            <pc:docMk/>
            <pc:sldMk cId="64066273" sldId="298"/>
            <ac:spMk id="32" creationId="{CEFC0A62-F4DF-4697-822C-E881804BE467}"/>
          </ac:spMkLst>
        </pc:spChg>
        <pc:spChg chg="mod">
          <ac:chgData name="Montarop Singtokasem" userId="2724d4befae71105" providerId="LiveId" clId="{3A8A6784-A4EC-4AA9-A994-FB88327C7C5D}" dt="2019-11-10T03:02:13.729" v="992" actId="1076"/>
          <ac:spMkLst>
            <pc:docMk/>
            <pc:sldMk cId="64066273" sldId="298"/>
            <ac:spMk id="33" creationId="{6D5D056E-5469-4BB8-81F0-1F09AD0BC42E}"/>
          </ac:spMkLst>
        </pc:spChg>
        <pc:spChg chg="mod">
          <ac:chgData name="Montarop Singtokasem" userId="2724d4befae71105" providerId="LiveId" clId="{3A8A6784-A4EC-4AA9-A994-FB88327C7C5D}" dt="2019-11-10T03:06:56.372" v="1188" actId="1076"/>
          <ac:spMkLst>
            <pc:docMk/>
            <pc:sldMk cId="64066273" sldId="298"/>
            <ac:spMk id="34" creationId="{4B57CC31-75FB-4558-81B5-37C2C37BAC3D}"/>
          </ac:spMkLst>
        </pc:spChg>
        <pc:spChg chg="mod">
          <ac:chgData name="Montarop Singtokasem" userId="2724d4befae71105" providerId="LiveId" clId="{3A8A6784-A4EC-4AA9-A994-FB88327C7C5D}" dt="2019-11-10T03:06:59.715" v="1189" actId="1076"/>
          <ac:spMkLst>
            <pc:docMk/>
            <pc:sldMk cId="64066273" sldId="298"/>
            <ac:spMk id="35" creationId="{641E6217-F984-4C76-B373-EEA22C2A0213}"/>
          </ac:spMkLst>
        </pc:spChg>
        <pc:spChg chg="mod">
          <ac:chgData name="Montarop Singtokasem" userId="2724d4befae71105" providerId="LiveId" clId="{3A8A6784-A4EC-4AA9-A994-FB88327C7C5D}" dt="2019-11-10T03:06:45.800" v="1186" actId="1035"/>
          <ac:spMkLst>
            <pc:docMk/>
            <pc:sldMk cId="64066273" sldId="298"/>
            <ac:spMk id="36" creationId="{01EC91B3-4B33-4F22-BB22-09D380E19868}"/>
          </ac:spMkLst>
        </pc:spChg>
        <pc:grpChg chg="mod">
          <ac:chgData name="Montarop Singtokasem" userId="2724d4befae71105" providerId="LiveId" clId="{3A8A6784-A4EC-4AA9-A994-FB88327C7C5D}" dt="2019-11-10T03:06:53.812" v="1187" actId="1076"/>
          <ac:grpSpMkLst>
            <pc:docMk/>
            <pc:sldMk cId="64066273" sldId="298"/>
            <ac:grpSpMk id="30" creationId="{AF3B3BCF-C9CD-4784-84BA-17825CF9C854}"/>
          </ac:grpSpMkLst>
        </pc:grpChg>
        <pc:grpChg chg="del">
          <ac:chgData name="Montarop Singtokasem" userId="2724d4befae71105" providerId="LiveId" clId="{3A8A6784-A4EC-4AA9-A994-FB88327C7C5D}" dt="2019-11-10T02:57:59.090" v="756" actId="478"/>
          <ac:grpSpMkLst>
            <pc:docMk/>
            <pc:sldMk cId="64066273" sldId="298"/>
            <ac:grpSpMk id="37" creationId="{FE8E0CD1-F75E-4A6E-AEA5-399216C300EA}"/>
          </ac:grpSpMkLst>
        </pc:grpChg>
      </pc:sldChg>
      <pc:sldChg chg="addSp delSp modSp ord addAnim delAnim modAnim">
        <pc:chgData name="Montarop Singtokasem" userId="2724d4befae71105" providerId="LiveId" clId="{3A8A6784-A4EC-4AA9-A994-FB88327C7C5D}" dt="2019-11-10T03:48:12.995" v="2869"/>
        <pc:sldMkLst>
          <pc:docMk/>
          <pc:sldMk cId="313863328" sldId="300"/>
        </pc:sldMkLst>
        <pc:spChg chg="mod">
          <ac:chgData name="Montarop Singtokasem" userId="2724d4befae71105" providerId="LiveId" clId="{3A8A6784-A4EC-4AA9-A994-FB88327C7C5D}" dt="2019-11-10T03:45:46.100" v="2794" actId="1036"/>
          <ac:spMkLst>
            <pc:docMk/>
            <pc:sldMk cId="313863328" sldId="300"/>
            <ac:spMk id="2" creationId="{DE4781E4-9F17-4DA8-9077-83DA774D9263}"/>
          </ac:spMkLst>
        </pc:spChg>
        <pc:spChg chg="mod">
          <ac:chgData name="Montarop Singtokasem" userId="2724d4befae71105" providerId="LiveId" clId="{3A8A6784-A4EC-4AA9-A994-FB88327C7C5D}" dt="2019-11-10T03:15:52.805" v="1583" actId="122"/>
          <ac:spMkLst>
            <pc:docMk/>
            <pc:sldMk cId="313863328" sldId="300"/>
            <ac:spMk id="9" creationId="{D67DAF5D-25C6-034E-8DCB-C95B38C97E69}"/>
          </ac:spMkLst>
        </pc:spChg>
        <pc:spChg chg="del">
          <ac:chgData name="Montarop Singtokasem" userId="2724d4befae71105" providerId="LiveId" clId="{3A8A6784-A4EC-4AA9-A994-FB88327C7C5D}" dt="2019-11-10T03:16:55.703" v="1590" actId="478"/>
          <ac:spMkLst>
            <pc:docMk/>
            <pc:sldMk cId="313863328" sldId="300"/>
            <ac:spMk id="34" creationId="{370502E4-7A44-4F67-9795-F314824552C8}"/>
          </ac:spMkLst>
        </pc:spChg>
        <pc:spChg chg="del">
          <ac:chgData name="Montarop Singtokasem" userId="2724d4befae71105" providerId="LiveId" clId="{3A8A6784-A4EC-4AA9-A994-FB88327C7C5D}" dt="2019-11-10T03:18:23.016" v="1711" actId="478"/>
          <ac:spMkLst>
            <pc:docMk/>
            <pc:sldMk cId="313863328" sldId="300"/>
            <ac:spMk id="65" creationId="{7CD18747-BCF5-458F-A509-04C3AF5F115E}"/>
          </ac:spMkLst>
        </pc:spChg>
        <pc:spChg chg="del">
          <ac:chgData name="Montarop Singtokasem" userId="2724d4befae71105" providerId="LiveId" clId="{3A8A6784-A4EC-4AA9-A994-FB88327C7C5D}" dt="2019-11-10T03:18:23.818" v="1712" actId="478"/>
          <ac:spMkLst>
            <pc:docMk/>
            <pc:sldMk cId="313863328" sldId="300"/>
            <ac:spMk id="66" creationId="{EF505D69-2D4B-4060-B8D5-F8C8CD7C86EC}"/>
          </ac:spMkLst>
        </pc:spChg>
        <pc:spChg chg="del">
          <ac:chgData name="Montarop Singtokasem" userId="2724d4befae71105" providerId="LiveId" clId="{3A8A6784-A4EC-4AA9-A994-FB88327C7C5D}" dt="2019-11-10T03:18:24.693" v="1713" actId="478"/>
          <ac:spMkLst>
            <pc:docMk/>
            <pc:sldMk cId="313863328" sldId="300"/>
            <ac:spMk id="67" creationId="{72640FC5-6094-4D4A-9AB9-307F2DE8F381}"/>
          </ac:spMkLst>
        </pc:spChg>
        <pc:spChg chg="del mod">
          <ac:chgData name="Montarop Singtokasem" userId="2724d4befae71105" providerId="LiveId" clId="{3A8A6784-A4EC-4AA9-A994-FB88327C7C5D}" dt="2019-11-10T03:18:26.477" v="1715" actId="478"/>
          <ac:spMkLst>
            <pc:docMk/>
            <pc:sldMk cId="313863328" sldId="300"/>
            <ac:spMk id="68" creationId="{961F7853-D9C9-459C-BC0C-D9026F12715C}"/>
          </ac:spMkLst>
        </pc:spChg>
        <pc:spChg chg="del">
          <ac:chgData name="Montarop Singtokasem" userId="2724d4befae71105" providerId="LiveId" clId="{3A8A6784-A4EC-4AA9-A994-FB88327C7C5D}" dt="2019-11-10T03:18:27.859" v="1716" actId="478"/>
          <ac:spMkLst>
            <pc:docMk/>
            <pc:sldMk cId="313863328" sldId="300"/>
            <ac:spMk id="69" creationId="{196C93A4-7FD0-481C-85A9-DD1F89847063}"/>
          </ac:spMkLst>
        </pc:spChg>
        <pc:spChg chg="del">
          <ac:chgData name="Montarop Singtokasem" userId="2724d4befae71105" providerId="LiveId" clId="{3A8A6784-A4EC-4AA9-A994-FB88327C7C5D}" dt="2019-11-10T03:18:28.798" v="1717" actId="478"/>
          <ac:spMkLst>
            <pc:docMk/>
            <pc:sldMk cId="313863328" sldId="300"/>
            <ac:spMk id="70" creationId="{859E3AE2-8F2B-44ED-97D9-8999357D7B55}"/>
          </ac:spMkLst>
        </pc:spChg>
        <pc:spChg chg="add mod">
          <ac:chgData name="Montarop Singtokasem" userId="2724d4befae71105" providerId="LiveId" clId="{3A8A6784-A4EC-4AA9-A994-FB88327C7C5D}" dt="2019-11-10T03:45:49.269" v="2796" actId="1036"/>
          <ac:spMkLst>
            <pc:docMk/>
            <pc:sldMk cId="313863328" sldId="300"/>
            <ac:spMk id="72" creationId="{8BC6D576-1B0D-4C86-A086-765E3EA9539F}"/>
          </ac:spMkLst>
        </pc:spChg>
        <pc:spChg chg="add mod">
          <ac:chgData name="Montarop Singtokasem" userId="2724d4befae71105" providerId="LiveId" clId="{3A8A6784-A4EC-4AA9-A994-FB88327C7C5D}" dt="2019-11-10T03:45:33.944" v="2771" actId="1036"/>
          <ac:spMkLst>
            <pc:docMk/>
            <pc:sldMk cId="313863328" sldId="300"/>
            <ac:spMk id="75" creationId="{8098D107-6D6E-4541-959C-B340D7075547}"/>
          </ac:spMkLst>
        </pc:spChg>
        <pc:spChg chg="add mod">
          <ac:chgData name="Montarop Singtokasem" userId="2724d4befae71105" providerId="LiveId" clId="{3A8A6784-A4EC-4AA9-A994-FB88327C7C5D}" dt="2019-11-10T03:45:54.539" v="2799" actId="1036"/>
          <ac:spMkLst>
            <pc:docMk/>
            <pc:sldMk cId="313863328" sldId="300"/>
            <ac:spMk id="77" creationId="{38766584-EAD0-4709-973E-C47735290A2D}"/>
          </ac:spMkLst>
        </pc:spChg>
        <pc:spChg chg="add del mod">
          <ac:chgData name="Montarop Singtokasem" userId="2724d4befae71105" providerId="LiveId" clId="{3A8A6784-A4EC-4AA9-A994-FB88327C7C5D}" dt="2019-11-10T03:45:17.345" v="2720" actId="478"/>
          <ac:spMkLst>
            <pc:docMk/>
            <pc:sldMk cId="313863328" sldId="300"/>
            <ac:spMk id="79" creationId="{8FB42A48-0D6B-4E88-AA02-246C9342A88C}"/>
          </ac:spMkLst>
        </pc:spChg>
        <pc:grpChg chg="del">
          <ac:chgData name="Montarop Singtokasem" userId="2724d4befae71105" providerId="LiveId" clId="{3A8A6784-A4EC-4AA9-A994-FB88327C7C5D}" dt="2019-11-10T03:16:52.432" v="1587" actId="478"/>
          <ac:grpSpMkLst>
            <pc:docMk/>
            <pc:sldMk cId="313863328" sldId="300"/>
            <ac:grpSpMk id="21" creationId="{1CA68D8A-78A1-471B-9111-E28A647D33DA}"/>
          </ac:grpSpMkLst>
        </pc:grpChg>
        <pc:grpChg chg="del">
          <ac:chgData name="Montarop Singtokasem" userId="2724d4befae71105" providerId="LiveId" clId="{3A8A6784-A4EC-4AA9-A994-FB88327C7C5D}" dt="2019-11-10T03:16:53.334" v="1588" actId="478"/>
          <ac:grpSpMkLst>
            <pc:docMk/>
            <pc:sldMk cId="313863328" sldId="300"/>
            <ac:grpSpMk id="22" creationId="{039FC622-C9A1-47AA-9DE7-91CC71B47B24}"/>
          </ac:grpSpMkLst>
        </pc:grpChg>
        <pc:grpChg chg="del">
          <ac:chgData name="Montarop Singtokasem" userId="2724d4befae71105" providerId="LiveId" clId="{3A8A6784-A4EC-4AA9-A994-FB88327C7C5D}" dt="2019-11-10T03:16:54.176" v="1589" actId="478"/>
          <ac:grpSpMkLst>
            <pc:docMk/>
            <pc:sldMk cId="313863328" sldId="300"/>
            <ac:grpSpMk id="23" creationId="{38796C33-B5B6-422C-8770-DE39481A5A9D}"/>
          </ac:grpSpMkLst>
        </pc:grpChg>
        <pc:grpChg chg="del">
          <ac:chgData name="Montarop Singtokasem" userId="2724d4befae71105" providerId="LiveId" clId="{3A8A6784-A4EC-4AA9-A994-FB88327C7C5D}" dt="2019-11-10T03:16:56.527" v="1591" actId="478"/>
          <ac:grpSpMkLst>
            <pc:docMk/>
            <pc:sldMk cId="313863328" sldId="300"/>
            <ac:grpSpMk id="24" creationId="{1788717E-D69B-4E73-9392-E62141A82F05}"/>
          </ac:grpSpMkLst>
        </pc:grpChg>
        <pc:grpChg chg="del">
          <ac:chgData name="Montarop Singtokasem" userId="2724d4befae71105" providerId="LiveId" clId="{3A8A6784-A4EC-4AA9-A994-FB88327C7C5D}" dt="2019-11-10T03:16:58.249" v="1592" actId="478"/>
          <ac:grpSpMkLst>
            <pc:docMk/>
            <pc:sldMk cId="313863328" sldId="300"/>
            <ac:grpSpMk id="25" creationId="{6356DFCB-EB2D-48F8-AC5A-A1B5CE15FBD5}"/>
          </ac:grpSpMkLst>
        </pc:grpChg>
        <pc:grpChg chg="del">
          <ac:chgData name="Montarop Singtokasem" userId="2724d4befae71105" providerId="LiveId" clId="{3A8A6784-A4EC-4AA9-A994-FB88327C7C5D}" dt="2019-11-10T03:16:59.093" v="1593" actId="478"/>
          <ac:grpSpMkLst>
            <pc:docMk/>
            <pc:sldMk cId="313863328" sldId="300"/>
            <ac:grpSpMk id="53" creationId="{649A5D84-1169-48D9-AB0A-D9225281BBB9}"/>
          </ac:grpSpMkLst>
        </pc:grpChg>
        <pc:grpChg chg="del">
          <ac:chgData name="Montarop Singtokasem" userId="2724d4befae71105" providerId="LiveId" clId="{3A8A6784-A4EC-4AA9-A994-FB88327C7C5D}" dt="2019-11-10T03:17:00.039" v="1594" actId="478"/>
          <ac:grpSpMkLst>
            <pc:docMk/>
            <pc:sldMk cId="313863328" sldId="300"/>
            <ac:grpSpMk id="59" creationId="{D834C636-CFA6-4663-A4C0-A0AE47D42A69}"/>
          </ac:grpSpMkLst>
        </pc:grpChg>
        <pc:picChg chg="add del mod">
          <ac:chgData name="Montarop Singtokasem" userId="2724d4befae71105" providerId="LiveId" clId="{3A8A6784-A4EC-4AA9-A994-FB88327C7C5D}" dt="2019-11-10T03:47:24.584" v="2844" actId="478"/>
          <ac:picMkLst>
            <pc:docMk/>
            <pc:sldMk cId="313863328" sldId="300"/>
            <ac:picMk id="5" creationId="{C6FBEF18-5C1A-49E4-B55D-84DCAB35F11F}"/>
          </ac:picMkLst>
        </pc:picChg>
        <pc:picChg chg="del">
          <ac:chgData name="Montarop Singtokasem" userId="2724d4befae71105" providerId="LiveId" clId="{3A8A6784-A4EC-4AA9-A994-FB88327C7C5D}" dt="2019-11-10T03:15:55.396" v="1584" actId="478"/>
          <ac:picMkLst>
            <pc:docMk/>
            <pc:sldMk cId="313863328" sldId="300"/>
            <ac:picMk id="71" creationId="{0546F56D-A565-4C77-B559-B225D597B153}"/>
          </ac:picMkLst>
        </pc:picChg>
        <pc:picChg chg="add mod">
          <ac:chgData name="Montarop Singtokasem" userId="2724d4befae71105" providerId="LiveId" clId="{3A8A6784-A4EC-4AA9-A994-FB88327C7C5D}" dt="2019-11-10T03:45:49.269" v="2796" actId="1036"/>
          <ac:picMkLst>
            <pc:docMk/>
            <pc:sldMk cId="313863328" sldId="300"/>
            <ac:picMk id="73" creationId="{B2FBCFEC-BC25-4AC5-8F0F-CFC60054FAFD}"/>
          </ac:picMkLst>
        </pc:picChg>
        <pc:picChg chg="add mod">
          <ac:chgData name="Montarop Singtokasem" userId="2724d4befae71105" providerId="LiveId" clId="{3A8A6784-A4EC-4AA9-A994-FB88327C7C5D}" dt="2019-11-10T03:45:33.944" v="2771" actId="1036"/>
          <ac:picMkLst>
            <pc:docMk/>
            <pc:sldMk cId="313863328" sldId="300"/>
            <ac:picMk id="74" creationId="{87FAF600-EB6F-4C1B-8986-B457E862E2A3}"/>
          </ac:picMkLst>
        </pc:picChg>
        <pc:picChg chg="add mod">
          <ac:chgData name="Montarop Singtokasem" userId="2724d4befae71105" providerId="LiveId" clId="{3A8A6784-A4EC-4AA9-A994-FB88327C7C5D}" dt="2019-11-10T03:45:54.539" v="2799" actId="1036"/>
          <ac:picMkLst>
            <pc:docMk/>
            <pc:sldMk cId="313863328" sldId="300"/>
            <ac:picMk id="76" creationId="{88BFC0A2-1E95-4991-8DD8-D6AAE8541E09}"/>
          </ac:picMkLst>
        </pc:picChg>
        <pc:picChg chg="add del mod">
          <ac:chgData name="Montarop Singtokasem" userId="2724d4befae71105" providerId="LiveId" clId="{3A8A6784-A4EC-4AA9-A994-FB88327C7C5D}" dt="2019-11-10T03:45:18.540" v="2721" actId="478"/>
          <ac:picMkLst>
            <pc:docMk/>
            <pc:sldMk cId="313863328" sldId="300"/>
            <ac:picMk id="78" creationId="{3D3F4D16-C055-4841-938B-87DAD1C40DCA}"/>
          </ac:picMkLst>
        </pc:picChg>
      </pc:sldChg>
      <pc:sldChg chg="modSp del ord">
        <pc:chgData name="Montarop Singtokasem" userId="2724d4befae71105" providerId="LiveId" clId="{3A8A6784-A4EC-4AA9-A994-FB88327C7C5D}" dt="2019-11-10T04:04:00.750" v="3849" actId="2696"/>
        <pc:sldMkLst>
          <pc:docMk/>
          <pc:sldMk cId="2842960272" sldId="301"/>
        </pc:sldMkLst>
        <pc:spChg chg="mod">
          <ac:chgData name="Montarop Singtokasem" userId="2724d4befae71105" providerId="LiveId" clId="{3A8A6784-A4EC-4AA9-A994-FB88327C7C5D}" dt="2019-11-10T04:03:37.277" v="3846" actId="20577"/>
          <ac:spMkLst>
            <pc:docMk/>
            <pc:sldMk cId="2842960272" sldId="301"/>
            <ac:spMk id="2" creationId="{2444A874-E67C-B145-A9AB-51B6DB68DDA4}"/>
          </ac:spMkLst>
        </pc:spChg>
      </pc:sldChg>
      <pc:sldChg chg="del">
        <pc:chgData name="Montarop Singtokasem" userId="2724d4befae71105" providerId="LiveId" clId="{3A8A6784-A4EC-4AA9-A994-FB88327C7C5D}" dt="2019-11-10T04:04:37.082" v="3853" actId="2696"/>
        <pc:sldMkLst>
          <pc:docMk/>
          <pc:sldMk cId="2995736040" sldId="302"/>
        </pc:sldMkLst>
      </pc:sldChg>
      <pc:sldChg chg="del">
        <pc:chgData name="Montarop Singtokasem" userId="2724d4befae71105" providerId="LiveId" clId="{3A8A6784-A4EC-4AA9-A994-FB88327C7C5D}" dt="2019-11-10T04:04:48.910" v="3856" actId="2696"/>
        <pc:sldMkLst>
          <pc:docMk/>
          <pc:sldMk cId="476399148" sldId="303"/>
        </pc:sldMkLst>
      </pc:sldChg>
      <pc:sldChg chg="del">
        <pc:chgData name="Montarop Singtokasem" userId="2724d4befae71105" providerId="LiveId" clId="{3A8A6784-A4EC-4AA9-A994-FB88327C7C5D}" dt="2019-11-10T04:04:49.710" v="3857" actId="2696"/>
        <pc:sldMkLst>
          <pc:docMk/>
          <pc:sldMk cId="2730833892" sldId="304"/>
        </pc:sldMkLst>
      </pc:sldChg>
      <pc:sldChg chg="del">
        <pc:chgData name="Montarop Singtokasem" userId="2724d4befae71105" providerId="LiveId" clId="{3A8A6784-A4EC-4AA9-A994-FB88327C7C5D}" dt="2019-11-10T04:04:52.123" v="3859" actId="2696"/>
        <pc:sldMkLst>
          <pc:docMk/>
          <pc:sldMk cId="65519102" sldId="305"/>
        </pc:sldMkLst>
      </pc:sldChg>
      <pc:sldChg chg="del">
        <pc:chgData name="Montarop Singtokasem" userId="2724d4befae71105" providerId="LiveId" clId="{3A8A6784-A4EC-4AA9-A994-FB88327C7C5D}" dt="2019-11-10T04:04:51.093" v="3858" actId="2696"/>
        <pc:sldMkLst>
          <pc:docMk/>
          <pc:sldMk cId="3762924103" sldId="306"/>
        </pc:sldMkLst>
      </pc:sldChg>
      <pc:sldChg chg="del">
        <pc:chgData name="Montarop Singtokasem" userId="2724d4befae71105" providerId="LiveId" clId="{3A8A6784-A4EC-4AA9-A994-FB88327C7C5D}" dt="2019-11-10T04:06:00.895" v="3924" actId="2696"/>
        <pc:sldMkLst>
          <pc:docMk/>
          <pc:sldMk cId="2272652662" sldId="307"/>
        </pc:sldMkLst>
      </pc:sldChg>
      <pc:sldChg chg="modSp add del ord modAnim">
        <pc:chgData name="Montarop Singtokasem" userId="2724d4befae71105" providerId="LiveId" clId="{3A8A6784-A4EC-4AA9-A994-FB88327C7C5D}" dt="2019-11-10T04:09:54.651" v="4332"/>
        <pc:sldMkLst>
          <pc:docMk/>
          <pc:sldMk cId="1009813212" sldId="308"/>
        </pc:sldMkLst>
        <pc:spChg chg="mod">
          <ac:chgData name="Montarop Singtokasem" userId="2724d4befae71105" providerId="LiveId" clId="{3A8A6784-A4EC-4AA9-A994-FB88327C7C5D}" dt="2019-11-10T04:09:01.674" v="4325" actId="113"/>
          <ac:spMkLst>
            <pc:docMk/>
            <pc:sldMk cId="1009813212" sldId="308"/>
            <ac:spMk id="2" creationId="{2444A874-E67C-B145-A9AB-51B6DB68DDA4}"/>
          </ac:spMkLst>
        </pc:spChg>
        <pc:spChg chg="mod">
          <ac:chgData name="Montarop Singtokasem" userId="2724d4befae71105" providerId="LiveId" clId="{3A8A6784-A4EC-4AA9-A994-FB88327C7C5D}" dt="2019-11-10T04:05:55.160" v="3923" actId="20577"/>
          <ac:spMkLst>
            <pc:docMk/>
            <pc:sldMk cId="1009813212" sldId="308"/>
            <ac:spMk id="9" creationId="{D67DAF5D-25C6-034E-8DCB-C95B38C97E69}"/>
          </ac:spMkLst>
        </pc:spChg>
      </pc:sldChg>
      <pc:sldChg chg="del">
        <pc:chgData name="Montarop Singtokasem" userId="2724d4befae71105" providerId="LiveId" clId="{3A8A6784-A4EC-4AA9-A994-FB88327C7C5D}" dt="2019-11-10T04:06:14.381" v="3929" actId="2696"/>
        <pc:sldMkLst>
          <pc:docMk/>
          <pc:sldMk cId="3378454138" sldId="309"/>
        </pc:sldMkLst>
      </pc:sldChg>
      <pc:sldChg chg="del">
        <pc:chgData name="Montarop Singtokasem" userId="2724d4befae71105" providerId="LiveId" clId="{3A8A6784-A4EC-4AA9-A994-FB88327C7C5D}" dt="2019-11-10T04:06:13" v="3928" actId="2696"/>
        <pc:sldMkLst>
          <pc:docMk/>
          <pc:sldMk cId="2348397403" sldId="310"/>
        </pc:sldMkLst>
      </pc:sldChg>
      <pc:sldChg chg="del">
        <pc:chgData name="Montarop Singtokasem" userId="2724d4befae71105" providerId="LiveId" clId="{3A8A6784-A4EC-4AA9-A994-FB88327C7C5D}" dt="2019-11-10T04:04:07.578" v="3851" actId="2696"/>
        <pc:sldMkLst>
          <pc:docMk/>
          <pc:sldMk cId="862766710" sldId="311"/>
        </pc:sldMkLst>
      </pc:sldChg>
      <pc:sldChg chg="modSp add">
        <pc:chgData name="Montarop Singtokasem" userId="2724d4befae71105" providerId="LiveId" clId="{3A8A6784-A4EC-4AA9-A994-FB88327C7C5D}" dt="2019-11-09T13:26:26.494" v="140" actId="20577"/>
        <pc:sldMkLst>
          <pc:docMk/>
          <pc:sldMk cId="3303965667" sldId="314"/>
        </pc:sldMkLst>
        <pc:spChg chg="mod">
          <ac:chgData name="Montarop Singtokasem" userId="2724d4befae71105" providerId="LiveId" clId="{3A8A6784-A4EC-4AA9-A994-FB88327C7C5D}" dt="2019-11-09T13:26:26.494" v="140" actId="20577"/>
          <ac:spMkLst>
            <pc:docMk/>
            <pc:sldMk cId="3303965667" sldId="314"/>
            <ac:spMk id="2" creationId="{2444A874-E67C-B145-A9AB-51B6DB68DDA4}"/>
          </ac:spMkLst>
        </pc:spChg>
      </pc:sldChg>
      <pc:sldChg chg="modSp add">
        <pc:chgData name="Montarop Singtokasem" userId="2724d4befae71105" providerId="LiveId" clId="{3A8A6784-A4EC-4AA9-A994-FB88327C7C5D}" dt="2019-11-10T03:11:27.632" v="1529" actId="115"/>
        <pc:sldMkLst>
          <pc:docMk/>
          <pc:sldMk cId="3015958181" sldId="315"/>
        </pc:sldMkLst>
        <pc:spChg chg="mod">
          <ac:chgData name="Montarop Singtokasem" userId="2724d4befae71105" providerId="LiveId" clId="{3A8A6784-A4EC-4AA9-A994-FB88327C7C5D}" dt="2019-11-10T03:07:52.995" v="1195" actId="207"/>
          <ac:spMkLst>
            <pc:docMk/>
            <pc:sldMk cId="3015958181" sldId="315"/>
            <ac:spMk id="11" creationId="{3105149A-6D1F-4410-B0C9-E2EC33B00EE5}"/>
          </ac:spMkLst>
        </pc:spChg>
        <pc:spChg chg="mod">
          <ac:chgData name="Montarop Singtokasem" userId="2724d4befae71105" providerId="LiveId" clId="{3A8A6784-A4EC-4AA9-A994-FB88327C7C5D}" dt="2019-11-10T03:08:18.422" v="1215" actId="403"/>
          <ac:spMkLst>
            <pc:docMk/>
            <pc:sldMk cId="3015958181" sldId="315"/>
            <ac:spMk id="12" creationId="{2BD10C35-614A-42F1-89D4-C91E6D1A7892}"/>
          </ac:spMkLst>
        </pc:spChg>
        <pc:spChg chg="mod">
          <ac:chgData name="Montarop Singtokasem" userId="2724d4befae71105" providerId="LiveId" clId="{3A8A6784-A4EC-4AA9-A994-FB88327C7C5D}" dt="2019-11-10T03:07:17.622" v="1193" actId="207"/>
          <ac:spMkLst>
            <pc:docMk/>
            <pc:sldMk cId="3015958181" sldId="315"/>
            <ac:spMk id="13" creationId="{E14A5959-6747-453F-B3EB-0C8C52C51AD4}"/>
          </ac:spMkLst>
        </pc:spChg>
        <pc:spChg chg="mod">
          <ac:chgData name="Montarop Singtokasem" userId="2724d4befae71105" providerId="LiveId" clId="{3A8A6784-A4EC-4AA9-A994-FB88327C7C5D}" dt="2019-11-10T03:07:06.869" v="1191" actId="20577"/>
          <ac:spMkLst>
            <pc:docMk/>
            <pc:sldMk cId="3015958181" sldId="315"/>
            <ac:spMk id="14" creationId="{0C0AFAC4-40B2-45E0-948D-CDDD548F08BF}"/>
          </ac:spMkLst>
        </pc:spChg>
        <pc:spChg chg="mod">
          <ac:chgData name="Montarop Singtokasem" userId="2724d4befae71105" providerId="LiveId" clId="{3A8A6784-A4EC-4AA9-A994-FB88327C7C5D}" dt="2019-11-10T03:09:24.117" v="1330" actId="115"/>
          <ac:spMkLst>
            <pc:docMk/>
            <pc:sldMk cId="3015958181" sldId="315"/>
            <ac:spMk id="15" creationId="{B1EC6AD2-102D-4109-BFFE-EE7C210E3366}"/>
          </ac:spMkLst>
        </pc:spChg>
        <pc:spChg chg="mod">
          <ac:chgData name="Montarop Singtokasem" userId="2724d4befae71105" providerId="LiveId" clId="{3A8A6784-A4EC-4AA9-A994-FB88327C7C5D}" dt="2019-11-10T03:07:59.103" v="1196" actId="207"/>
          <ac:spMkLst>
            <pc:docMk/>
            <pc:sldMk cId="3015958181" sldId="315"/>
            <ac:spMk id="32" creationId="{CEFC0A62-F4DF-4697-822C-E881804BE467}"/>
          </ac:spMkLst>
        </pc:spChg>
        <pc:spChg chg="mod">
          <ac:chgData name="Montarop Singtokasem" userId="2724d4befae71105" providerId="LiveId" clId="{3A8A6784-A4EC-4AA9-A994-FB88327C7C5D}" dt="2019-11-10T03:10:00.871" v="1383" actId="403"/>
          <ac:spMkLst>
            <pc:docMk/>
            <pc:sldMk cId="3015958181" sldId="315"/>
            <ac:spMk id="33" creationId="{6D5D056E-5469-4BB8-81F0-1F09AD0BC42E}"/>
          </ac:spMkLst>
        </pc:spChg>
        <pc:spChg chg="mod">
          <ac:chgData name="Montarop Singtokasem" userId="2724d4befae71105" providerId="LiveId" clId="{3A8A6784-A4EC-4AA9-A994-FB88327C7C5D}" dt="2019-11-10T03:07:32.502" v="1194" actId="207"/>
          <ac:spMkLst>
            <pc:docMk/>
            <pc:sldMk cId="3015958181" sldId="315"/>
            <ac:spMk id="34" creationId="{4B57CC31-75FB-4558-81B5-37C2C37BAC3D}"/>
          </ac:spMkLst>
        </pc:spChg>
        <pc:spChg chg="mod">
          <ac:chgData name="Montarop Singtokasem" userId="2724d4befae71105" providerId="LiveId" clId="{3A8A6784-A4EC-4AA9-A994-FB88327C7C5D}" dt="2019-11-10T03:07:10.072" v="1192" actId="20577"/>
          <ac:spMkLst>
            <pc:docMk/>
            <pc:sldMk cId="3015958181" sldId="315"/>
            <ac:spMk id="35" creationId="{641E6217-F984-4C76-B373-EEA22C2A0213}"/>
          </ac:spMkLst>
        </pc:spChg>
        <pc:spChg chg="mod">
          <ac:chgData name="Montarop Singtokasem" userId="2724d4befae71105" providerId="LiveId" clId="{3A8A6784-A4EC-4AA9-A994-FB88327C7C5D}" dt="2019-11-10T03:11:27.632" v="1529" actId="115"/>
          <ac:spMkLst>
            <pc:docMk/>
            <pc:sldMk cId="3015958181" sldId="315"/>
            <ac:spMk id="36" creationId="{01EC91B3-4B33-4F22-BB22-09D380E19868}"/>
          </ac:spMkLst>
        </pc:spChg>
      </pc:sldChg>
      <pc:sldChg chg="addSp delSp modSp add delAnim modAnim">
        <pc:chgData name="Montarop Singtokasem" userId="2724d4befae71105" providerId="LiveId" clId="{3A8A6784-A4EC-4AA9-A994-FB88327C7C5D}" dt="2019-11-10T03:53:16.660" v="3337" actId="207"/>
        <pc:sldMkLst>
          <pc:docMk/>
          <pc:sldMk cId="3368784624" sldId="316"/>
        </pc:sldMkLst>
        <pc:spChg chg="del mod">
          <ac:chgData name="Montarop Singtokasem" userId="2724d4befae71105" providerId="LiveId" clId="{3A8A6784-A4EC-4AA9-A994-FB88327C7C5D}" dt="2019-11-10T03:43:29.898" v="2582" actId="478"/>
          <ac:spMkLst>
            <pc:docMk/>
            <pc:sldMk cId="3368784624" sldId="316"/>
            <ac:spMk id="2" creationId="{DE4781E4-9F17-4DA8-9077-83DA774D9263}"/>
          </ac:spMkLst>
        </pc:spChg>
        <pc:spChg chg="add mod">
          <ac:chgData name="Montarop Singtokasem" userId="2724d4befae71105" providerId="LiveId" clId="{3A8A6784-A4EC-4AA9-A994-FB88327C7C5D}" dt="2019-11-10T03:46:36.157" v="2825" actId="1036"/>
          <ac:spMkLst>
            <pc:docMk/>
            <pc:sldMk cId="3368784624" sldId="316"/>
            <ac:spMk id="16" creationId="{07AC3366-1FA9-4CAC-9FE4-0E3C9D39A8C6}"/>
          </ac:spMkLst>
        </pc:spChg>
        <pc:spChg chg="mod">
          <ac:chgData name="Montarop Singtokasem" userId="2724d4befae71105" providerId="LiveId" clId="{3A8A6784-A4EC-4AA9-A994-FB88327C7C5D}" dt="2019-11-10T03:46:14.926" v="2819" actId="1076"/>
          <ac:spMkLst>
            <pc:docMk/>
            <pc:sldMk cId="3368784624" sldId="316"/>
            <ac:spMk id="72" creationId="{8BC6D576-1B0D-4C86-A086-765E3EA9539F}"/>
          </ac:spMkLst>
        </pc:spChg>
        <pc:spChg chg="mod">
          <ac:chgData name="Montarop Singtokasem" userId="2724d4befae71105" providerId="LiveId" clId="{3A8A6784-A4EC-4AA9-A994-FB88327C7C5D}" dt="2019-11-10T03:46:04.315" v="2817" actId="1036"/>
          <ac:spMkLst>
            <pc:docMk/>
            <pc:sldMk cId="3368784624" sldId="316"/>
            <ac:spMk id="75" creationId="{8098D107-6D6E-4541-959C-B340D7075547}"/>
          </ac:spMkLst>
        </pc:spChg>
        <pc:spChg chg="del">
          <ac:chgData name="Montarop Singtokasem" userId="2724d4befae71105" providerId="LiveId" clId="{3A8A6784-A4EC-4AA9-A994-FB88327C7C5D}" dt="2019-11-10T03:44:48.987" v="2711" actId="478"/>
          <ac:spMkLst>
            <pc:docMk/>
            <pc:sldMk cId="3368784624" sldId="316"/>
            <ac:spMk id="77" creationId="{38766584-EAD0-4709-973E-C47735290A2D}"/>
          </ac:spMkLst>
        </pc:spChg>
        <pc:spChg chg="del">
          <ac:chgData name="Montarop Singtokasem" userId="2724d4befae71105" providerId="LiveId" clId="{3A8A6784-A4EC-4AA9-A994-FB88327C7C5D}" dt="2019-11-10T03:44:51.308" v="2712" actId="478"/>
          <ac:spMkLst>
            <pc:docMk/>
            <pc:sldMk cId="3368784624" sldId="316"/>
            <ac:spMk id="79" creationId="{8FB42A48-0D6B-4E88-AA02-246C9342A88C}"/>
          </ac:spMkLst>
        </pc:spChg>
        <pc:picChg chg="mod">
          <ac:chgData name="Montarop Singtokasem" userId="2724d4befae71105" providerId="LiveId" clId="{3A8A6784-A4EC-4AA9-A994-FB88327C7C5D}" dt="2019-11-10T03:53:03.997" v="3335" actId="207"/>
          <ac:picMkLst>
            <pc:docMk/>
            <pc:sldMk cId="3368784624" sldId="316"/>
            <ac:picMk id="5" creationId="{C6FBEF18-5C1A-49E4-B55D-84DCAB35F11F}"/>
          </ac:picMkLst>
        </pc:picChg>
        <pc:picChg chg="mod">
          <ac:chgData name="Montarop Singtokasem" userId="2724d4befae71105" providerId="LiveId" clId="{3A8A6784-A4EC-4AA9-A994-FB88327C7C5D}" dt="2019-11-10T03:53:08.980" v="3336" actId="207"/>
          <ac:picMkLst>
            <pc:docMk/>
            <pc:sldMk cId="3368784624" sldId="316"/>
            <ac:picMk id="73" creationId="{B2FBCFEC-BC25-4AC5-8F0F-CFC60054FAFD}"/>
          </ac:picMkLst>
        </pc:picChg>
        <pc:picChg chg="mod">
          <ac:chgData name="Montarop Singtokasem" userId="2724d4befae71105" providerId="LiveId" clId="{3A8A6784-A4EC-4AA9-A994-FB88327C7C5D}" dt="2019-11-10T03:53:16.660" v="3337" actId="207"/>
          <ac:picMkLst>
            <pc:docMk/>
            <pc:sldMk cId="3368784624" sldId="316"/>
            <ac:picMk id="74" creationId="{87FAF600-EB6F-4C1B-8986-B457E862E2A3}"/>
          </ac:picMkLst>
        </pc:picChg>
        <pc:picChg chg="del">
          <ac:chgData name="Montarop Singtokasem" userId="2724d4befae71105" providerId="LiveId" clId="{3A8A6784-A4EC-4AA9-A994-FB88327C7C5D}" dt="2019-11-10T03:44:56.931" v="2715" actId="478"/>
          <ac:picMkLst>
            <pc:docMk/>
            <pc:sldMk cId="3368784624" sldId="316"/>
            <ac:picMk id="76" creationId="{88BFC0A2-1E95-4991-8DD8-D6AAE8541E09}"/>
          </ac:picMkLst>
        </pc:picChg>
        <pc:picChg chg="del">
          <ac:chgData name="Montarop Singtokasem" userId="2724d4befae71105" providerId="LiveId" clId="{3A8A6784-A4EC-4AA9-A994-FB88327C7C5D}" dt="2019-11-10T03:44:55.232" v="2714" actId="478"/>
          <ac:picMkLst>
            <pc:docMk/>
            <pc:sldMk cId="3368784624" sldId="316"/>
            <ac:picMk id="78" creationId="{3D3F4D16-C055-4841-938B-87DAD1C40DCA}"/>
          </ac:picMkLst>
        </pc:picChg>
      </pc:sldChg>
      <pc:sldChg chg="modSp add">
        <pc:chgData name="Montarop Singtokasem" userId="2724d4befae71105" providerId="LiveId" clId="{3A8A6784-A4EC-4AA9-A994-FB88327C7C5D}" dt="2019-11-10T03:53:52.177" v="3343" actId="27349"/>
        <pc:sldMkLst>
          <pc:docMk/>
          <pc:sldMk cId="3728407888" sldId="317"/>
        </pc:sldMkLst>
        <pc:spChg chg="mod">
          <ac:chgData name="Montarop Singtokasem" userId="2724d4befae71105" providerId="LiveId" clId="{3A8A6784-A4EC-4AA9-A994-FB88327C7C5D}" dt="2019-11-10T03:51:24.217" v="3120" actId="20577"/>
          <ac:spMkLst>
            <pc:docMk/>
            <pc:sldMk cId="3728407888" sldId="317"/>
            <ac:spMk id="16" creationId="{07AC3366-1FA9-4CAC-9FE4-0E3C9D39A8C6}"/>
          </ac:spMkLst>
        </pc:spChg>
        <pc:spChg chg="mod">
          <ac:chgData name="Montarop Singtokasem" userId="2724d4befae71105" providerId="LiveId" clId="{3A8A6784-A4EC-4AA9-A994-FB88327C7C5D}" dt="2019-11-10T03:52:02.420" v="3202" actId="20577"/>
          <ac:spMkLst>
            <pc:docMk/>
            <pc:sldMk cId="3728407888" sldId="317"/>
            <ac:spMk id="72" creationId="{8BC6D576-1B0D-4C86-A086-765E3EA9539F}"/>
          </ac:spMkLst>
        </pc:spChg>
        <pc:spChg chg="mod">
          <ac:chgData name="Montarop Singtokasem" userId="2724d4befae71105" providerId="LiveId" clId="{3A8A6784-A4EC-4AA9-A994-FB88327C7C5D}" dt="2019-11-10T03:52:53.062" v="3334" actId="20577"/>
          <ac:spMkLst>
            <pc:docMk/>
            <pc:sldMk cId="3728407888" sldId="317"/>
            <ac:spMk id="75" creationId="{8098D107-6D6E-4541-959C-B340D7075547}"/>
          </ac:spMkLst>
        </pc:spChg>
        <pc:picChg chg="mod">
          <ac:chgData name="Montarop Singtokasem" userId="2724d4befae71105" providerId="LiveId" clId="{3A8A6784-A4EC-4AA9-A994-FB88327C7C5D}" dt="2019-11-10T03:53:28.863" v="3338" actId="207"/>
          <ac:picMkLst>
            <pc:docMk/>
            <pc:sldMk cId="3728407888" sldId="317"/>
            <ac:picMk id="5" creationId="{C6FBEF18-5C1A-49E4-B55D-84DCAB35F11F}"/>
          </ac:picMkLst>
        </pc:picChg>
        <pc:picChg chg="mod">
          <ac:chgData name="Montarop Singtokasem" userId="2724d4befae71105" providerId="LiveId" clId="{3A8A6784-A4EC-4AA9-A994-FB88327C7C5D}" dt="2019-11-10T03:53:45.776" v="3340" actId="207"/>
          <ac:picMkLst>
            <pc:docMk/>
            <pc:sldMk cId="3728407888" sldId="317"/>
            <ac:picMk id="73" creationId="{B2FBCFEC-BC25-4AC5-8F0F-CFC60054FAFD}"/>
          </ac:picMkLst>
        </pc:picChg>
        <pc:picChg chg="mod">
          <ac:chgData name="Montarop Singtokasem" userId="2724d4befae71105" providerId="LiveId" clId="{3A8A6784-A4EC-4AA9-A994-FB88327C7C5D}" dt="2019-11-10T03:53:52.177" v="3343" actId="27349"/>
          <ac:picMkLst>
            <pc:docMk/>
            <pc:sldMk cId="3728407888" sldId="317"/>
            <ac:picMk id="74" creationId="{87FAF600-EB6F-4C1B-8986-B457E862E2A3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9" name="Shape 369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370" name="Shape 370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25000"/>
      </a:lnSpc>
      <a:defRPr sz="2400">
        <a:latin typeface="Avenir Roman"/>
        <a:ea typeface="Avenir Roman"/>
        <a:cs typeface="Avenir Roman"/>
        <a:sym typeface="Avenir Roman"/>
      </a:defRPr>
    </a:lvl1pPr>
    <a:lvl2pPr indent="228600" defTabSz="457200" latinLnBrk="0">
      <a:lnSpc>
        <a:spcPct val="125000"/>
      </a:lnSpc>
      <a:defRPr sz="2400">
        <a:latin typeface="Avenir Roman"/>
        <a:ea typeface="Avenir Roman"/>
        <a:cs typeface="Avenir Roman"/>
        <a:sym typeface="Avenir Roman"/>
      </a:defRPr>
    </a:lvl2pPr>
    <a:lvl3pPr indent="457200" defTabSz="457200" latinLnBrk="0">
      <a:lnSpc>
        <a:spcPct val="125000"/>
      </a:lnSpc>
      <a:defRPr sz="2400">
        <a:latin typeface="Avenir Roman"/>
        <a:ea typeface="Avenir Roman"/>
        <a:cs typeface="Avenir Roman"/>
        <a:sym typeface="Avenir Roman"/>
      </a:defRPr>
    </a:lvl3pPr>
    <a:lvl4pPr indent="685800" defTabSz="457200" latinLnBrk="0">
      <a:lnSpc>
        <a:spcPct val="125000"/>
      </a:lnSpc>
      <a:defRPr sz="2400">
        <a:latin typeface="Avenir Roman"/>
        <a:ea typeface="Avenir Roman"/>
        <a:cs typeface="Avenir Roman"/>
        <a:sym typeface="Avenir Roman"/>
      </a:defRPr>
    </a:lvl4pPr>
    <a:lvl5pPr indent="914400" defTabSz="457200" latinLnBrk="0">
      <a:lnSpc>
        <a:spcPct val="125000"/>
      </a:lnSpc>
      <a:defRPr sz="2400">
        <a:latin typeface="Avenir Roman"/>
        <a:ea typeface="Avenir Roman"/>
        <a:cs typeface="Avenir Roman"/>
        <a:sym typeface="Avenir Roman"/>
      </a:defRPr>
    </a:lvl5pPr>
    <a:lvl6pPr indent="1143000" defTabSz="457200" latinLnBrk="0">
      <a:lnSpc>
        <a:spcPct val="125000"/>
      </a:lnSpc>
      <a:defRPr sz="2400">
        <a:latin typeface="Avenir Roman"/>
        <a:ea typeface="Avenir Roman"/>
        <a:cs typeface="Avenir Roman"/>
        <a:sym typeface="Avenir Roman"/>
      </a:defRPr>
    </a:lvl6pPr>
    <a:lvl7pPr indent="1371600" defTabSz="457200" latinLnBrk="0">
      <a:lnSpc>
        <a:spcPct val="125000"/>
      </a:lnSpc>
      <a:defRPr sz="2400">
        <a:latin typeface="Avenir Roman"/>
        <a:ea typeface="Avenir Roman"/>
        <a:cs typeface="Avenir Roman"/>
        <a:sym typeface="Avenir Roman"/>
      </a:defRPr>
    </a:lvl7pPr>
    <a:lvl8pPr indent="1600200" defTabSz="457200" latinLnBrk="0">
      <a:lnSpc>
        <a:spcPct val="125000"/>
      </a:lnSpc>
      <a:defRPr sz="2400">
        <a:latin typeface="Avenir Roman"/>
        <a:ea typeface="Avenir Roman"/>
        <a:cs typeface="Avenir Roman"/>
        <a:sym typeface="Avenir Roman"/>
      </a:defRPr>
    </a:lvl8pPr>
    <a:lvl9pPr indent="1828800" defTabSz="457200" latinLnBrk="0">
      <a:lnSpc>
        <a:spcPct val="125000"/>
      </a:lnSpc>
      <a:defRPr sz="2400">
        <a:latin typeface="Avenir Roman"/>
        <a:ea typeface="Avenir Roman"/>
        <a:cs typeface="Avenir Roman"/>
        <a:sym typeface="Avenir Roman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Generic Da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เส้น"/>
          <p:cNvSpPr/>
          <p:nvPr/>
        </p:nvSpPr>
        <p:spPr>
          <a:xfrm flipH="1">
            <a:off x="3149" y="9197392"/>
            <a:ext cx="13001651" cy="1"/>
          </a:xfrm>
          <a:prstGeom prst="line">
            <a:avLst/>
          </a:prstGeom>
          <a:solidFill>
            <a:srgbClr val="BFBFBF"/>
          </a:solidFill>
          <a:ln w="9031">
            <a:solidFill>
              <a:srgbClr val="808080"/>
            </a:solidFill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61" name="สี่เหลี่ยม"/>
          <p:cNvSpPr/>
          <p:nvPr/>
        </p:nvSpPr>
        <p:spPr>
          <a:xfrm>
            <a:off x="735200" y="2470398"/>
            <a:ext cx="5785263" cy="6606037"/>
          </a:xfrm>
          <a:prstGeom prst="rect">
            <a:avLst/>
          </a:prstGeom>
          <a:ln w="12700">
            <a:solidFill>
              <a:srgbClr val="B3B3B3"/>
            </a:solidFill>
          </a:ln>
        </p:spPr>
        <p:txBody>
          <a:bodyPr lIns="54186" tIns="54186" rIns="54186" bIns="54186"/>
          <a:lstStyle/>
          <a:p>
            <a:pPr defTabSz="1300480">
              <a:defRPr sz="1800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sp>
        <p:nvSpPr>
          <p:cNvPr id="62" name="รูปร่าง"/>
          <p:cNvSpPr/>
          <p:nvPr/>
        </p:nvSpPr>
        <p:spPr>
          <a:xfrm>
            <a:off x="6589931" y="7091339"/>
            <a:ext cx="650241" cy="19849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13292" y="0"/>
                </a:lnTo>
                <a:lnTo>
                  <a:pt x="21600" y="10800"/>
                </a:lnTo>
                <a:lnTo>
                  <a:pt x="13292" y="21600"/>
                </a:lnTo>
                <a:lnTo>
                  <a:pt x="0" y="21600"/>
                </a:lnTo>
                <a:close/>
              </a:path>
            </a:pathLst>
          </a:custGeom>
          <a:solidFill>
            <a:srgbClr val="202D34"/>
          </a:solidFill>
          <a:ln w="4515">
            <a:solidFill>
              <a:srgbClr val="202D34"/>
            </a:solidFill>
          </a:ln>
        </p:spPr>
        <p:txBody>
          <a:bodyPr lIns="0" tIns="0" rIns="0" bIns="0"/>
          <a:lstStyle/>
          <a:p>
            <a:pPr algn="l" defTabSz="650240">
              <a:defRPr sz="1706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sp>
        <p:nvSpPr>
          <p:cNvPr id="63" name="ข้อความชื่อเรื่อง"/>
          <p:cNvSpPr txBox="1">
            <a:spLocks noGrp="1"/>
          </p:cNvSpPr>
          <p:nvPr>
            <p:ph type="title"/>
          </p:nvPr>
        </p:nvSpPr>
        <p:spPr>
          <a:xfrm>
            <a:off x="736600" y="469900"/>
            <a:ext cx="11557000" cy="12700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rgbClr val="000000"/>
                </a:solidFill>
              </a:defRPr>
            </a:lvl1pPr>
          </a:lstStyle>
          <a:p>
            <a:r>
              <a:t>ข้อความชื่อเรื่อง</a:t>
            </a:r>
          </a:p>
        </p:txBody>
      </p:sp>
      <p:sp>
        <p:nvSpPr>
          <p:cNvPr id="64" name="เลขสไลด์"/>
          <p:cNvSpPr txBox="1">
            <a:spLocks noGrp="1"/>
          </p:cNvSpPr>
          <p:nvPr>
            <p:ph type="sldNum" sz="quarter" idx="2"/>
          </p:nvPr>
        </p:nvSpPr>
        <p:spPr>
          <a:xfrm>
            <a:off x="12065000" y="9366250"/>
            <a:ext cx="210414" cy="198222"/>
          </a:xfrm>
          <a:prstGeom prst="rect">
            <a:avLst/>
          </a:prstGeom>
          <a:ln>
            <a:round/>
          </a:ln>
        </p:spPr>
        <p:txBody>
          <a:bodyPr lIns="0" tIns="0" rIns="0" bIns="0"/>
          <a:lstStyle>
            <a:lvl1pPr algn="l" defTabSz="1300480">
              <a:defRPr sz="1400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65" name="- Description goes here -"/>
          <p:cNvSpPr txBox="1">
            <a:spLocks noGrp="1"/>
          </p:cNvSpPr>
          <p:nvPr>
            <p:ph type="body" sz="quarter" idx="13"/>
          </p:nvPr>
        </p:nvSpPr>
        <p:spPr>
          <a:xfrm>
            <a:off x="791372" y="2482709"/>
            <a:ext cx="5690743" cy="317501"/>
          </a:xfrm>
          <a:prstGeom prst="rect">
            <a:avLst/>
          </a:prstGeom>
          <a:ln>
            <a:round/>
          </a:ln>
        </p:spPr>
        <p:txBody>
          <a:bodyPr lIns="0" tIns="0" rIns="0" bIns="0"/>
          <a:lstStyle>
            <a:lvl1pPr algn="ctr" defTabSz="830862">
              <a:defRPr sz="1800" b="1" i="1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>
              <a:defRPr b="0" i="0"/>
            </a:pPr>
            <a:r>
              <a:rPr b="1" i="1"/>
              <a:t>- Description goes here -</a:t>
            </a:r>
          </a:p>
        </p:txBody>
      </p:sp>
      <p:sp>
        <p:nvSpPr>
          <p:cNvPr id="66" name="Summary Point 1…"/>
          <p:cNvSpPr>
            <a:spLocks noGrp="1"/>
          </p:cNvSpPr>
          <p:nvPr>
            <p:ph type="body" sz="quarter" idx="14"/>
          </p:nvPr>
        </p:nvSpPr>
        <p:spPr>
          <a:xfrm>
            <a:off x="6589932" y="7091339"/>
            <a:ext cx="5697244" cy="1984928"/>
          </a:xfrm>
          <a:prstGeom prst="rect">
            <a:avLst/>
          </a:prstGeom>
          <a:ln>
            <a:solidFill>
              <a:srgbClr val="202D34"/>
            </a:solidFill>
            <a:round/>
          </a:ln>
        </p:spPr>
        <p:txBody>
          <a:bodyPr lIns="54186" tIns="54186" rIns="54186" bIns="54186">
            <a:noAutofit/>
          </a:bodyPr>
          <a:lstStyle/>
          <a:p>
            <a:pPr marL="957580" indent="-259080" defTabSz="1300480">
              <a:spcBef>
                <a:spcPts val="600"/>
              </a:spcBef>
              <a:buSzPct val="100000"/>
              <a:buFont typeface="Thonburi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Summary Point 1</a:t>
            </a:r>
          </a:p>
          <a:p>
            <a:pPr marL="957580" indent="-259080" defTabSz="1300480">
              <a:spcBef>
                <a:spcPts val="600"/>
              </a:spcBef>
              <a:buSzPct val="100000"/>
              <a:buFont typeface="Thonburi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Summary Point 2</a:t>
            </a:r>
          </a:p>
          <a:p>
            <a:pPr marL="957580" indent="-259080" defTabSz="1300480">
              <a:spcBef>
                <a:spcPts val="600"/>
              </a:spcBef>
              <a:buSzPct val="100000"/>
              <a:buFont typeface="Thonburi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Summary Point 3</a:t>
            </a:r>
          </a:p>
        </p:txBody>
      </p:sp>
      <p:sp>
        <p:nvSpPr>
          <p:cNvPr id="67" name="Descriptive Bullet Point…"/>
          <p:cNvSpPr>
            <a:spLocks noGrp="1"/>
          </p:cNvSpPr>
          <p:nvPr>
            <p:ph type="body" sz="half" idx="15"/>
          </p:nvPr>
        </p:nvSpPr>
        <p:spPr>
          <a:xfrm>
            <a:off x="6589932" y="2470009"/>
            <a:ext cx="5697244" cy="4520073"/>
          </a:xfrm>
          <a:prstGeom prst="rect">
            <a:avLst/>
          </a:prstGeom>
          <a:ln>
            <a:solidFill>
              <a:srgbClr val="B3B3B3"/>
            </a:solidFill>
            <a:round/>
          </a:ln>
        </p:spPr>
        <p:txBody>
          <a:bodyPr lIns="38100" tIns="38100" rIns="38100" bIns="38100">
            <a:noAutofit/>
          </a:bodyPr>
          <a:lstStyle/>
          <a:p>
            <a:pPr marL="406400" indent="-406400" defTabSz="1300480"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Descriptive Bullet Point</a:t>
            </a:r>
          </a:p>
          <a:p>
            <a:pPr marL="406400" indent="-406400" defTabSz="1300480"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  <a:p>
            <a:pPr marL="406400" indent="-406400" defTabSz="1300480"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Descriptive Bullet Point</a:t>
            </a:r>
          </a:p>
          <a:p>
            <a:pPr marL="406400" indent="-406400" defTabSz="1300480"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  <a:p>
            <a:pPr marL="406400" indent="-406400" defTabSz="1300480"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Descriptive Bullet Point</a:t>
            </a:r>
          </a:p>
          <a:p>
            <a:pPr marL="406400" indent="-406400" defTabSz="1300480"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  <a:p>
            <a:pPr marL="406400" indent="-406400" defTabSz="1300480"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Descriptive Bullet Point</a:t>
            </a:r>
          </a:p>
          <a:p>
            <a:pPr marL="406400" indent="-406400" defTabSz="1300480"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  <a:p>
            <a:pPr marL="406400" indent="-406400" defTabSz="1300480"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Descriptive Bullet Point</a:t>
            </a:r>
          </a:p>
        </p:txBody>
      </p:sp>
      <p:sp>
        <p:nvSpPr>
          <p:cNvPr id="68" name="Sub Action Title"/>
          <p:cNvSpPr>
            <a:spLocks noGrp="1"/>
          </p:cNvSpPr>
          <p:nvPr>
            <p:ph type="body" sz="quarter" idx="16"/>
          </p:nvPr>
        </p:nvSpPr>
        <p:spPr>
          <a:xfrm>
            <a:off x="735197" y="1907824"/>
            <a:ext cx="11551979" cy="408658"/>
          </a:xfrm>
          <a:prstGeom prst="rect">
            <a:avLst/>
          </a:prstGeom>
          <a:solidFill>
            <a:srgbClr val="22AEC5"/>
          </a:solidFill>
          <a:ln w="4515">
            <a:solidFill>
              <a:srgbClr val="22AEC5"/>
            </a:solidFill>
            <a:round/>
          </a:ln>
        </p:spPr>
        <p:txBody>
          <a:bodyPr lIns="0" tIns="0" rIns="0" bIns="0">
            <a:noAutofit/>
          </a:bodyPr>
          <a:lstStyle>
            <a:lvl1pPr algn="ctr" defTabSz="1300480">
              <a:defRPr sz="2000" b="1">
                <a:uFill>
                  <a:solidFill>
                    <a:srgbClr val="FFFFFF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>
              <a:defRPr b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</a:defRPr>
            </a:pPr>
            <a:r>
              <a:rPr b="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Sub Action Title</a:t>
            </a:r>
          </a:p>
        </p:txBody>
      </p:sp>
      <p:sp>
        <p:nvSpPr>
          <p:cNvPr id="69" name="Description of this document"/>
          <p:cNvSpPr txBox="1">
            <a:spLocks noGrp="1"/>
          </p:cNvSpPr>
          <p:nvPr>
            <p:ph type="body" sz="quarter" idx="17"/>
          </p:nvPr>
        </p:nvSpPr>
        <p:spPr>
          <a:xfrm>
            <a:off x="716656" y="9350247"/>
            <a:ext cx="2525784" cy="228601"/>
          </a:xfrm>
          <a:prstGeom prst="rect">
            <a:avLst/>
          </a:prstGeom>
          <a:ln>
            <a:round/>
          </a:ln>
        </p:spPr>
        <p:txBody>
          <a:bodyPr lIns="0" tIns="0" rIns="0" bIns="0" anchor="b"/>
          <a:lstStyle>
            <a:lvl1pPr defTabSz="1300480">
              <a:defRPr sz="14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Description of this document</a:t>
            </a:r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Before &amp; Af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เส้น"/>
          <p:cNvSpPr/>
          <p:nvPr/>
        </p:nvSpPr>
        <p:spPr>
          <a:xfrm flipH="1">
            <a:off x="3149" y="9197392"/>
            <a:ext cx="13001651" cy="1"/>
          </a:xfrm>
          <a:prstGeom prst="line">
            <a:avLst/>
          </a:prstGeom>
          <a:solidFill>
            <a:srgbClr val="BFBFBF"/>
          </a:solidFill>
          <a:ln w="9031">
            <a:solidFill>
              <a:srgbClr val="808080"/>
            </a:solidFill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113" name="รูปร่าง"/>
          <p:cNvSpPr/>
          <p:nvPr/>
        </p:nvSpPr>
        <p:spPr>
          <a:xfrm>
            <a:off x="1090072" y="4393389"/>
            <a:ext cx="5435077" cy="14894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079" y="0"/>
                </a:lnTo>
                <a:lnTo>
                  <a:pt x="21600" y="10800"/>
                </a:lnTo>
                <a:lnTo>
                  <a:pt x="21079" y="21600"/>
                </a:lnTo>
                <a:lnTo>
                  <a:pt x="0" y="21600"/>
                </a:lnTo>
                <a:close/>
              </a:path>
            </a:pathLst>
          </a:custGeom>
          <a:solidFill>
            <a:srgbClr val="BDCED6">
              <a:alpha val="89999"/>
            </a:srgbClr>
          </a:solidFill>
        </p:spPr>
        <p:txBody>
          <a:bodyPr lIns="54186" tIns="54186" rIns="54186" bIns="54186"/>
          <a:lstStyle/>
          <a:p>
            <a:pPr defTabSz="1300480">
              <a:defRPr sz="2844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sp>
        <p:nvSpPr>
          <p:cNvPr id="114" name="รูปร่าง"/>
          <p:cNvSpPr/>
          <p:nvPr/>
        </p:nvSpPr>
        <p:spPr>
          <a:xfrm>
            <a:off x="6479653" y="2803450"/>
            <a:ext cx="5435077" cy="14894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0"/>
                </a:moveTo>
                <a:lnTo>
                  <a:pt x="0" y="0"/>
                </a:lnTo>
                <a:lnTo>
                  <a:pt x="500" y="10820"/>
                </a:lnTo>
                <a:lnTo>
                  <a:pt x="0" y="21600"/>
                </a:lnTo>
                <a:lnTo>
                  <a:pt x="21600" y="21600"/>
                </a:lnTo>
                <a:lnTo>
                  <a:pt x="21600" y="0"/>
                </a:lnTo>
              </a:path>
            </a:pathLst>
          </a:custGeom>
          <a:solidFill>
            <a:srgbClr val="D9D9D9"/>
          </a:solidFill>
        </p:spPr>
        <p:txBody>
          <a:bodyPr lIns="54186" tIns="54186" rIns="54186" bIns="54186"/>
          <a:lstStyle/>
          <a:p>
            <a:pPr defTabSz="1300480">
              <a:defRPr sz="2844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sp>
        <p:nvSpPr>
          <p:cNvPr id="115" name="รูปร่าง"/>
          <p:cNvSpPr/>
          <p:nvPr/>
        </p:nvSpPr>
        <p:spPr>
          <a:xfrm>
            <a:off x="1090072" y="2803450"/>
            <a:ext cx="5435077" cy="14894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079" y="0"/>
                </a:lnTo>
                <a:lnTo>
                  <a:pt x="21600" y="10800"/>
                </a:lnTo>
                <a:lnTo>
                  <a:pt x="21079" y="21600"/>
                </a:lnTo>
                <a:lnTo>
                  <a:pt x="0" y="21600"/>
                </a:lnTo>
                <a:close/>
              </a:path>
            </a:pathLst>
          </a:custGeom>
          <a:solidFill>
            <a:srgbClr val="BDCED6">
              <a:alpha val="89999"/>
            </a:srgbClr>
          </a:solidFill>
        </p:spPr>
        <p:txBody>
          <a:bodyPr lIns="54186" tIns="54186" rIns="54186" bIns="54186"/>
          <a:lstStyle/>
          <a:p>
            <a:pPr defTabSz="1300480">
              <a:defRPr sz="2844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sp>
        <p:nvSpPr>
          <p:cNvPr id="116" name="รูปร่าง"/>
          <p:cNvSpPr/>
          <p:nvPr/>
        </p:nvSpPr>
        <p:spPr>
          <a:xfrm>
            <a:off x="1090072" y="5983328"/>
            <a:ext cx="5435077" cy="14894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079" y="0"/>
                </a:lnTo>
                <a:lnTo>
                  <a:pt x="21600" y="10800"/>
                </a:lnTo>
                <a:lnTo>
                  <a:pt x="21079" y="21600"/>
                </a:lnTo>
                <a:lnTo>
                  <a:pt x="0" y="21600"/>
                </a:lnTo>
                <a:close/>
              </a:path>
            </a:pathLst>
          </a:custGeom>
          <a:solidFill>
            <a:srgbClr val="BDCED6">
              <a:alpha val="89999"/>
            </a:srgbClr>
          </a:solidFill>
        </p:spPr>
        <p:txBody>
          <a:bodyPr lIns="54186" tIns="54186" rIns="54186" bIns="54186"/>
          <a:lstStyle/>
          <a:p>
            <a:pPr defTabSz="1300480">
              <a:defRPr sz="2844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sp>
        <p:nvSpPr>
          <p:cNvPr id="117" name="รูปร่าง"/>
          <p:cNvSpPr/>
          <p:nvPr/>
        </p:nvSpPr>
        <p:spPr>
          <a:xfrm>
            <a:off x="1090072" y="7573267"/>
            <a:ext cx="5435077" cy="14894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079" y="0"/>
                </a:lnTo>
                <a:lnTo>
                  <a:pt x="21600" y="10800"/>
                </a:lnTo>
                <a:lnTo>
                  <a:pt x="21079" y="21600"/>
                </a:lnTo>
                <a:lnTo>
                  <a:pt x="0" y="21600"/>
                </a:lnTo>
                <a:close/>
              </a:path>
            </a:pathLst>
          </a:custGeom>
          <a:solidFill>
            <a:srgbClr val="BDCED6">
              <a:alpha val="89999"/>
            </a:srgbClr>
          </a:solidFill>
        </p:spPr>
        <p:txBody>
          <a:bodyPr lIns="54186" tIns="54186" rIns="54186" bIns="54186"/>
          <a:lstStyle/>
          <a:p>
            <a:pPr defTabSz="1300480">
              <a:defRPr sz="2844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sp>
        <p:nvSpPr>
          <p:cNvPr id="118" name="รูปร่าง"/>
          <p:cNvSpPr/>
          <p:nvPr/>
        </p:nvSpPr>
        <p:spPr>
          <a:xfrm>
            <a:off x="6479653" y="7573267"/>
            <a:ext cx="5435077" cy="14894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0"/>
                </a:moveTo>
                <a:lnTo>
                  <a:pt x="0" y="0"/>
                </a:lnTo>
                <a:lnTo>
                  <a:pt x="500" y="10820"/>
                </a:lnTo>
                <a:lnTo>
                  <a:pt x="0" y="21600"/>
                </a:lnTo>
                <a:lnTo>
                  <a:pt x="21600" y="21600"/>
                </a:lnTo>
                <a:lnTo>
                  <a:pt x="21600" y="0"/>
                </a:lnTo>
              </a:path>
            </a:pathLst>
          </a:custGeom>
          <a:solidFill>
            <a:srgbClr val="D9D9D9"/>
          </a:solidFill>
        </p:spPr>
        <p:txBody>
          <a:bodyPr lIns="54186" tIns="54186" rIns="54186" bIns="54186"/>
          <a:lstStyle/>
          <a:p>
            <a:pPr defTabSz="1300480">
              <a:defRPr sz="2844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sp>
        <p:nvSpPr>
          <p:cNvPr id="119" name="รูปร่าง"/>
          <p:cNvSpPr/>
          <p:nvPr/>
        </p:nvSpPr>
        <p:spPr>
          <a:xfrm>
            <a:off x="6479653" y="5983328"/>
            <a:ext cx="5435077" cy="14894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0"/>
                </a:moveTo>
                <a:lnTo>
                  <a:pt x="0" y="0"/>
                </a:lnTo>
                <a:lnTo>
                  <a:pt x="500" y="10820"/>
                </a:lnTo>
                <a:lnTo>
                  <a:pt x="0" y="21600"/>
                </a:lnTo>
                <a:lnTo>
                  <a:pt x="21600" y="21600"/>
                </a:lnTo>
                <a:lnTo>
                  <a:pt x="21600" y="0"/>
                </a:lnTo>
              </a:path>
            </a:pathLst>
          </a:custGeom>
          <a:solidFill>
            <a:srgbClr val="D9D9D9"/>
          </a:solidFill>
        </p:spPr>
        <p:txBody>
          <a:bodyPr lIns="54186" tIns="54186" rIns="54186" bIns="54186"/>
          <a:lstStyle/>
          <a:p>
            <a:pPr defTabSz="1300480">
              <a:defRPr sz="2844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sp>
        <p:nvSpPr>
          <p:cNvPr id="120" name="รูปร่าง"/>
          <p:cNvSpPr/>
          <p:nvPr/>
        </p:nvSpPr>
        <p:spPr>
          <a:xfrm>
            <a:off x="6479653" y="4393389"/>
            <a:ext cx="5435077" cy="14894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0"/>
                </a:moveTo>
                <a:lnTo>
                  <a:pt x="0" y="0"/>
                </a:lnTo>
                <a:lnTo>
                  <a:pt x="500" y="10820"/>
                </a:lnTo>
                <a:lnTo>
                  <a:pt x="0" y="21600"/>
                </a:lnTo>
                <a:lnTo>
                  <a:pt x="21600" y="21600"/>
                </a:lnTo>
                <a:lnTo>
                  <a:pt x="21600" y="0"/>
                </a:lnTo>
              </a:path>
            </a:pathLst>
          </a:custGeom>
          <a:solidFill>
            <a:srgbClr val="D9D9D9"/>
          </a:solidFill>
        </p:spPr>
        <p:txBody>
          <a:bodyPr lIns="54186" tIns="54186" rIns="54186" bIns="54186"/>
          <a:lstStyle/>
          <a:p>
            <a:pPr defTabSz="1300480">
              <a:defRPr sz="2844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sp>
        <p:nvSpPr>
          <p:cNvPr id="121" name="- Before -"/>
          <p:cNvSpPr txBox="1"/>
          <p:nvPr/>
        </p:nvSpPr>
        <p:spPr>
          <a:xfrm>
            <a:off x="2073636" y="2371986"/>
            <a:ext cx="3486010" cy="317501"/>
          </a:xfrm>
          <a:prstGeom prst="rect">
            <a:avLst/>
          </a:prstGeom>
          <a:ln w="12700"/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>
            <a:normAutofit/>
          </a:bodyPr>
          <a:lstStyle/>
          <a:p>
            <a:pPr defTabSz="830862">
              <a:defRPr sz="1800"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rPr b="1">
                <a:uFill>
                  <a:solidFill>
                    <a:srgbClr val="000000"/>
                  </a:solidFill>
                </a:uFill>
              </a:rPr>
              <a:t>- Before</a:t>
            </a:r>
            <a:r>
              <a:rPr b="1"/>
              <a:t> </a:t>
            </a:r>
            <a:r>
              <a:rPr b="1">
                <a:uFill>
                  <a:solidFill>
                    <a:srgbClr val="000000"/>
                  </a:solidFill>
                </a:uFill>
              </a:rPr>
              <a:t>-</a:t>
            </a:r>
          </a:p>
        </p:txBody>
      </p:sp>
      <p:sp>
        <p:nvSpPr>
          <p:cNvPr id="122" name="- After -"/>
          <p:cNvSpPr txBox="1"/>
          <p:nvPr/>
        </p:nvSpPr>
        <p:spPr>
          <a:xfrm>
            <a:off x="7463218" y="2371986"/>
            <a:ext cx="3486010" cy="317501"/>
          </a:xfrm>
          <a:prstGeom prst="rect">
            <a:avLst/>
          </a:prstGeom>
          <a:ln w="12700"/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>
            <a:normAutofit/>
          </a:bodyPr>
          <a:lstStyle>
            <a:lvl1pPr defTabSz="830862">
              <a:defRPr sz="1800" b="1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>
              <a:defRPr b="0">
                <a:uFillTx/>
              </a:defRPr>
            </a:pPr>
            <a:r>
              <a:rPr b="1">
                <a:uFill>
                  <a:solidFill>
                    <a:srgbClr val="000000"/>
                  </a:solidFill>
                </a:uFill>
              </a:rPr>
              <a:t>- After -</a:t>
            </a:r>
          </a:p>
        </p:txBody>
      </p:sp>
      <p:sp>
        <p:nvSpPr>
          <p:cNvPr id="123" name="ข้อความชื่อเรื่อง"/>
          <p:cNvSpPr txBox="1">
            <a:spLocks noGrp="1"/>
          </p:cNvSpPr>
          <p:nvPr>
            <p:ph type="title"/>
          </p:nvPr>
        </p:nvSpPr>
        <p:spPr>
          <a:xfrm>
            <a:off x="736600" y="469900"/>
            <a:ext cx="11557000" cy="12700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rgbClr val="000000"/>
                </a:solidFill>
              </a:defRPr>
            </a:lvl1pPr>
          </a:lstStyle>
          <a:p>
            <a:r>
              <a:t>ข้อความชื่อเรื่อง</a:t>
            </a:r>
          </a:p>
        </p:txBody>
      </p:sp>
      <p:sp>
        <p:nvSpPr>
          <p:cNvPr id="124" name="เลขสไลด์"/>
          <p:cNvSpPr txBox="1">
            <a:spLocks noGrp="1"/>
          </p:cNvSpPr>
          <p:nvPr>
            <p:ph type="sldNum" sz="quarter" idx="2"/>
          </p:nvPr>
        </p:nvSpPr>
        <p:spPr>
          <a:xfrm>
            <a:off x="12065000" y="9366250"/>
            <a:ext cx="210414" cy="198222"/>
          </a:xfrm>
          <a:prstGeom prst="rect">
            <a:avLst/>
          </a:prstGeom>
          <a:ln>
            <a:round/>
          </a:ln>
        </p:spPr>
        <p:txBody>
          <a:bodyPr lIns="0" tIns="0" rIns="0" bIns="0"/>
          <a:lstStyle>
            <a:lvl1pPr algn="l" defTabSz="1300480">
              <a:defRPr sz="1400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125" name="Lorem ipsum dolor sit amet, consetetur sadipscing elitr, sed diam est nunctur…"/>
          <p:cNvSpPr txBox="1">
            <a:spLocks noGrp="1"/>
          </p:cNvSpPr>
          <p:nvPr>
            <p:ph type="body" sz="quarter" idx="13"/>
          </p:nvPr>
        </p:nvSpPr>
        <p:spPr>
          <a:xfrm>
            <a:off x="1092583" y="6023629"/>
            <a:ext cx="5364482" cy="1408854"/>
          </a:xfrm>
          <a:prstGeom prst="rect">
            <a:avLst/>
          </a:prstGeom>
        </p:spPr>
        <p:txBody>
          <a:bodyPr lIns="36124" tIns="36124" rIns="36124" bIns="36124" anchor="ctr"/>
          <a:lstStyle/>
          <a:p>
            <a:pPr marL="327060" indent="-195298" defTabSz="1298223">
              <a:spcBef>
                <a:spcPts val="600"/>
              </a:spcBef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Lorem ipsum dolor sit amet, consetetur sadipscing elitr, sed diam est nunctur</a:t>
            </a:r>
          </a:p>
          <a:p>
            <a:pPr marL="327060" indent="-195298" defTabSz="1298223">
              <a:spcBef>
                <a:spcPts val="600"/>
              </a:spcBef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Lorem ipsum dolor sit amet, consetetur sadipscing elitr, sed diam est nunctur</a:t>
            </a:r>
          </a:p>
        </p:txBody>
      </p:sp>
      <p:sp>
        <p:nvSpPr>
          <p:cNvPr id="126" name="Lorem ipsum dolor sit amet, consetetur sadipscing elitr, sed diam est nunctur…"/>
          <p:cNvSpPr txBox="1">
            <a:spLocks noGrp="1"/>
          </p:cNvSpPr>
          <p:nvPr>
            <p:ph type="body" sz="quarter" idx="14"/>
          </p:nvPr>
        </p:nvSpPr>
        <p:spPr>
          <a:xfrm>
            <a:off x="6478827" y="6023629"/>
            <a:ext cx="5436730" cy="1408854"/>
          </a:xfrm>
          <a:prstGeom prst="rect">
            <a:avLst/>
          </a:prstGeom>
        </p:spPr>
        <p:txBody>
          <a:bodyPr lIns="36124" tIns="36124" rIns="36124" bIns="36124" anchor="ctr"/>
          <a:lstStyle/>
          <a:p>
            <a:pPr marL="327060" indent="-195298" defTabSz="1298223">
              <a:spcBef>
                <a:spcPts val="600"/>
              </a:spcBef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Lorem ipsum dolor sit amet, consetetur sadipscing elitr, sed diam est nunctur</a:t>
            </a:r>
          </a:p>
          <a:p>
            <a:pPr marL="327060" indent="-195298" defTabSz="1298223">
              <a:spcBef>
                <a:spcPts val="600"/>
              </a:spcBef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Lorem ipsum dolor sit amet, consetetur sadipscing elitr, sed diam est nunctur</a:t>
            </a:r>
          </a:p>
        </p:txBody>
      </p:sp>
      <p:sp>
        <p:nvSpPr>
          <p:cNvPr id="127" name="Lorem ipsum dolor sit amet, consetetur sadipscing elitr, sed diam est nunctur…"/>
          <p:cNvSpPr txBox="1">
            <a:spLocks noGrp="1"/>
          </p:cNvSpPr>
          <p:nvPr>
            <p:ph type="body" sz="quarter" idx="15"/>
          </p:nvPr>
        </p:nvSpPr>
        <p:spPr>
          <a:xfrm>
            <a:off x="6478827" y="4433690"/>
            <a:ext cx="5436730" cy="1408854"/>
          </a:xfrm>
          <a:prstGeom prst="rect">
            <a:avLst/>
          </a:prstGeom>
        </p:spPr>
        <p:txBody>
          <a:bodyPr lIns="36124" tIns="36124" rIns="36124" bIns="36124" anchor="ctr"/>
          <a:lstStyle/>
          <a:p>
            <a:pPr marL="327060" indent="-195298" defTabSz="1298223">
              <a:spcBef>
                <a:spcPts val="600"/>
              </a:spcBef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Lorem ipsum dolor sit amet, consetetur sadipscing elitr, sed diam est nunctur</a:t>
            </a:r>
          </a:p>
          <a:p>
            <a:pPr marL="327060" indent="-195298" defTabSz="1298223">
              <a:spcBef>
                <a:spcPts val="600"/>
              </a:spcBef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Lorem ipsum dolor sit amet, consetetur sadipscing elitr, sed diam est nunctur</a:t>
            </a:r>
          </a:p>
        </p:txBody>
      </p:sp>
      <p:sp>
        <p:nvSpPr>
          <p:cNvPr id="128" name="Lorem ipsum dolor sit amet, consetetur sadipscing elitr, sed diam est nunctur…"/>
          <p:cNvSpPr txBox="1">
            <a:spLocks noGrp="1"/>
          </p:cNvSpPr>
          <p:nvPr>
            <p:ph type="body" sz="quarter" idx="16"/>
          </p:nvPr>
        </p:nvSpPr>
        <p:spPr>
          <a:xfrm>
            <a:off x="1092583" y="4433690"/>
            <a:ext cx="5364482" cy="1408854"/>
          </a:xfrm>
          <a:prstGeom prst="rect">
            <a:avLst/>
          </a:prstGeom>
        </p:spPr>
        <p:txBody>
          <a:bodyPr lIns="36124" tIns="36124" rIns="36124" bIns="36124" anchor="ctr"/>
          <a:lstStyle/>
          <a:p>
            <a:pPr marL="327060" indent="-195298" defTabSz="1298223">
              <a:spcBef>
                <a:spcPts val="600"/>
              </a:spcBef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Lorem ipsum dolor sit amet, consetetur sadipscing elitr, sed diam est nunctur</a:t>
            </a:r>
          </a:p>
          <a:p>
            <a:pPr marL="327060" indent="-195298" defTabSz="1298223">
              <a:spcBef>
                <a:spcPts val="600"/>
              </a:spcBef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Lorem ipsum dolor sit amet, consetetur sadipscing elitr, sed diam est nunctur</a:t>
            </a:r>
          </a:p>
        </p:txBody>
      </p:sp>
      <p:sp>
        <p:nvSpPr>
          <p:cNvPr id="129" name="Lorem ipsum dolor sit amet, consetetur sadipscing elitr, sed diam est nunctur…"/>
          <p:cNvSpPr txBox="1">
            <a:spLocks noGrp="1"/>
          </p:cNvSpPr>
          <p:nvPr>
            <p:ph type="body" sz="quarter" idx="17"/>
          </p:nvPr>
        </p:nvSpPr>
        <p:spPr>
          <a:xfrm>
            <a:off x="6478827" y="7613567"/>
            <a:ext cx="5436730" cy="1408855"/>
          </a:xfrm>
          <a:prstGeom prst="rect">
            <a:avLst/>
          </a:prstGeom>
        </p:spPr>
        <p:txBody>
          <a:bodyPr lIns="36124" tIns="36124" rIns="36124" bIns="36124" anchor="ctr"/>
          <a:lstStyle/>
          <a:p>
            <a:pPr marL="327060" indent="-195298" defTabSz="1298223">
              <a:spcBef>
                <a:spcPts val="600"/>
              </a:spcBef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Lorem ipsum dolor sit amet, consetetur sadipscing elitr, sed diam est nunctur</a:t>
            </a:r>
          </a:p>
          <a:p>
            <a:pPr marL="327060" indent="-195298" defTabSz="1298223">
              <a:spcBef>
                <a:spcPts val="600"/>
              </a:spcBef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Lorem ipsum dolor sit amet, consetetur sadipscing elitr, sed diam est nunctur</a:t>
            </a:r>
          </a:p>
        </p:txBody>
      </p:sp>
      <p:sp>
        <p:nvSpPr>
          <p:cNvPr id="130" name="Lorem ipsum dolor sit amet, consetetur sadipscing elitr, sed diam est nunctur…"/>
          <p:cNvSpPr txBox="1">
            <a:spLocks noGrp="1"/>
          </p:cNvSpPr>
          <p:nvPr>
            <p:ph type="body" sz="quarter" idx="18"/>
          </p:nvPr>
        </p:nvSpPr>
        <p:spPr>
          <a:xfrm>
            <a:off x="6478827" y="2843750"/>
            <a:ext cx="5436730" cy="1408855"/>
          </a:xfrm>
          <a:prstGeom prst="rect">
            <a:avLst/>
          </a:prstGeom>
        </p:spPr>
        <p:txBody>
          <a:bodyPr lIns="36124" tIns="36124" rIns="36124" bIns="36124" anchor="ctr"/>
          <a:lstStyle/>
          <a:p>
            <a:pPr marL="327060" indent="-195298" defTabSz="1298223">
              <a:spcBef>
                <a:spcPts val="600"/>
              </a:spcBef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Lorem ipsum dolor sit amet, consetetur sadipscing elitr, sed diam est nunctur</a:t>
            </a:r>
          </a:p>
          <a:p>
            <a:pPr marL="327060" indent="-195298" defTabSz="1298223">
              <a:spcBef>
                <a:spcPts val="600"/>
              </a:spcBef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Lorem ipsum dolor sit amet, consetetur sadipscing elitr, sed diam est nunctur</a:t>
            </a:r>
          </a:p>
        </p:txBody>
      </p:sp>
      <p:sp>
        <p:nvSpPr>
          <p:cNvPr id="131" name="Lorem ipsum dolor sit amet, consetetur sadipscing elitr, sed diam est nunctur…"/>
          <p:cNvSpPr txBox="1">
            <a:spLocks noGrp="1"/>
          </p:cNvSpPr>
          <p:nvPr>
            <p:ph type="body" sz="quarter" idx="19"/>
          </p:nvPr>
        </p:nvSpPr>
        <p:spPr>
          <a:xfrm>
            <a:off x="1092583" y="7613567"/>
            <a:ext cx="5364482" cy="1408855"/>
          </a:xfrm>
          <a:prstGeom prst="rect">
            <a:avLst/>
          </a:prstGeom>
        </p:spPr>
        <p:txBody>
          <a:bodyPr lIns="36124" tIns="36124" rIns="36124" bIns="36124" anchor="ctr"/>
          <a:lstStyle/>
          <a:p>
            <a:pPr marL="327060" indent="-195298" defTabSz="1298223">
              <a:spcBef>
                <a:spcPts val="600"/>
              </a:spcBef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Lorem ipsum dolor sit amet, consetetur sadipscing elitr, sed diam est nunctur</a:t>
            </a:r>
          </a:p>
          <a:p>
            <a:pPr marL="327060" indent="-195298" defTabSz="1298223">
              <a:spcBef>
                <a:spcPts val="600"/>
              </a:spcBef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Lorem ipsum dolor sit amet, consetetur sadipscing elitr, sed diam est nunctur</a:t>
            </a:r>
          </a:p>
        </p:txBody>
      </p:sp>
      <p:sp>
        <p:nvSpPr>
          <p:cNvPr id="132" name="Lorem ipsum dolor sit amet, consetetur sadipscing elitr, sed diam est nunctur…"/>
          <p:cNvSpPr txBox="1">
            <a:spLocks noGrp="1"/>
          </p:cNvSpPr>
          <p:nvPr>
            <p:ph type="body" sz="quarter" idx="20"/>
          </p:nvPr>
        </p:nvSpPr>
        <p:spPr>
          <a:xfrm>
            <a:off x="1092583" y="2843750"/>
            <a:ext cx="5364482" cy="1408855"/>
          </a:xfrm>
          <a:prstGeom prst="rect">
            <a:avLst/>
          </a:prstGeom>
        </p:spPr>
        <p:txBody>
          <a:bodyPr lIns="36124" tIns="36124" rIns="36124" bIns="36124" anchor="ctr"/>
          <a:lstStyle/>
          <a:p>
            <a:pPr marL="327060" indent="-195298" defTabSz="1298223">
              <a:spcBef>
                <a:spcPts val="600"/>
              </a:spcBef>
              <a:buSzPct val="100000"/>
              <a:buChar char="๏"/>
              <a:defRPr sz="180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rPr>
                <a:uFill>
                  <a:solidFill>
                    <a:srgbClr val="000000"/>
                  </a:solidFill>
                </a:uFill>
              </a:rPr>
              <a:t>Lorem ipsum dolor sit amet, consetetur sadipscing elitr, sed diam est nunctur</a:t>
            </a:r>
          </a:p>
          <a:p>
            <a:pPr marL="327060" indent="-195298" defTabSz="1298223">
              <a:spcBef>
                <a:spcPts val="600"/>
              </a:spcBef>
              <a:buSzPct val="100000"/>
              <a:buChar char="๏"/>
              <a:defRPr sz="180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rPr>
                <a:uFill>
                  <a:solidFill>
                    <a:srgbClr val="000000"/>
                  </a:solidFill>
                </a:uFill>
              </a:rPr>
              <a:t>Lorem ipsum dolor sit amet, consetetur sadipscing elitr, sed diam est nunctur</a:t>
            </a:r>
          </a:p>
        </p:txBody>
      </p:sp>
      <p:sp>
        <p:nvSpPr>
          <p:cNvPr id="133" name="Sub Action Title"/>
          <p:cNvSpPr>
            <a:spLocks noGrp="1"/>
          </p:cNvSpPr>
          <p:nvPr>
            <p:ph type="body" sz="quarter" idx="21"/>
          </p:nvPr>
        </p:nvSpPr>
        <p:spPr>
          <a:xfrm>
            <a:off x="735197" y="1907824"/>
            <a:ext cx="11551979" cy="408658"/>
          </a:xfrm>
          <a:prstGeom prst="rect">
            <a:avLst/>
          </a:prstGeom>
          <a:solidFill>
            <a:srgbClr val="22AEC5"/>
          </a:solidFill>
          <a:ln w="4515">
            <a:solidFill>
              <a:srgbClr val="22AEC5"/>
            </a:solidFill>
            <a:round/>
          </a:ln>
        </p:spPr>
        <p:txBody>
          <a:bodyPr lIns="0" tIns="0" rIns="0" bIns="0">
            <a:noAutofit/>
          </a:bodyPr>
          <a:lstStyle>
            <a:lvl1pPr algn="ctr" defTabSz="1300480">
              <a:defRPr sz="2000" b="1">
                <a:uFill>
                  <a:solidFill>
                    <a:srgbClr val="FFFFFF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Sub Action Title</a:t>
            </a:r>
          </a:p>
        </p:txBody>
      </p:sp>
      <p:sp>
        <p:nvSpPr>
          <p:cNvPr id="134" name="Description of this document"/>
          <p:cNvSpPr txBox="1">
            <a:spLocks noGrp="1"/>
          </p:cNvSpPr>
          <p:nvPr>
            <p:ph type="body" sz="quarter" idx="22"/>
          </p:nvPr>
        </p:nvSpPr>
        <p:spPr>
          <a:xfrm>
            <a:off x="716656" y="9350247"/>
            <a:ext cx="2525784" cy="228601"/>
          </a:xfrm>
          <a:prstGeom prst="rect">
            <a:avLst/>
          </a:prstGeom>
          <a:ln>
            <a:round/>
          </a:ln>
        </p:spPr>
        <p:txBody>
          <a:bodyPr lIns="0" tIns="0" rIns="0" bIns="0" anchor="b"/>
          <a:lstStyle>
            <a:lvl1pPr defTabSz="1300480">
              <a:defRPr sz="14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Description of this document</a:t>
            </a:r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ransition/Summa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เส้น"/>
          <p:cNvSpPr/>
          <p:nvPr/>
        </p:nvSpPr>
        <p:spPr>
          <a:xfrm flipH="1">
            <a:off x="3149" y="9197392"/>
            <a:ext cx="13001651" cy="1"/>
          </a:xfrm>
          <a:prstGeom prst="line">
            <a:avLst/>
          </a:prstGeom>
          <a:solidFill>
            <a:srgbClr val="BFBFBF"/>
          </a:solidFill>
          <a:ln w="9031">
            <a:solidFill>
              <a:srgbClr val="808080"/>
            </a:solidFill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142" name="สี่เหลี่ยม"/>
          <p:cNvSpPr/>
          <p:nvPr/>
        </p:nvSpPr>
        <p:spPr>
          <a:xfrm>
            <a:off x="10751051" y="5005419"/>
            <a:ext cx="1442339" cy="1535998"/>
          </a:xfrm>
          <a:prstGeom prst="rect">
            <a:avLst/>
          </a:prstGeom>
          <a:solidFill>
            <a:srgbClr val="FFFFFF"/>
          </a:solidFill>
          <a:ln w="12700">
            <a:solidFill>
              <a:srgbClr val="202D34"/>
            </a:solidFill>
          </a:ln>
        </p:spPr>
        <p:txBody>
          <a:bodyPr lIns="54186" tIns="54186" rIns="54186" bIns="54186"/>
          <a:lstStyle/>
          <a:p>
            <a:pPr defTabSz="1300480">
              <a:defRPr sz="3982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sp>
        <p:nvSpPr>
          <p:cNvPr id="143" name="ลูกศร"/>
          <p:cNvSpPr/>
          <p:nvPr/>
        </p:nvSpPr>
        <p:spPr>
          <a:xfrm>
            <a:off x="2184140" y="5028278"/>
            <a:ext cx="8572273" cy="1490279"/>
          </a:xfrm>
          <a:prstGeom prst="rightArrow">
            <a:avLst>
              <a:gd name="adj1" fmla="val 50000"/>
              <a:gd name="adj2" fmla="val 31297"/>
            </a:avLst>
          </a:prstGeom>
          <a:solidFill>
            <a:srgbClr val="202D34"/>
          </a:solidFill>
          <a:ln w="25400"/>
        </p:spPr>
        <p:txBody>
          <a:bodyPr lIns="0" tIns="0" rIns="0" bIns="0"/>
          <a:lstStyle/>
          <a:p>
            <a:pPr algn="l" defTabSz="650240">
              <a:defRPr sz="1706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sp>
        <p:nvSpPr>
          <p:cNvPr id="144" name="สี่เหลี่ยม"/>
          <p:cNvSpPr/>
          <p:nvPr/>
        </p:nvSpPr>
        <p:spPr>
          <a:xfrm>
            <a:off x="2901071" y="2613979"/>
            <a:ext cx="3201287" cy="1535998"/>
          </a:xfrm>
          <a:prstGeom prst="rect">
            <a:avLst/>
          </a:prstGeom>
          <a:ln w="12700">
            <a:solidFill>
              <a:srgbClr val="B3B3B3"/>
            </a:solidFill>
          </a:ln>
        </p:spPr>
        <p:txBody>
          <a:bodyPr lIns="54186" tIns="54186" rIns="54186" bIns="54186"/>
          <a:lstStyle/>
          <a:p>
            <a:pPr defTabSz="1300480">
              <a:defRPr sz="3982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sp>
        <p:nvSpPr>
          <p:cNvPr id="145" name="สี่เหลี่ยม"/>
          <p:cNvSpPr/>
          <p:nvPr/>
        </p:nvSpPr>
        <p:spPr>
          <a:xfrm>
            <a:off x="2901071" y="4208271"/>
            <a:ext cx="3201287" cy="1535998"/>
          </a:xfrm>
          <a:prstGeom prst="rect">
            <a:avLst/>
          </a:prstGeom>
          <a:solidFill>
            <a:srgbClr val="FFFFFF"/>
          </a:solidFill>
          <a:ln w="12700">
            <a:solidFill>
              <a:srgbClr val="B3B3B3"/>
            </a:solidFill>
          </a:ln>
        </p:spPr>
        <p:txBody>
          <a:bodyPr lIns="54186" tIns="54186" rIns="54186" bIns="54186"/>
          <a:lstStyle/>
          <a:p>
            <a:pPr defTabSz="1300480">
              <a:defRPr sz="3982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sp>
        <p:nvSpPr>
          <p:cNvPr id="146" name="สี่เหลี่ยม"/>
          <p:cNvSpPr/>
          <p:nvPr/>
        </p:nvSpPr>
        <p:spPr>
          <a:xfrm>
            <a:off x="2901071" y="5802564"/>
            <a:ext cx="3201287" cy="1535998"/>
          </a:xfrm>
          <a:prstGeom prst="rect">
            <a:avLst/>
          </a:prstGeom>
          <a:solidFill>
            <a:srgbClr val="FFFFFF"/>
          </a:solidFill>
          <a:ln w="12700">
            <a:solidFill>
              <a:srgbClr val="B3B3B3"/>
            </a:solidFill>
          </a:ln>
        </p:spPr>
        <p:txBody>
          <a:bodyPr lIns="38100" tIns="38100" rIns="38100" bIns="38100"/>
          <a:lstStyle/>
          <a:p>
            <a:pPr defTabSz="1300480">
              <a:defRPr sz="3982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sp>
        <p:nvSpPr>
          <p:cNvPr id="147" name="สี่เหลี่ยม"/>
          <p:cNvSpPr/>
          <p:nvPr/>
        </p:nvSpPr>
        <p:spPr>
          <a:xfrm>
            <a:off x="2901071" y="7396856"/>
            <a:ext cx="3201287" cy="1535998"/>
          </a:xfrm>
          <a:prstGeom prst="rect">
            <a:avLst/>
          </a:prstGeom>
          <a:ln w="12700">
            <a:solidFill>
              <a:srgbClr val="B3B3B3"/>
            </a:solidFill>
          </a:ln>
        </p:spPr>
        <p:txBody>
          <a:bodyPr lIns="38100" tIns="38100" rIns="38100" bIns="38100"/>
          <a:lstStyle/>
          <a:p>
            <a:pPr defTabSz="1300480">
              <a:defRPr sz="3982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sp>
        <p:nvSpPr>
          <p:cNvPr id="148" name="สี่เหลี่ยม"/>
          <p:cNvSpPr/>
          <p:nvPr/>
        </p:nvSpPr>
        <p:spPr>
          <a:xfrm>
            <a:off x="823007" y="5005419"/>
            <a:ext cx="1442339" cy="1535998"/>
          </a:xfrm>
          <a:prstGeom prst="rect">
            <a:avLst/>
          </a:prstGeom>
          <a:solidFill>
            <a:srgbClr val="FFFFFF"/>
          </a:solidFill>
          <a:ln w="12700">
            <a:solidFill>
              <a:srgbClr val="202D34"/>
            </a:solidFill>
          </a:ln>
        </p:spPr>
        <p:txBody>
          <a:bodyPr lIns="38100" tIns="38100" rIns="38100" bIns="38100"/>
          <a:lstStyle/>
          <a:p>
            <a:pPr defTabSz="1300480">
              <a:defRPr sz="3982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sp>
        <p:nvSpPr>
          <p:cNvPr id="149" name="3"/>
          <p:cNvSpPr txBox="1"/>
          <p:nvPr/>
        </p:nvSpPr>
        <p:spPr>
          <a:xfrm>
            <a:off x="2892027" y="6418162"/>
            <a:ext cx="88901" cy="304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 anchor="ctr">
            <a:normAutofit/>
          </a:bodyPr>
          <a:lstStyle>
            <a:lvl1pPr defTabSz="1300480">
              <a:defRPr sz="1991" b="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>
              <a:defRPr b="0">
                <a:solidFill>
                  <a:srgbClr val="000000"/>
                </a:solidFill>
                <a:uFillTx/>
              </a:defRPr>
            </a:pPr>
            <a:r>
              <a:rPr b="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3</a:t>
            </a:r>
          </a:p>
        </p:txBody>
      </p:sp>
      <p:sp>
        <p:nvSpPr>
          <p:cNvPr id="150" name="ข้อความชื่อเรื่อง"/>
          <p:cNvSpPr txBox="1">
            <a:spLocks noGrp="1"/>
          </p:cNvSpPr>
          <p:nvPr>
            <p:ph type="title"/>
          </p:nvPr>
        </p:nvSpPr>
        <p:spPr>
          <a:xfrm>
            <a:off x="736600" y="469900"/>
            <a:ext cx="11557000" cy="12700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rgbClr val="000000"/>
                </a:solidFill>
              </a:defRPr>
            </a:lvl1pPr>
          </a:lstStyle>
          <a:p>
            <a:r>
              <a:t>ข้อความชื่อเรื่อง</a:t>
            </a:r>
          </a:p>
        </p:txBody>
      </p:sp>
      <p:sp>
        <p:nvSpPr>
          <p:cNvPr id="151" name="เลขสไลด์"/>
          <p:cNvSpPr txBox="1">
            <a:spLocks noGrp="1"/>
          </p:cNvSpPr>
          <p:nvPr>
            <p:ph type="sldNum" sz="quarter" idx="2"/>
          </p:nvPr>
        </p:nvSpPr>
        <p:spPr>
          <a:xfrm>
            <a:off x="12065000" y="9366250"/>
            <a:ext cx="210414" cy="198222"/>
          </a:xfrm>
          <a:prstGeom prst="rect">
            <a:avLst/>
          </a:prstGeom>
          <a:ln>
            <a:round/>
          </a:ln>
        </p:spPr>
        <p:txBody>
          <a:bodyPr lIns="0" tIns="0" rIns="0" bIns="0"/>
          <a:lstStyle>
            <a:lvl1pPr algn="l" defTabSz="1300480">
              <a:defRPr sz="1400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152" name="ภาพ"/>
          <p:cNvSpPr>
            <a:spLocks noGrp="1"/>
          </p:cNvSpPr>
          <p:nvPr>
            <p:ph type="pic" sz="quarter" idx="13"/>
          </p:nvPr>
        </p:nvSpPr>
        <p:spPr>
          <a:xfrm>
            <a:off x="1042532" y="5239752"/>
            <a:ext cx="985230" cy="1067332"/>
          </a:xfrm>
          <a:prstGeom prst="rect">
            <a:avLst/>
          </a:prstGeom>
          <a:ln>
            <a:round/>
          </a:ln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53" name="ภาพ"/>
          <p:cNvSpPr>
            <a:spLocks noGrp="1"/>
          </p:cNvSpPr>
          <p:nvPr>
            <p:ph type="pic" sz="quarter" idx="14"/>
          </p:nvPr>
        </p:nvSpPr>
        <p:spPr>
          <a:xfrm>
            <a:off x="10970575" y="5239752"/>
            <a:ext cx="985230" cy="1067332"/>
          </a:xfrm>
          <a:prstGeom prst="rect">
            <a:avLst/>
          </a:prstGeom>
          <a:ln>
            <a:round/>
          </a:ln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54" name="3"/>
          <p:cNvSpPr>
            <a:spLocks noGrp="1"/>
          </p:cNvSpPr>
          <p:nvPr>
            <p:ph type="body" sz="quarter" idx="15"/>
          </p:nvPr>
        </p:nvSpPr>
        <p:spPr>
          <a:xfrm>
            <a:off x="2667000" y="6337300"/>
            <a:ext cx="440164" cy="476843"/>
          </a:xfrm>
          <a:prstGeom prst="ellipse">
            <a:avLst/>
          </a:prstGeom>
          <a:solidFill>
            <a:srgbClr val="202D34"/>
          </a:solidFill>
          <a:ln w="36124">
            <a:solidFill>
              <a:srgbClr val="202D34"/>
            </a:solidFill>
            <a:round/>
          </a:ln>
        </p:spPr>
        <p:txBody>
          <a:bodyPr lIns="38100" tIns="38100" rIns="38100" bIns="38100">
            <a:noAutofit/>
          </a:bodyPr>
          <a:lstStyle>
            <a:lvl1pPr algn="ctr" defTabSz="1300480">
              <a:defRPr sz="1800" b="1">
                <a:uFill>
                  <a:solidFill>
                    <a:srgbClr val="FFFFFF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3</a:t>
            </a:r>
          </a:p>
        </p:txBody>
      </p:sp>
      <p:sp>
        <p:nvSpPr>
          <p:cNvPr id="155" name="2"/>
          <p:cNvSpPr>
            <a:spLocks noGrp="1"/>
          </p:cNvSpPr>
          <p:nvPr>
            <p:ph type="body" sz="quarter" idx="16"/>
          </p:nvPr>
        </p:nvSpPr>
        <p:spPr>
          <a:xfrm>
            <a:off x="2667000" y="4737100"/>
            <a:ext cx="440164" cy="476843"/>
          </a:xfrm>
          <a:prstGeom prst="ellipse">
            <a:avLst/>
          </a:prstGeom>
          <a:solidFill>
            <a:srgbClr val="202D34"/>
          </a:solidFill>
          <a:ln w="36124">
            <a:solidFill>
              <a:srgbClr val="202D34"/>
            </a:solidFill>
            <a:round/>
          </a:ln>
        </p:spPr>
        <p:txBody>
          <a:bodyPr lIns="38100" tIns="38100" rIns="38100" bIns="38100">
            <a:noAutofit/>
          </a:bodyPr>
          <a:lstStyle>
            <a:lvl1pPr algn="ctr" defTabSz="1300480">
              <a:defRPr sz="1800" b="1">
                <a:uFill>
                  <a:solidFill>
                    <a:srgbClr val="FFFFFF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2</a:t>
            </a:r>
          </a:p>
        </p:txBody>
      </p:sp>
      <p:sp>
        <p:nvSpPr>
          <p:cNvPr id="156" name="4"/>
          <p:cNvSpPr>
            <a:spLocks noGrp="1"/>
          </p:cNvSpPr>
          <p:nvPr>
            <p:ph type="body" sz="quarter" idx="17"/>
          </p:nvPr>
        </p:nvSpPr>
        <p:spPr>
          <a:xfrm>
            <a:off x="2670535" y="7926432"/>
            <a:ext cx="440164" cy="476844"/>
          </a:xfrm>
          <a:prstGeom prst="ellipse">
            <a:avLst/>
          </a:prstGeom>
          <a:solidFill>
            <a:srgbClr val="202D34"/>
          </a:solidFill>
          <a:ln w="36124">
            <a:solidFill>
              <a:srgbClr val="202D34"/>
            </a:solidFill>
            <a:round/>
          </a:ln>
        </p:spPr>
        <p:txBody>
          <a:bodyPr lIns="38100" tIns="38100" rIns="38100" bIns="38100">
            <a:noAutofit/>
          </a:bodyPr>
          <a:lstStyle>
            <a:lvl1pPr algn="ctr" defTabSz="1300480">
              <a:defRPr sz="1800" b="1">
                <a:uFill>
                  <a:solidFill>
                    <a:srgbClr val="FFFFFF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4</a:t>
            </a:r>
          </a:p>
        </p:txBody>
      </p:sp>
      <p:sp>
        <p:nvSpPr>
          <p:cNvPr id="157" name="1"/>
          <p:cNvSpPr>
            <a:spLocks noGrp="1"/>
          </p:cNvSpPr>
          <p:nvPr>
            <p:ph type="body" sz="quarter" idx="18"/>
          </p:nvPr>
        </p:nvSpPr>
        <p:spPr>
          <a:xfrm>
            <a:off x="2667000" y="3136900"/>
            <a:ext cx="440164" cy="476843"/>
          </a:xfrm>
          <a:prstGeom prst="ellipse">
            <a:avLst/>
          </a:prstGeom>
          <a:solidFill>
            <a:srgbClr val="202D34"/>
          </a:solidFill>
          <a:ln w="36124">
            <a:solidFill>
              <a:srgbClr val="202D34"/>
            </a:solidFill>
            <a:round/>
          </a:ln>
        </p:spPr>
        <p:txBody>
          <a:bodyPr lIns="38100" tIns="38100" rIns="38100" bIns="38100">
            <a:noAutofit/>
          </a:bodyPr>
          <a:lstStyle>
            <a:lvl1pPr algn="ctr" defTabSz="1300480">
              <a:defRPr sz="1800" b="1">
                <a:uFill>
                  <a:solidFill>
                    <a:srgbClr val="FFFFFF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1</a:t>
            </a:r>
          </a:p>
        </p:txBody>
      </p:sp>
      <p:sp>
        <p:nvSpPr>
          <p:cNvPr id="158" name="ภาพ"/>
          <p:cNvSpPr>
            <a:spLocks noGrp="1"/>
          </p:cNvSpPr>
          <p:nvPr>
            <p:ph type="pic" sz="quarter" idx="19"/>
          </p:nvPr>
        </p:nvSpPr>
        <p:spPr>
          <a:xfrm>
            <a:off x="3936568" y="7542290"/>
            <a:ext cx="1143001" cy="1238251"/>
          </a:xfrm>
          <a:prstGeom prst="rect">
            <a:avLst/>
          </a:prstGeom>
          <a:ln>
            <a:round/>
          </a:ln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59" name="ภาพ"/>
          <p:cNvSpPr>
            <a:spLocks noGrp="1"/>
          </p:cNvSpPr>
          <p:nvPr>
            <p:ph type="pic" sz="quarter" idx="20"/>
          </p:nvPr>
        </p:nvSpPr>
        <p:spPr>
          <a:xfrm>
            <a:off x="3936568" y="5960699"/>
            <a:ext cx="1143001" cy="1238251"/>
          </a:xfrm>
          <a:prstGeom prst="rect">
            <a:avLst/>
          </a:prstGeom>
          <a:ln>
            <a:round/>
          </a:ln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60" name="ภาพ"/>
          <p:cNvSpPr>
            <a:spLocks noGrp="1"/>
          </p:cNvSpPr>
          <p:nvPr>
            <p:ph type="pic" sz="quarter" idx="21"/>
          </p:nvPr>
        </p:nvSpPr>
        <p:spPr>
          <a:xfrm>
            <a:off x="3930734" y="4353706"/>
            <a:ext cx="1143001" cy="1238251"/>
          </a:xfrm>
          <a:prstGeom prst="rect">
            <a:avLst/>
          </a:prstGeom>
          <a:ln>
            <a:round/>
          </a:ln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61" name="ภาพ"/>
          <p:cNvSpPr>
            <a:spLocks noGrp="1"/>
          </p:cNvSpPr>
          <p:nvPr>
            <p:ph type="pic" sz="quarter" idx="22"/>
          </p:nvPr>
        </p:nvSpPr>
        <p:spPr>
          <a:xfrm>
            <a:off x="3936568" y="2759414"/>
            <a:ext cx="1143001" cy="1238251"/>
          </a:xfrm>
          <a:prstGeom prst="rect">
            <a:avLst/>
          </a:prstGeom>
          <a:ln>
            <a:round/>
          </a:ln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62" name="Heading 4:…"/>
          <p:cNvSpPr>
            <a:spLocks noGrp="1"/>
          </p:cNvSpPr>
          <p:nvPr>
            <p:ph type="body" sz="quarter" idx="23"/>
          </p:nvPr>
        </p:nvSpPr>
        <p:spPr>
          <a:xfrm>
            <a:off x="6168942" y="7396856"/>
            <a:ext cx="3702757" cy="1535998"/>
          </a:xfrm>
          <a:prstGeom prst="rect">
            <a:avLst/>
          </a:prstGeom>
          <a:ln>
            <a:solidFill>
              <a:srgbClr val="B3B3B3"/>
            </a:solidFill>
            <a:round/>
          </a:ln>
        </p:spPr>
        <p:txBody>
          <a:bodyPr lIns="38100" tIns="38100" rIns="38100" bIns="38100">
            <a:noAutofit/>
          </a:bodyPr>
          <a:lstStyle/>
          <a:p>
            <a:pPr algn="ctr" defTabSz="1300480"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rPr b="1"/>
              <a:t>Heading 4:</a:t>
            </a:r>
          </a:p>
          <a:p>
            <a:pPr algn="ctr" defTabSz="1300480"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Lorem ipsum dolor sit</a:t>
            </a:r>
          </a:p>
          <a:p>
            <a:pPr algn="ctr" defTabSz="1300480"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Lorem ipsum dolor sit</a:t>
            </a:r>
          </a:p>
        </p:txBody>
      </p:sp>
      <p:sp>
        <p:nvSpPr>
          <p:cNvPr id="163" name="Heading 3:…"/>
          <p:cNvSpPr>
            <a:spLocks noGrp="1"/>
          </p:cNvSpPr>
          <p:nvPr>
            <p:ph type="body" sz="quarter" idx="24"/>
          </p:nvPr>
        </p:nvSpPr>
        <p:spPr>
          <a:xfrm>
            <a:off x="6168942" y="5802564"/>
            <a:ext cx="3702757" cy="1535998"/>
          </a:xfrm>
          <a:prstGeom prst="rect">
            <a:avLst/>
          </a:prstGeom>
          <a:solidFill>
            <a:srgbClr val="FFFFFF"/>
          </a:solidFill>
          <a:ln>
            <a:solidFill>
              <a:srgbClr val="B3B3B3"/>
            </a:solidFill>
            <a:round/>
          </a:ln>
        </p:spPr>
        <p:txBody>
          <a:bodyPr lIns="38100" tIns="38100" rIns="38100" bIns="38100">
            <a:noAutofit/>
          </a:bodyPr>
          <a:lstStyle/>
          <a:p>
            <a:pPr algn="ctr" defTabSz="1300480"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rPr b="1"/>
              <a:t>Heading 3:</a:t>
            </a:r>
          </a:p>
          <a:p>
            <a:pPr algn="ctr" defTabSz="1300480"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Lorem ipsum dolor sit</a:t>
            </a:r>
          </a:p>
          <a:p>
            <a:pPr algn="ctr" defTabSz="1300480"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Lorem ipsum dolor sit</a:t>
            </a:r>
          </a:p>
        </p:txBody>
      </p:sp>
      <p:sp>
        <p:nvSpPr>
          <p:cNvPr id="164" name="Heading 2:…"/>
          <p:cNvSpPr>
            <a:spLocks noGrp="1"/>
          </p:cNvSpPr>
          <p:nvPr>
            <p:ph type="body" sz="quarter" idx="25"/>
          </p:nvPr>
        </p:nvSpPr>
        <p:spPr>
          <a:xfrm>
            <a:off x="6168942" y="4208271"/>
            <a:ext cx="3702757" cy="1535998"/>
          </a:xfrm>
          <a:prstGeom prst="rect">
            <a:avLst/>
          </a:prstGeom>
          <a:solidFill>
            <a:srgbClr val="FFFFFF"/>
          </a:solidFill>
          <a:ln>
            <a:solidFill>
              <a:srgbClr val="B3B3B3"/>
            </a:solidFill>
            <a:round/>
          </a:ln>
        </p:spPr>
        <p:txBody>
          <a:bodyPr lIns="38100" tIns="38100" rIns="38100" bIns="38100">
            <a:noAutofit/>
          </a:bodyPr>
          <a:lstStyle/>
          <a:p>
            <a:pPr algn="ctr" defTabSz="1300480"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rPr b="1"/>
              <a:t>Heading 2:</a:t>
            </a:r>
          </a:p>
          <a:p>
            <a:pPr algn="ctr" defTabSz="1300480"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Lorem ipsum dolor sit</a:t>
            </a:r>
          </a:p>
          <a:p>
            <a:pPr algn="ctr" defTabSz="1300480"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Lorem ipsum dolor sit</a:t>
            </a:r>
          </a:p>
        </p:txBody>
      </p:sp>
      <p:sp>
        <p:nvSpPr>
          <p:cNvPr id="165" name="Heading 1:…"/>
          <p:cNvSpPr>
            <a:spLocks noGrp="1"/>
          </p:cNvSpPr>
          <p:nvPr>
            <p:ph type="body" sz="quarter" idx="26"/>
          </p:nvPr>
        </p:nvSpPr>
        <p:spPr>
          <a:xfrm>
            <a:off x="6168942" y="2613979"/>
            <a:ext cx="3702757" cy="1535998"/>
          </a:xfrm>
          <a:prstGeom prst="rect">
            <a:avLst/>
          </a:prstGeom>
          <a:ln>
            <a:solidFill>
              <a:srgbClr val="B3B3B3"/>
            </a:solidFill>
            <a:round/>
          </a:ln>
        </p:spPr>
        <p:txBody>
          <a:bodyPr lIns="38100" tIns="38100" rIns="38100" bIns="38100">
            <a:noAutofit/>
          </a:bodyPr>
          <a:lstStyle/>
          <a:p>
            <a:pPr algn="ctr" defTabSz="1300480"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rPr b="1"/>
              <a:t>Heading 1:</a:t>
            </a:r>
          </a:p>
          <a:p>
            <a:pPr algn="ctr" defTabSz="1300480"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Lorem ipsum dolor sit</a:t>
            </a:r>
          </a:p>
          <a:p>
            <a:pPr algn="ctr" defTabSz="1300480"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Lorem ipsum dolor sit</a:t>
            </a:r>
          </a:p>
        </p:txBody>
      </p:sp>
      <p:sp>
        <p:nvSpPr>
          <p:cNvPr id="166" name="Sub Action Title"/>
          <p:cNvSpPr>
            <a:spLocks noGrp="1"/>
          </p:cNvSpPr>
          <p:nvPr>
            <p:ph type="body" sz="quarter" idx="27"/>
          </p:nvPr>
        </p:nvSpPr>
        <p:spPr>
          <a:xfrm>
            <a:off x="735197" y="1907824"/>
            <a:ext cx="11551979" cy="408658"/>
          </a:xfrm>
          <a:prstGeom prst="rect">
            <a:avLst/>
          </a:prstGeom>
          <a:solidFill>
            <a:srgbClr val="22AEC5"/>
          </a:solidFill>
          <a:ln w="4515">
            <a:solidFill>
              <a:srgbClr val="22AEC5"/>
            </a:solidFill>
            <a:round/>
          </a:ln>
        </p:spPr>
        <p:txBody>
          <a:bodyPr lIns="0" tIns="0" rIns="0" bIns="0">
            <a:noAutofit/>
          </a:bodyPr>
          <a:lstStyle>
            <a:lvl1pPr algn="ctr" defTabSz="1300480">
              <a:defRPr sz="2000" b="1">
                <a:uFill>
                  <a:solidFill>
                    <a:srgbClr val="FFFFFF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Sub Action Title</a:t>
            </a:r>
          </a:p>
        </p:txBody>
      </p:sp>
      <p:sp>
        <p:nvSpPr>
          <p:cNvPr id="167" name="Description of this document"/>
          <p:cNvSpPr txBox="1">
            <a:spLocks noGrp="1"/>
          </p:cNvSpPr>
          <p:nvPr>
            <p:ph type="body" sz="quarter" idx="28"/>
          </p:nvPr>
        </p:nvSpPr>
        <p:spPr>
          <a:xfrm>
            <a:off x="716656" y="9350247"/>
            <a:ext cx="2525784" cy="228601"/>
          </a:xfrm>
          <a:prstGeom prst="rect">
            <a:avLst/>
          </a:prstGeom>
          <a:ln>
            <a:round/>
          </a:ln>
        </p:spPr>
        <p:txBody>
          <a:bodyPr lIns="0" tIns="0" rIns="0" bIns="0" anchor="b"/>
          <a:lstStyle>
            <a:lvl1pPr defTabSz="1300480">
              <a:defRPr sz="14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Description of this document</a:t>
            </a:r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Opportunities &amp; Threa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เส้น"/>
          <p:cNvSpPr/>
          <p:nvPr/>
        </p:nvSpPr>
        <p:spPr>
          <a:xfrm flipH="1">
            <a:off x="3149" y="9197392"/>
            <a:ext cx="13001651" cy="1"/>
          </a:xfrm>
          <a:prstGeom prst="line">
            <a:avLst/>
          </a:prstGeom>
          <a:solidFill>
            <a:srgbClr val="BFBFBF"/>
          </a:solidFill>
          <a:ln w="9031">
            <a:solidFill>
              <a:srgbClr val="808080"/>
            </a:solidFill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175" name="เส้น"/>
          <p:cNvSpPr/>
          <p:nvPr/>
        </p:nvSpPr>
        <p:spPr>
          <a:xfrm flipH="1">
            <a:off x="1254044" y="1908266"/>
            <a:ext cx="1" cy="7168001"/>
          </a:xfrm>
          <a:prstGeom prst="line">
            <a:avLst/>
          </a:prstGeom>
          <a:solidFill>
            <a:srgbClr val="BFBFBF"/>
          </a:solidFill>
          <a:ln w="9031">
            <a:solidFill>
              <a:srgbClr val="202D34"/>
            </a:solidFill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176" name="เส้น"/>
          <p:cNvSpPr/>
          <p:nvPr/>
        </p:nvSpPr>
        <p:spPr>
          <a:xfrm flipH="1">
            <a:off x="6760730" y="1908266"/>
            <a:ext cx="1" cy="7168001"/>
          </a:xfrm>
          <a:prstGeom prst="line">
            <a:avLst/>
          </a:prstGeom>
          <a:solidFill>
            <a:srgbClr val="BFBFBF"/>
          </a:solidFill>
          <a:ln w="9031">
            <a:solidFill>
              <a:srgbClr val="202D34"/>
            </a:solidFill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177" name="เส้น"/>
          <p:cNvSpPr/>
          <p:nvPr/>
        </p:nvSpPr>
        <p:spPr>
          <a:xfrm flipH="1">
            <a:off x="12269113" y="1908267"/>
            <a:ext cx="1" cy="7168001"/>
          </a:xfrm>
          <a:prstGeom prst="line">
            <a:avLst/>
          </a:prstGeom>
          <a:solidFill>
            <a:srgbClr val="BFBFBF"/>
          </a:solidFill>
          <a:ln w="9031">
            <a:solidFill>
              <a:srgbClr val="202D34"/>
            </a:solidFill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178" name="เส้น"/>
          <p:cNvSpPr/>
          <p:nvPr/>
        </p:nvSpPr>
        <p:spPr>
          <a:xfrm flipH="1">
            <a:off x="737296" y="2470008"/>
            <a:ext cx="11531817" cy="1"/>
          </a:xfrm>
          <a:prstGeom prst="line">
            <a:avLst/>
          </a:prstGeom>
          <a:solidFill>
            <a:srgbClr val="BFBFBF"/>
          </a:solidFill>
          <a:ln w="9031">
            <a:solidFill>
              <a:srgbClr val="202D34"/>
            </a:solidFill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179" name="เส้น"/>
          <p:cNvSpPr/>
          <p:nvPr/>
        </p:nvSpPr>
        <p:spPr>
          <a:xfrm flipH="1">
            <a:off x="737296" y="7597423"/>
            <a:ext cx="11531817" cy="1"/>
          </a:xfrm>
          <a:prstGeom prst="line">
            <a:avLst/>
          </a:prstGeom>
          <a:solidFill>
            <a:srgbClr val="BFBFBF"/>
          </a:solidFill>
          <a:ln w="9031">
            <a:solidFill>
              <a:srgbClr val="202D34"/>
            </a:solidFill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180" name="เส้น"/>
          <p:cNvSpPr/>
          <p:nvPr/>
        </p:nvSpPr>
        <p:spPr>
          <a:xfrm flipH="1">
            <a:off x="737296" y="6315568"/>
            <a:ext cx="11531817" cy="2"/>
          </a:xfrm>
          <a:prstGeom prst="line">
            <a:avLst/>
          </a:prstGeom>
          <a:solidFill>
            <a:srgbClr val="BFBFBF"/>
          </a:solidFill>
          <a:ln w="9031">
            <a:solidFill>
              <a:srgbClr val="202D34"/>
            </a:solidFill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181" name="เส้น"/>
          <p:cNvSpPr/>
          <p:nvPr/>
        </p:nvSpPr>
        <p:spPr>
          <a:xfrm flipH="1">
            <a:off x="737296" y="5033715"/>
            <a:ext cx="11531817" cy="2"/>
          </a:xfrm>
          <a:prstGeom prst="line">
            <a:avLst/>
          </a:prstGeom>
          <a:solidFill>
            <a:srgbClr val="BFBFBF"/>
          </a:solidFill>
          <a:ln w="9031">
            <a:solidFill>
              <a:srgbClr val="202D34"/>
            </a:solidFill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182" name="เส้น"/>
          <p:cNvSpPr/>
          <p:nvPr/>
        </p:nvSpPr>
        <p:spPr>
          <a:xfrm flipH="1">
            <a:off x="737296" y="3751861"/>
            <a:ext cx="11531817" cy="2"/>
          </a:xfrm>
          <a:prstGeom prst="line">
            <a:avLst/>
          </a:prstGeom>
          <a:solidFill>
            <a:srgbClr val="BFBFBF"/>
          </a:solidFill>
          <a:ln w="9031">
            <a:solidFill>
              <a:srgbClr val="202D34"/>
            </a:solidFill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183" name="เส้น"/>
          <p:cNvSpPr/>
          <p:nvPr/>
        </p:nvSpPr>
        <p:spPr>
          <a:xfrm flipH="1">
            <a:off x="4007387" y="2470007"/>
            <a:ext cx="1" cy="5129673"/>
          </a:xfrm>
          <a:prstGeom prst="line">
            <a:avLst/>
          </a:prstGeom>
          <a:solidFill>
            <a:srgbClr val="BFBFBF"/>
          </a:solidFill>
          <a:ln w="9031">
            <a:solidFill>
              <a:srgbClr val="202D34"/>
            </a:solidFill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184" name="เส้น"/>
          <p:cNvSpPr/>
          <p:nvPr/>
        </p:nvSpPr>
        <p:spPr>
          <a:xfrm flipH="1">
            <a:off x="9514923" y="2470007"/>
            <a:ext cx="1" cy="5129673"/>
          </a:xfrm>
          <a:prstGeom prst="line">
            <a:avLst/>
          </a:prstGeom>
          <a:solidFill>
            <a:srgbClr val="BFBFBF"/>
          </a:solidFill>
          <a:ln w="9031">
            <a:solidFill>
              <a:srgbClr val="202D34"/>
            </a:solidFill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185" name="ข้อความชื่อเรื่อง"/>
          <p:cNvSpPr txBox="1">
            <a:spLocks noGrp="1"/>
          </p:cNvSpPr>
          <p:nvPr>
            <p:ph type="title"/>
          </p:nvPr>
        </p:nvSpPr>
        <p:spPr>
          <a:xfrm>
            <a:off x="736600" y="469900"/>
            <a:ext cx="11557000" cy="12700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rgbClr val="000000"/>
                </a:solidFill>
              </a:defRPr>
            </a:lvl1pPr>
          </a:lstStyle>
          <a:p>
            <a:r>
              <a:t>ข้อความชื่อเรื่อง</a:t>
            </a:r>
          </a:p>
        </p:txBody>
      </p:sp>
      <p:sp>
        <p:nvSpPr>
          <p:cNvPr id="186" name="เลขสไลด์"/>
          <p:cNvSpPr txBox="1">
            <a:spLocks noGrp="1"/>
          </p:cNvSpPr>
          <p:nvPr>
            <p:ph type="sldNum" sz="quarter" idx="2"/>
          </p:nvPr>
        </p:nvSpPr>
        <p:spPr>
          <a:xfrm>
            <a:off x="12065000" y="9366250"/>
            <a:ext cx="210414" cy="198222"/>
          </a:xfrm>
          <a:prstGeom prst="rect">
            <a:avLst/>
          </a:prstGeom>
          <a:ln>
            <a:round/>
          </a:ln>
        </p:spPr>
        <p:txBody>
          <a:bodyPr lIns="0" tIns="0" rIns="0" bIns="0"/>
          <a:lstStyle>
            <a:lvl1pPr algn="l" defTabSz="1300480">
              <a:defRPr sz="1400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187" name="Chances: Lorem Ipsum Dolor…"/>
          <p:cNvSpPr>
            <a:spLocks noGrp="1"/>
          </p:cNvSpPr>
          <p:nvPr>
            <p:ph type="body" sz="quarter" idx="13"/>
          </p:nvPr>
        </p:nvSpPr>
        <p:spPr>
          <a:xfrm>
            <a:off x="1313478" y="7701216"/>
            <a:ext cx="5405880" cy="1374829"/>
          </a:xfrm>
          <a:prstGeom prst="rect">
            <a:avLst/>
          </a:prstGeom>
          <a:solidFill>
            <a:srgbClr val="FFFFFF"/>
          </a:solidFill>
          <a:ln>
            <a:solidFill>
              <a:srgbClr val="008000"/>
            </a:solidFill>
          </a:ln>
        </p:spPr>
        <p:txBody>
          <a:bodyPr lIns="54186" tIns="54186" rIns="54186" bIns="54186">
            <a:noAutofit/>
          </a:bodyPr>
          <a:lstStyle/>
          <a:p>
            <a:pPr marL="84138" defTabSz="1300480">
              <a:spcBef>
                <a:spcPts val="300"/>
              </a:spcBef>
              <a:tabLst>
                <a:tab pos="101600" algn="l"/>
              </a:tabLst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rPr b="1"/>
              <a:t>Chances: </a:t>
            </a:r>
            <a:r>
              <a:t>Lorem Ipsum Dolor</a:t>
            </a:r>
          </a:p>
          <a:p>
            <a:pPr marL="84138" defTabSz="1300480">
              <a:spcBef>
                <a:spcPts val="300"/>
              </a:spcBef>
              <a:tabLst>
                <a:tab pos="101600" algn="l"/>
              </a:tabLst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Lorem ipsum dolor sit amet, consetetur sadipscing elitr,</a:t>
            </a:r>
          </a:p>
          <a:p>
            <a:pPr marL="84138" defTabSz="1300480">
              <a:spcBef>
                <a:spcPts val="300"/>
              </a:spcBef>
              <a:tabLst>
                <a:tab pos="101600" algn="l"/>
              </a:tabLst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Lorem ipsum dolor sit amet</a:t>
            </a:r>
          </a:p>
        </p:txBody>
      </p:sp>
      <p:sp>
        <p:nvSpPr>
          <p:cNvPr id="188" name="Risks: Lorem Ipsum Dolor…"/>
          <p:cNvSpPr>
            <a:spLocks noGrp="1"/>
          </p:cNvSpPr>
          <p:nvPr>
            <p:ph type="body" sz="quarter" idx="14"/>
          </p:nvPr>
        </p:nvSpPr>
        <p:spPr>
          <a:xfrm>
            <a:off x="6821013" y="7701216"/>
            <a:ext cx="5405879" cy="1374829"/>
          </a:xfrm>
          <a:prstGeom prst="rect">
            <a:avLst/>
          </a:prstGeom>
          <a:solidFill>
            <a:srgbClr val="FFFFFF"/>
          </a:solidFill>
          <a:ln>
            <a:solidFill>
              <a:srgbClr val="D40511"/>
            </a:solidFill>
          </a:ln>
        </p:spPr>
        <p:txBody>
          <a:bodyPr lIns="54186" tIns="54186" rIns="54186" bIns="54186">
            <a:noAutofit/>
          </a:bodyPr>
          <a:lstStyle/>
          <a:p>
            <a:pPr defTabSz="1300480">
              <a:spcBef>
                <a:spcPts val="300"/>
              </a:spcBef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rPr b="1"/>
              <a:t>Risks: </a:t>
            </a:r>
            <a:r>
              <a:t>Lorem Ipsum Dolor</a:t>
            </a:r>
          </a:p>
          <a:p>
            <a:pPr defTabSz="1300480">
              <a:spcBef>
                <a:spcPts val="300"/>
              </a:spcBef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Lorem ipsum dolor sit amet, consetetur sadipscing elitr,</a:t>
            </a:r>
          </a:p>
          <a:p>
            <a:pPr defTabSz="1300480">
              <a:spcBef>
                <a:spcPts val="300"/>
              </a:spcBef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Lorem ipsum dolor sit amet</a:t>
            </a:r>
          </a:p>
        </p:txBody>
      </p:sp>
      <p:sp>
        <p:nvSpPr>
          <p:cNvPr id="189" name="10.000$…"/>
          <p:cNvSpPr txBox="1">
            <a:spLocks noGrp="1"/>
          </p:cNvSpPr>
          <p:nvPr>
            <p:ph type="body" sz="quarter" idx="15"/>
          </p:nvPr>
        </p:nvSpPr>
        <p:spPr>
          <a:xfrm>
            <a:off x="9526265" y="5267959"/>
            <a:ext cx="2763521" cy="812801"/>
          </a:xfrm>
          <a:prstGeom prst="rect">
            <a:avLst/>
          </a:prstGeom>
          <a:ln>
            <a:round/>
          </a:ln>
        </p:spPr>
        <p:txBody>
          <a:bodyPr lIns="0" tIns="0" rIns="0" bIns="0" anchor="ctr"/>
          <a:lstStyle/>
          <a:p>
            <a:pPr marL="311260" indent="-188070" defTabSz="805936">
              <a:buSzPct val="100000"/>
              <a:buChar char="-"/>
              <a:defRPr sz="1746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10.000$</a:t>
            </a:r>
          </a:p>
          <a:p>
            <a:pPr marL="311260" indent="-188070" defTabSz="805936">
              <a:buSzPct val="100000"/>
              <a:buChar char="-"/>
              <a:defRPr sz="1746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5.000$</a:t>
            </a:r>
          </a:p>
          <a:p>
            <a:pPr marL="311260" indent="-188070" defTabSz="805936">
              <a:buSzPct val="100000"/>
              <a:buChar char="-"/>
              <a:defRPr sz="1746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2.500$</a:t>
            </a:r>
          </a:p>
        </p:txBody>
      </p:sp>
      <p:sp>
        <p:nvSpPr>
          <p:cNvPr id="190" name="Lorem ipsum dolor sit  consetetur…"/>
          <p:cNvSpPr txBox="1">
            <a:spLocks noGrp="1"/>
          </p:cNvSpPr>
          <p:nvPr>
            <p:ph type="body" sz="quarter" idx="16"/>
          </p:nvPr>
        </p:nvSpPr>
        <p:spPr>
          <a:xfrm>
            <a:off x="6775250" y="3850639"/>
            <a:ext cx="2763521" cy="1083735"/>
          </a:xfrm>
          <a:prstGeom prst="rect">
            <a:avLst/>
          </a:prstGeom>
          <a:ln>
            <a:round/>
          </a:ln>
        </p:spPr>
        <p:txBody>
          <a:bodyPr lIns="0" tIns="0" rIns="0" bIns="0" anchor="ctr"/>
          <a:lstStyle/>
          <a:p>
            <a:pPr marL="311260" indent="-188070" defTabSz="805936">
              <a:buSzPct val="100000"/>
              <a:buChar char="-"/>
              <a:defRPr sz="1746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Lorem ipsum dolor sit  consetetur</a:t>
            </a:r>
          </a:p>
          <a:p>
            <a:pPr marL="311260" indent="-188070" defTabSz="805936">
              <a:buSzPct val="100000"/>
              <a:buChar char="-"/>
              <a:defRPr sz="1746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Lorem ipsum dolor sit  consetetur</a:t>
            </a:r>
          </a:p>
        </p:txBody>
      </p:sp>
      <p:sp>
        <p:nvSpPr>
          <p:cNvPr id="191" name="10.000$…"/>
          <p:cNvSpPr txBox="1">
            <a:spLocks noGrp="1"/>
          </p:cNvSpPr>
          <p:nvPr>
            <p:ph type="body" sz="quarter" idx="17"/>
          </p:nvPr>
        </p:nvSpPr>
        <p:spPr>
          <a:xfrm>
            <a:off x="4010507" y="6549814"/>
            <a:ext cx="2763521" cy="812801"/>
          </a:xfrm>
          <a:prstGeom prst="rect">
            <a:avLst/>
          </a:prstGeom>
          <a:ln>
            <a:round/>
          </a:ln>
        </p:spPr>
        <p:txBody>
          <a:bodyPr lIns="0" tIns="0" rIns="0" bIns="0" anchor="ctr"/>
          <a:lstStyle/>
          <a:p>
            <a:pPr marL="311260" indent="-188070" defTabSz="805936">
              <a:buSzPct val="100000"/>
              <a:buChar char="-"/>
              <a:defRPr sz="1746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10.000$</a:t>
            </a:r>
          </a:p>
          <a:p>
            <a:pPr marL="311260" indent="-188070" defTabSz="805936">
              <a:buSzPct val="100000"/>
              <a:buChar char="-"/>
              <a:defRPr sz="1746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5.000$</a:t>
            </a:r>
          </a:p>
          <a:p>
            <a:pPr marL="311260" indent="-188070" defTabSz="805936">
              <a:buSzPct val="100000"/>
              <a:buChar char="-"/>
              <a:defRPr sz="1746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2.500$</a:t>
            </a:r>
          </a:p>
        </p:txBody>
      </p:sp>
      <p:sp>
        <p:nvSpPr>
          <p:cNvPr id="192" name="Lorem ipsum dolor sit  consetetur…"/>
          <p:cNvSpPr txBox="1">
            <a:spLocks noGrp="1"/>
          </p:cNvSpPr>
          <p:nvPr>
            <p:ph type="body" sz="quarter" idx="18"/>
          </p:nvPr>
        </p:nvSpPr>
        <p:spPr>
          <a:xfrm>
            <a:off x="6775250" y="6414347"/>
            <a:ext cx="2763521" cy="1083734"/>
          </a:xfrm>
          <a:prstGeom prst="rect">
            <a:avLst/>
          </a:prstGeom>
          <a:ln>
            <a:round/>
          </a:ln>
        </p:spPr>
        <p:txBody>
          <a:bodyPr lIns="0" tIns="0" rIns="0" bIns="0" anchor="ctr"/>
          <a:lstStyle/>
          <a:p>
            <a:pPr marL="311260" indent="-188070" defTabSz="805936">
              <a:buSzPct val="100000"/>
              <a:buChar char="-"/>
              <a:defRPr sz="1746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Lorem ipsum dolor sit  consetetur</a:t>
            </a:r>
          </a:p>
          <a:p>
            <a:pPr marL="311260" indent="-188070" defTabSz="805936">
              <a:buSzPct val="100000"/>
              <a:buChar char="-"/>
              <a:defRPr sz="1746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Lorem ipsum dolor sit  consetetur</a:t>
            </a:r>
          </a:p>
        </p:txBody>
      </p:sp>
      <p:sp>
        <p:nvSpPr>
          <p:cNvPr id="193" name="10.000$…"/>
          <p:cNvSpPr txBox="1">
            <a:spLocks noGrp="1"/>
          </p:cNvSpPr>
          <p:nvPr>
            <p:ph type="body" sz="quarter" idx="19"/>
          </p:nvPr>
        </p:nvSpPr>
        <p:spPr>
          <a:xfrm>
            <a:off x="9526265" y="6549814"/>
            <a:ext cx="2763521" cy="812801"/>
          </a:xfrm>
          <a:prstGeom prst="rect">
            <a:avLst/>
          </a:prstGeom>
          <a:ln>
            <a:round/>
          </a:ln>
        </p:spPr>
        <p:txBody>
          <a:bodyPr lIns="0" tIns="0" rIns="0" bIns="0" anchor="ctr"/>
          <a:lstStyle/>
          <a:p>
            <a:pPr marL="311260" indent="-188070" defTabSz="805936">
              <a:buSzPct val="100000"/>
              <a:buChar char="-"/>
              <a:defRPr sz="1746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10.000$</a:t>
            </a:r>
          </a:p>
          <a:p>
            <a:pPr marL="311260" indent="-188070" defTabSz="805936">
              <a:buSzPct val="100000"/>
              <a:buChar char="-"/>
              <a:defRPr sz="1746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5.000$</a:t>
            </a:r>
          </a:p>
          <a:p>
            <a:pPr marL="311260" indent="-188070" defTabSz="805936">
              <a:buSzPct val="100000"/>
              <a:buChar char="-"/>
              <a:defRPr sz="1746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2.500$</a:t>
            </a:r>
          </a:p>
        </p:txBody>
      </p:sp>
      <p:sp>
        <p:nvSpPr>
          <p:cNvPr id="194" name="Lorem ipsum dolor sit  consetetur…"/>
          <p:cNvSpPr txBox="1">
            <a:spLocks noGrp="1"/>
          </p:cNvSpPr>
          <p:nvPr>
            <p:ph type="body" sz="quarter" idx="20"/>
          </p:nvPr>
        </p:nvSpPr>
        <p:spPr>
          <a:xfrm>
            <a:off x="1259493" y="2569350"/>
            <a:ext cx="2763521" cy="1083735"/>
          </a:xfrm>
          <a:prstGeom prst="rect">
            <a:avLst/>
          </a:prstGeom>
          <a:ln>
            <a:round/>
          </a:ln>
        </p:spPr>
        <p:txBody>
          <a:bodyPr lIns="0" tIns="0" rIns="0" bIns="0" anchor="ctr"/>
          <a:lstStyle/>
          <a:p>
            <a:pPr marL="311260" indent="-188070" defTabSz="805936">
              <a:buSzPct val="100000"/>
              <a:buChar char="-"/>
              <a:defRPr sz="1746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Lorem ipsum dolor sit  consetetur</a:t>
            </a:r>
          </a:p>
          <a:p>
            <a:pPr marL="311260" indent="-188070" defTabSz="805936">
              <a:buSzPct val="100000"/>
              <a:buChar char="-"/>
              <a:defRPr sz="1746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Lorem ipsum dolor sit  consetetur</a:t>
            </a:r>
          </a:p>
        </p:txBody>
      </p:sp>
      <p:sp>
        <p:nvSpPr>
          <p:cNvPr id="195" name="Lorem ipsum dolor sit  consetetur…"/>
          <p:cNvSpPr txBox="1">
            <a:spLocks noGrp="1"/>
          </p:cNvSpPr>
          <p:nvPr>
            <p:ph type="body" sz="quarter" idx="21"/>
          </p:nvPr>
        </p:nvSpPr>
        <p:spPr>
          <a:xfrm>
            <a:off x="6775250" y="2569350"/>
            <a:ext cx="2763521" cy="1083735"/>
          </a:xfrm>
          <a:prstGeom prst="rect">
            <a:avLst/>
          </a:prstGeom>
          <a:ln>
            <a:round/>
          </a:ln>
        </p:spPr>
        <p:txBody>
          <a:bodyPr lIns="0" tIns="0" rIns="0" bIns="0" anchor="ctr"/>
          <a:lstStyle/>
          <a:p>
            <a:pPr marL="311260" indent="-188070" defTabSz="805936">
              <a:buSzPct val="100000"/>
              <a:buChar char="-"/>
              <a:defRPr sz="1746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Lorem ipsum dolor sit  consetetur</a:t>
            </a:r>
          </a:p>
          <a:p>
            <a:pPr marL="311260" indent="-188070" defTabSz="805936">
              <a:buSzPct val="100000"/>
              <a:buChar char="-"/>
              <a:defRPr sz="1746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Lorem ipsum dolor sit  consetetur</a:t>
            </a:r>
          </a:p>
        </p:txBody>
      </p:sp>
      <p:sp>
        <p:nvSpPr>
          <p:cNvPr id="196" name="10.000$…"/>
          <p:cNvSpPr txBox="1">
            <a:spLocks noGrp="1"/>
          </p:cNvSpPr>
          <p:nvPr>
            <p:ph type="body" sz="quarter" idx="22"/>
          </p:nvPr>
        </p:nvSpPr>
        <p:spPr>
          <a:xfrm>
            <a:off x="4010507" y="2704817"/>
            <a:ext cx="2763521" cy="812801"/>
          </a:xfrm>
          <a:prstGeom prst="rect">
            <a:avLst/>
          </a:prstGeom>
          <a:ln>
            <a:round/>
          </a:ln>
        </p:spPr>
        <p:txBody>
          <a:bodyPr lIns="0" tIns="0" rIns="0" bIns="0" anchor="ctr"/>
          <a:lstStyle/>
          <a:p>
            <a:pPr marL="311260" indent="-188070" defTabSz="805936">
              <a:buSzPct val="100000"/>
              <a:buChar char="-"/>
              <a:defRPr sz="1746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10.000$</a:t>
            </a:r>
          </a:p>
          <a:p>
            <a:pPr marL="311260" indent="-188070" defTabSz="805936">
              <a:buSzPct val="100000"/>
              <a:buChar char="-"/>
              <a:defRPr sz="1746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5.000$</a:t>
            </a:r>
          </a:p>
          <a:p>
            <a:pPr marL="311260" indent="-188070" defTabSz="805936">
              <a:buSzPct val="100000"/>
              <a:buChar char="-"/>
              <a:defRPr sz="1746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2.500$</a:t>
            </a:r>
          </a:p>
        </p:txBody>
      </p:sp>
      <p:sp>
        <p:nvSpPr>
          <p:cNvPr id="197" name="10.000$…"/>
          <p:cNvSpPr txBox="1">
            <a:spLocks noGrp="1"/>
          </p:cNvSpPr>
          <p:nvPr>
            <p:ph type="body" sz="quarter" idx="23"/>
          </p:nvPr>
        </p:nvSpPr>
        <p:spPr>
          <a:xfrm>
            <a:off x="9526265" y="2704817"/>
            <a:ext cx="2763521" cy="812801"/>
          </a:xfrm>
          <a:prstGeom prst="rect">
            <a:avLst/>
          </a:prstGeom>
          <a:ln>
            <a:round/>
          </a:ln>
        </p:spPr>
        <p:txBody>
          <a:bodyPr lIns="0" tIns="0" rIns="0" bIns="0" anchor="ctr"/>
          <a:lstStyle/>
          <a:p>
            <a:pPr marL="311260" indent="-188070" defTabSz="805936">
              <a:buSzPct val="100000"/>
              <a:buChar char="-"/>
              <a:defRPr sz="1746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10.000$</a:t>
            </a:r>
          </a:p>
          <a:p>
            <a:pPr marL="311260" indent="-188070" defTabSz="805936">
              <a:buSzPct val="100000"/>
              <a:buChar char="-"/>
              <a:defRPr sz="1746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5.000$</a:t>
            </a:r>
          </a:p>
          <a:p>
            <a:pPr marL="311260" indent="-188070" defTabSz="805936">
              <a:buSzPct val="100000"/>
              <a:buChar char="-"/>
              <a:defRPr sz="1746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2.500$</a:t>
            </a:r>
          </a:p>
        </p:txBody>
      </p:sp>
      <p:sp>
        <p:nvSpPr>
          <p:cNvPr id="198" name="10.000$…"/>
          <p:cNvSpPr txBox="1">
            <a:spLocks noGrp="1"/>
          </p:cNvSpPr>
          <p:nvPr>
            <p:ph type="body" sz="quarter" idx="24"/>
          </p:nvPr>
        </p:nvSpPr>
        <p:spPr>
          <a:xfrm>
            <a:off x="4010507" y="3986106"/>
            <a:ext cx="2763521" cy="812801"/>
          </a:xfrm>
          <a:prstGeom prst="rect">
            <a:avLst/>
          </a:prstGeom>
          <a:ln>
            <a:round/>
          </a:ln>
        </p:spPr>
        <p:txBody>
          <a:bodyPr lIns="0" tIns="0" rIns="0" bIns="0" anchor="ctr"/>
          <a:lstStyle/>
          <a:p>
            <a:pPr marL="311260" indent="-188070" defTabSz="805936">
              <a:buSzPct val="100000"/>
              <a:buChar char="-"/>
              <a:defRPr sz="1746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10.000$</a:t>
            </a:r>
          </a:p>
          <a:p>
            <a:pPr marL="311260" indent="-188070" defTabSz="805936">
              <a:buSzPct val="100000"/>
              <a:buChar char="-"/>
              <a:defRPr sz="1746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5.000$</a:t>
            </a:r>
          </a:p>
          <a:p>
            <a:pPr marL="311260" indent="-188070" defTabSz="805936">
              <a:buSzPct val="100000"/>
              <a:buChar char="-"/>
              <a:defRPr sz="1746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2.500$</a:t>
            </a:r>
          </a:p>
        </p:txBody>
      </p:sp>
      <p:sp>
        <p:nvSpPr>
          <p:cNvPr id="199" name="Lorem ipsum dolor sit  consetetur…"/>
          <p:cNvSpPr txBox="1">
            <a:spLocks noGrp="1"/>
          </p:cNvSpPr>
          <p:nvPr>
            <p:ph type="body" sz="quarter" idx="25"/>
          </p:nvPr>
        </p:nvSpPr>
        <p:spPr>
          <a:xfrm>
            <a:off x="1259493" y="5132492"/>
            <a:ext cx="2763521" cy="1083735"/>
          </a:xfrm>
          <a:prstGeom prst="rect">
            <a:avLst/>
          </a:prstGeom>
          <a:ln>
            <a:round/>
          </a:ln>
        </p:spPr>
        <p:txBody>
          <a:bodyPr lIns="0" tIns="0" rIns="0" bIns="0" anchor="ctr"/>
          <a:lstStyle/>
          <a:p>
            <a:pPr marL="311260" indent="-188070" defTabSz="805936">
              <a:buSzPct val="100000"/>
              <a:buChar char="-"/>
              <a:defRPr sz="1746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Lorem ipsum dolor sit  consetetur</a:t>
            </a:r>
          </a:p>
          <a:p>
            <a:pPr marL="311260" indent="-188070" defTabSz="805936">
              <a:buSzPct val="100000"/>
              <a:buChar char="-"/>
              <a:defRPr sz="1746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Lorem ipsum dolor sit  consetetur</a:t>
            </a:r>
          </a:p>
        </p:txBody>
      </p:sp>
      <p:sp>
        <p:nvSpPr>
          <p:cNvPr id="200" name="Lorem ipsum dolor sit  consetetur…"/>
          <p:cNvSpPr txBox="1">
            <a:spLocks noGrp="1"/>
          </p:cNvSpPr>
          <p:nvPr>
            <p:ph type="body" sz="quarter" idx="26"/>
          </p:nvPr>
        </p:nvSpPr>
        <p:spPr>
          <a:xfrm>
            <a:off x="1259493" y="3850639"/>
            <a:ext cx="2763521" cy="1083735"/>
          </a:xfrm>
          <a:prstGeom prst="rect">
            <a:avLst/>
          </a:prstGeom>
          <a:ln>
            <a:round/>
          </a:ln>
        </p:spPr>
        <p:txBody>
          <a:bodyPr lIns="0" tIns="0" rIns="0" bIns="0" anchor="ctr"/>
          <a:lstStyle/>
          <a:p>
            <a:pPr marL="311260" indent="-188070" defTabSz="805936">
              <a:buSzPct val="100000"/>
              <a:buChar char="-"/>
              <a:defRPr sz="1746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Lorem ipsum dolor sit  consetetur</a:t>
            </a:r>
          </a:p>
          <a:p>
            <a:pPr marL="311260" indent="-188070" defTabSz="805936">
              <a:buSzPct val="100000"/>
              <a:buChar char="-"/>
              <a:defRPr sz="1746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Lorem ipsum dolor sit  consetetur</a:t>
            </a:r>
          </a:p>
        </p:txBody>
      </p:sp>
      <p:sp>
        <p:nvSpPr>
          <p:cNvPr id="201" name="10.000$…"/>
          <p:cNvSpPr txBox="1">
            <a:spLocks noGrp="1"/>
          </p:cNvSpPr>
          <p:nvPr>
            <p:ph type="body" sz="quarter" idx="27"/>
          </p:nvPr>
        </p:nvSpPr>
        <p:spPr>
          <a:xfrm>
            <a:off x="9526265" y="3986106"/>
            <a:ext cx="2763521" cy="812801"/>
          </a:xfrm>
          <a:prstGeom prst="rect">
            <a:avLst/>
          </a:prstGeom>
          <a:ln>
            <a:round/>
          </a:ln>
        </p:spPr>
        <p:txBody>
          <a:bodyPr lIns="0" tIns="0" rIns="0" bIns="0" anchor="ctr"/>
          <a:lstStyle/>
          <a:p>
            <a:pPr marL="311260" indent="-188070" defTabSz="805936">
              <a:buSzPct val="100000"/>
              <a:buChar char="-"/>
              <a:defRPr sz="1746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10.000$</a:t>
            </a:r>
          </a:p>
          <a:p>
            <a:pPr marL="311260" indent="-188070" defTabSz="805936">
              <a:buSzPct val="100000"/>
              <a:buChar char="-"/>
              <a:defRPr sz="1746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5.000$</a:t>
            </a:r>
          </a:p>
          <a:p>
            <a:pPr marL="311260" indent="-188070" defTabSz="805936">
              <a:buSzPct val="100000"/>
              <a:buChar char="-"/>
              <a:defRPr sz="1746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2.500$</a:t>
            </a:r>
          </a:p>
        </p:txBody>
      </p:sp>
      <p:sp>
        <p:nvSpPr>
          <p:cNvPr id="202" name="10.000$…"/>
          <p:cNvSpPr txBox="1">
            <a:spLocks noGrp="1"/>
          </p:cNvSpPr>
          <p:nvPr>
            <p:ph type="body" sz="quarter" idx="28"/>
          </p:nvPr>
        </p:nvSpPr>
        <p:spPr>
          <a:xfrm>
            <a:off x="4010507" y="5267959"/>
            <a:ext cx="2763521" cy="812801"/>
          </a:xfrm>
          <a:prstGeom prst="rect">
            <a:avLst/>
          </a:prstGeom>
          <a:ln>
            <a:round/>
          </a:ln>
        </p:spPr>
        <p:txBody>
          <a:bodyPr lIns="0" tIns="0" rIns="0" bIns="0" anchor="ctr"/>
          <a:lstStyle/>
          <a:p>
            <a:pPr marL="311260" indent="-188070" defTabSz="805936">
              <a:buSzPct val="100000"/>
              <a:buChar char="-"/>
              <a:defRPr sz="1746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10.000$</a:t>
            </a:r>
          </a:p>
          <a:p>
            <a:pPr marL="311260" indent="-188070" defTabSz="805936">
              <a:buSzPct val="100000"/>
              <a:buChar char="-"/>
              <a:defRPr sz="1746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5.000$</a:t>
            </a:r>
          </a:p>
          <a:p>
            <a:pPr marL="311260" indent="-188070" defTabSz="805936">
              <a:buSzPct val="100000"/>
              <a:buChar char="-"/>
              <a:defRPr sz="1746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2.500$</a:t>
            </a:r>
          </a:p>
        </p:txBody>
      </p:sp>
      <p:sp>
        <p:nvSpPr>
          <p:cNvPr id="203" name="Lorem ipsum dolor sit  consetetur…"/>
          <p:cNvSpPr txBox="1">
            <a:spLocks noGrp="1"/>
          </p:cNvSpPr>
          <p:nvPr>
            <p:ph type="body" sz="quarter" idx="29"/>
          </p:nvPr>
        </p:nvSpPr>
        <p:spPr>
          <a:xfrm>
            <a:off x="6775250" y="5132492"/>
            <a:ext cx="2763521" cy="1083735"/>
          </a:xfrm>
          <a:prstGeom prst="rect">
            <a:avLst/>
          </a:prstGeom>
          <a:ln>
            <a:round/>
          </a:ln>
        </p:spPr>
        <p:txBody>
          <a:bodyPr lIns="0" tIns="0" rIns="0" bIns="0" anchor="ctr"/>
          <a:lstStyle/>
          <a:p>
            <a:pPr marL="311260" indent="-188070" defTabSz="805936">
              <a:buSzPct val="100000"/>
              <a:buChar char="-"/>
              <a:defRPr sz="1746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Lorem ipsum dolor sit  consetetur</a:t>
            </a:r>
          </a:p>
          <a:p>
            <a:pPr marL="311260" indent="-188070" defTabSz="805936">
              <a:buSzPct val="100000"/>
              <a:buChar char="-"/>
              <a:defRPr sz="1746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Lorem ipsum dolor sit  consetetur</a:t>
            </a:r>
          </a:p>
        </p:txBody>
      </p:sp>
      <p:sp>
        <p:nvSpPr>
          <p:cNvPr id="204" name="Lorem ipsum dolor sit  consetetur…"/>
          <p:cNvSpPr txBox="1">
            <a:spLocks noGrp="1"/>
          </p:cNvSpPr>
          <p:nvPr>
            <p:ph type="body" sz="quarter" idx="30"/>
          </p:nvPr>
        </p:nvSpPr>
        <p:spPr>
          <a:xfrm>
            <a:off x="1259493" y="6414347"/>
            <a:ext cx="2763521" cy="1083734"/>
          </a:xfrm>
          <a:prstGeom prst="rect">
            <a:avLst/>
          </a:prstGeom>
          <a:ln>
            <a:round/>
          </a:ln>
        </p:spPr>
        <p:txBody>
          <a:bodyPr lIns="0" tIns="0" rIns="0" bIns="0" anchor="ctr"/>
          <a:lstStyle/>
          <a:p>
            <a:pPr marL="311260" indent="-188070" defTabSz="805936">
              <a:buSzPct val="100000"/>
              <a:buChar char="-"/>
              <a:defRPr sz="1746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Lorem ipsum dolor sit  consetetur</a:t>
            </a:r>
          </a:p>
          <a:p>
            <a:pPr marL="311260" indent="-188070" defTabSz="805936">
              <a:buSzPct val="100000"/>
              <a:buChar char="-"/>
              <a:defRPr sz="1746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Lorem ipsum dolor sit  consetetur</a:t>
            </a:r>
          </a:p>
        </p:txBody>
      </p:sp>
      <p:sp>
        <p:nvSpPr>
          <p:cNvPr id="205" name="Sub Action Title"/>
          <p:cNvSpPr>
            <a:spLocks noGrp="1"/>
          </p:cNvSpPr>
          <p:nvPr>
            <p:ph type="body" sz="quarter" idx="31"/>
          </p:nvPr>
        </p:nvSpPr>
        <p:spPr>
          <a:xfrm>
            <a:off x="1288975" y="1908952"/>
            <a:ext cx="5422901" cy="406401"/>
          </a:xfrm>
          <a:prstGeom prst="rect">
            <a:avLst/>
          </a:prstGeom>
          <a:solidFill>
            <a:srgbClr val="22AEC5"/>
          </a:solidFill>
          <a:ln w="4515">
            <a:solidFill>
              <a:srgbClr val="22AEC5"/>
            </a:solidFill>
            <a:round/>
          </a:ln>
        </p:spPr>
        <p:txBody>
          <a:bodyPr lIns="0" tIns="0" rIns="0" bIns="0">
            <a:noAutofit/>
          </a:bodyPr>
          <a:lstStyle>
            <a:lvl1pPr algn="ctr" defTabSz="1300480">
              <a:defRPr sz="2000" b="1">
                <a:uFill>
                  <a:solidFill>
                    <a:srgbClr val="FFFFFF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>
              <a:defRPr b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</a:defRPr>
            </a:pPr>
            <a:r>
              <a:rPr b="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Sub Action Title</a:t>
            </a:r>
          </a:p>
        </p:txBody>
      </p:sp>
      <p:sp>
        <p:nvSpPr>
          <p:cNvPr id="206" name="Description of this document"/>
          <p:cNvSpPr txBox="1">
            <a:spLocks noGrp="1"/>
          </p:cNvSpPr>
          <p:nvPr>
            <p:ph type="body" sz="quarter" idx="32"/>
          </p:nvPr>
        </p:nvSpPr>
        <p:spPr>
          <a:xfrm>
            <a:off x="716656" y="9350247"/>
            <a:ext cx="2525784" cy="228601"/>
          </a:xfrm>
          <a:prstGeom prst="rect">
            <a:avLst/>
          </a:prstGeom>
          <a:ln>
            <a:round/>
          </a:ln>
        </p:spPr>
        <p:txBody>
          <a:bodyPr lIns="0" tIns="0" rIns="0" bIns="0" anchor="b"/>
          <a:lstStyle>
            <a:lvl1pPr defTabSz="1300480">
              <a:defRPr sz="14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Description of this document</a:t>
            </a:r>
          </a:p>
        </p:txBody>
      </p:sp>
      <p:sp>
        <p:nvSpPr>
          <p:cNvPr id="207" name="Sub Action Title"/>
          <p:cNvSpPr>
            <a:spLocks noGrp="1"/>
          </p:cNvSpPr>
          <p:nvPr>
            <p:ph type="body" sz="quarter" idx="33"/>
          </p:nvPr>
        </p:nvSpPr>
        <p:spPr>
          <a:xfrm>
            <a:off x="6807200" y="1905000"/>
            <a:ext cx="5422900" cy="406400"/>
          </a:xfrm>
          <a:prstGeom prst="rect">
            <a:avLst/>
          </a:prstGeom>
          <a:solidFill>
            <a:srgbClr val="22AEC5"/>
          </a:solidFill>
          <a:ln w="4515">
            <a:solidFill>
              <a:srgbClr val="22AEC5"/>
            </a:solidFill>
            <a:round/>
          </a:ln>
        </p:spPr>
        <p:txBody>
          <a:bodyPr lIns="0" tIns="0" rIns="0" bIns="0">
            <a:noAutofit/>
          </a:bodyPr>
          <a:lstStyle>
            <a:lvl1pPr algn="ctr" defTabSz="1300480">
              <a:defRPr sz="2000" b="1">
                <a:uFill>
                  <a:solidFill>
                    <a:srgbClr val="FFFFFF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>
              <a:defRPr b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</a:defRPr>
            </a:pPr>
            <a:r>
              <a:rPr b="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Sub Action Title</a:t>
            </a:r>
          </a:p>
        </p:txBody>
      </p:sp>
      <p:sp>
        <p:nvSpPr>
          <p:cNvPr id="208" name="3"/>
          <p:cNvSpPr>
            <a:spLocks noGrp="1"/>
          </p:cNvSpPr>
          <p:nvPr>
            <p:ph type="body" sz="quarter" idx="34"/>
          </p:nvPr>
        </p:nvSpPr>
        <p:spPr>
          <a:xfrm>
            <a:off x="698500" y="5435600"/>
            <a:ext cx="440164" cy="476843"/>
          </a:xfrm>
          <a:prstGeom prst="ellipse">
            <a:avLst/>
          </a:prstGeom>
          <a:solidFill>
            <a:srgbClr val="202D34"/>
          </a:solidFill>
          <a:ln w="36124">
            <a:solidFill>
              <a:srgbClr val="202D34"/>
            </a:solidFill>
            <a:round/>
          </a:ln>
        </p:spPr>
        <p:txBody>
          <a:bodyPr lIns="38100" tIns="38100" rIns="38100" bIns="38100">
            <a:noAutofit/>
          </a:bodyPr>
          <a:lstStyle>
            <a:lvl1pPr algn="ctr" defTabSz="1300480">
              <a:defRPr sz="1800" b="1">
                <a:uFill>
                  <a:solidFill>
                    <a:srgbClr val="FFFFFF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3</a:t>
            </a:r>
          </a:p>
        </p:txBody>
      </p:sp>
      <p:sp>
        <p:nvSpPr>
          <p:cNvPr id="209" name="2"/>
          <p:cNvSpPr>
            <a:spLocks noGrp="1"/>
          </p:cNvSpPr>
          <p:nvPr>
            <p:ph type="body" sz="quarter" idx="35"/>
          </p:nvPr>
        </p:nvSpPr>
        <p:spPr>
          <a:xfrm>
            <a:off x="698500" y="4152900"/>
            <a:ext cx="440164" cy="476843"/>
          </a:xfrm>
          <a:prstGeom prst="ellipse">
            <a:avLst/>
          </a:prstGeom>
          <a:solidFill>
            <a:srgbClr val="202D34"/>
          </a:solidFill>
          <a:ln w="36124">
            <a:solidFill>
              <a:srgbClr val="202D34"/>
            </a:solidFill>
            <a:round/>
          </a:ln>
        </p:spPr>
        <p:txBody>
          <a:bodyPr lIns="38100" tIns="38100" rIns="38100" bIns="38100">
            <a:noAutofit/>
          </a:bodyPr>
          <a:lstStyle>
            <a:lvl1pPr algn="ctr" defTabSz="1300480">
              <a:defRPr sz="1800" b="1">
                <a:uFill>
                  <a:solidFill>
                    <a:srgbClr val="FFFFFF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2</a:t>
            </a:r>
          </a:p>
        </p:txBody>
      </p:sp>
      <p:sp>
        <p:nvSpPr>
          <p:cNvPr id="210" name="4"/>
          <p:cNvSpPr>
            <a:spLocks noGrp="1"/>
          </p:cNvSpPr>
          <p:nvPr>
            <p:ph type="body" sz="quarter" idx="36"/>
          </p:nvPr>
        </p:nvSpPr>
        <p:spPr>
          <a:xfrm>
            <a:off x="702035" y="6719932"/>
            <a:ext cx="440164" cy="476844"/>
          </a:xfrm>
          <a:prstGeom prst="ellipse">
            <a:avLst/>
          </a:prstGeom>
          <a:solidFill>
            <a:srgbClr val="202D34"/>
          </a:solidFill>
          <a:ln w="36124">
            <a:solidFill>
              <a:srgbClr val="202D34"/>
            </a:solidFill>
            <a:round/>
          </a:ln>
        </p:spPr>
        <p:txBody>
          <a:bodyPr lIns="38100" tIns="38100" rIns="38100" bIns="38100">
            <a:noAutofit/>
          </a:bodyPr>
          <a:lstStyle>
            <a:lvl1pPr algn="ctr" defTabSz="1300480">
              <a:defRPr sz="1800" b="1">
                <a:uFill>
                  <a:solidFill>
                    <a:srgbClr val="FFFFFF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4</a:t>
            </a:r>
          </a:p>
        </p:txBody>
      </p:sp>
      <p:sp>
        <p:nvSpPr>
          <p:cNvPr id="211" name="1"/>
          <p:cNvSpPr>
            <a:spLocks noGrp="1"/>
          </p:cNvSpPr>
          <p:nvPr>
            <p:ph type="body" sz="quarter" idx="37"/>
          </p:nvPr>
        </p:nvSpPr>
        <p:spPr>
          <a:xfrm>
            <a:off x="698500" y="2908300"/>
            <a:ext cx="440164" cy="476843"/>
          </a:xfrm>
          <a:prstGeom prst="ellipse">
            <a:avLst/>
          </a:prstGeom>
          <a:solidFill>
            <a:srgbClr val="202D34"/>
          </a:solidFill>
          <a:ln w="36124">
            <a:solidFill>
              <a:srgbClr val="202D34"/>
            </a:solidFill>
            <a:round/>
          </a:ln>
        </p:spPr>
        <p:txBody>
          <a:bodyPr lIns="38100" tIns="38100" rIns="38100" bIns="38100">
            <a:noAutofit/>
          </a:bodyPr>
          <a:lstStyle>
            <a:lvl1pPr algn="ctr" defTabSz="1300480">
              <a:defRPr sz="1800" b="1">
                <a:uFill>
                  <a:solidFill>
                    <a:srgbClr val="FFFFFF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1</a:t>
            </a:r>
          </a:p>
        </p:txBody>
      </p:sp>
      <p:sp>
        <p:nvSpPr>
          <p:cNvPr id="212" name="รูปร่าง"/>
          <p:cNvSpPr>
            <a:spLocks noGrp="1"/>
          </p:cNvSpPr>
          <p:nvPr>
            <p:ph type="body" sz="quarter" idx="38"/>
          </p:nvPr>
        </p:nvSpPr>
        <p:spPr>
          <a:xfrm rot="10800000">
            <a:off x="11843435" y="7698313"/>
            <a:ext cx="378093" cy="137773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10800" y="0"/>
                </a:lnTo>
                <a:lnTo>
                  <a:pt x="21600" y="10800"/>
                </a:lnTo>
                <a:lnTo>
                  <a:pt x="10800" y="21600"/>
                </a:lnTo>
                <a:lnTo>
                  <a:pt x="0" y="21600"/>
                </a:lnTo>
                <a:close/>
              </a:path>
            </a:pathLst>
          </a:custGeom>
          <a:solidFill>
            <a:srgbClr val="D40511"/>
          </a:solidFill>
          <a:ln w="3175">
            <a:round/>
          </a:ln>
        </p:spPr>
        <p:txBody>
          <a:bodyPr lIns="0" tIns="0" rIns="0" bIns="0">
            <a:noAutofit/>
          </a:bodyPr>
          <a:lstStyle/>
          <a:p>
            <a:pPr defTabSz="650240">
              <a:defRPr sz="1706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sp>
        <p:nvSpPr>
          <p:cNvPr id="213" name="รูปร่าง"/>
          <p:cNvSpPr>
            <a:spLocks noGrp="1"/>
          </p:cNvSpPr>
          <p:nvPr>
            <p:ph type="body" sz="quarter" idx="39"/>
          </p:nvPr>
        </p:nvSpPr>
        <p:spPr>
          <a:xfrm>
            <a:off x="1313478" y="7698313"/>
            <a:ext cx="378094" cy="137773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10800" y="0"/>
                </a:lnTo>
                <a:lnTo>
                  <a:pt x="21600" y="10800"/>
                </a:lnTo>
                <a:lnTo>
                  <a:pt x="10800" y="21600"/>
                </a:lnTo>
                <a:lnTo>
                  <a:pt x="0" y="21600"/>
                </a:lnTo>
                <a:close/>
              </a:path>
            </a:pathLst>
          </a:custGeom>
          <a:solidFill>
            <a:srgbClr val="008000"/>
          </a:solidFill>
          <a:ln w="3175">
            <a:round/>
          </a:ln>
        </p:spPr>
        <p:txBody>
          <a:bodyPr lIns="0" tIns="0" rIns="0" bIns="0">
            <a:noAutofit/>
          </a:bodyPr>
          <a:lstStyle/>
          <a:p>
            <a:pPr defTabSz="650240">
              <a:defRPr sz="1706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Risk Matri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เส้น"/>
          <p:cNvSpPr/>
          <p:nvPr/>
        </p:nvSpPr>
        <p:spPr>
          <a:xfrm flipH="1">
            <a:off x="3149" y="9197392"/>
            <a:ext cx="13001651" cy="1"/>
          </a:xfrm>
          <a:prstGeom prst="line">
            <a:avLst/>
          </a:prstGeom>
          <a:solidFill>
            <a:srgbClr val="BFBFBF"/>
          </a:solidFill>
          <a:ln w="9031">
            <a:solidFill>
              <a:srgbClr val="808080"/>
            </a:solidFill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21" name="สี่เหลี่ยม"/>
          <p:cNvSpPr/>
          <p:nvPr/>
        </p:nvSpPr>
        <p:spPr>
          <a:xfrm>
            <a:off x="2349500" y="3263900"/>
            <a:ext cx="2197100" cy="1511300"/>
          </a:xfrm>
          <a:prstGeom prst="rect">
            <a:avLst/>
          </a:prstGeom>
          <a:solidFill>
            <a:srgbClr val="CDCDCD"/>
          </a:solidFill>
          <a:ln w="12700">
            <a:miter lim="400000"/>
          </a:ln>
        </p:spPr>
        <p:txBody>
          <a:bodyPr lIns="38100" tIns="38100" rIns="38100" bIns="38100"/>
          <a:lstStyle/>
          <a:p>
            <a:pPr defTabSz="1300480">
              <a:defRPr sz="1800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sp>
        <p:nvSpPr>
          <p:cNvPr id="222" name="สี่เหลี่ยม"/>
          <p:cNvSpPr/>
          <p:nvPr/>
        </p:nvSpPr>
        <p:spPr>
          <a:xfrm>
            <a:off x="2349500" y="4775200"/>
            <a:ext cx="2197100" cy="151130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38100" tIns="38100" rIns="38100" bIns="38100"/>
          <a:lstStyle/>
          <a:p>
            <a:pPr defTabSz="1300480">
              <a:defRPr sz="1800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sp>
        <p:nvSpPr>
          <p:cNvPr id="223" name="สี่เหลี่ยม"/>
          <p:cNvSpPr/>
          <p:nvPr/>
        </p:nvSpPr>
        <p:spPr>
          <a:xfrm>
            <a:off x="2349500" y="6286500"/>
            <a:ext cx="2197100" cy="151130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38100" tIns="38100" rIns="38100" bIns="38100"/>
          <a:lstStyle/>
          <a:p>
            <a:pPr defTabSz="1300480">
              <a:defRPr sz="1800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sp>
        <p:nvSpPr>
          <p:cNvPr id="224" name="สี่เหลี่ยม"/>
          <p:cNvSpPr/>
          <p:nvPr/>
        </p:nvSpPr>
        <p:spPr>
          <a:xfrm>
            <a:off x="4546600" y="3263900"/>
            <a:ext cx="2197100" cy="1511300"/>
          </a:xfrm>
          <a:prstGeom prst="rect">
            <a:avLst/>
          </a:prstGeom>
          <a:solidFill>
            <a:srgbClr val="9A9A9A"/>
          </a:solidFill>
          <a:ln w="12700">
            <a:miter lim="400000"/>
          </a:ln>
        </p:spPr>
        <p:txBody>
          <a:bodyPr lIns="38100" tIns="38100" rIns="38100" bIns="38100"/>
          <a:lstStyle/>
          <a:p>
            <a:pPr defTabSz="1300480">
              <a:defRPr sz="1800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sp>
        <p:nvSpPr>
          <p:cNvPr id="225" name="สี่เหลี่ยม"/>
          <p:cNvSpPr/>
          <p:nvPr/>
        </p:nvSpPr>
        <p:spPr>
          <a:xfrm>
            <a:off x="4546600" y="4775200"/>
            <a:ext cx="2197100" cy="1511300"/>
          </a:xfrm>
          <a:prstGeom prst="rect">
            <a:avLst/>
          </a:prstGeom>
          <a:solidFill>
            <a:srgbClr val="CDCDCD"/>
          </a:solidFill>
          <a:ln w="12700">
            <a:miter lim="400000"/>
          </a:ln>
        </p:spPr>
        <p:txBody>
          <a:bodyPr lIns="38100" tIns="38100" rIns="38100" bIns="38100"/>
          <a:lstStyle/>
          <a:p>
            <a:pPr defTabSz="1300480">
              <a:defRPr sz="1800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sp>
        <p:nvSpPr>
          <p:cNvPr id="226" name="สี่เหลี่ยม"/>
          <p:cNvSpPr/>
          <p:nvPr/>
        </p:nvSpPr>
        <p:spPr>
          <a:xfrm>
            <a:off x="4546600" y="6286500"/>
            <a:ext cx="2197100" cy="151130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38100" tIns="38100" rIns="38100" bIns="38100"/>
          <a:lstStyle/>
          <a:p>
            <a:pPr defTabSz="1300480">
              <a:defRPr sz="1800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sp>
        <p:nvSpPr>
          <p:cNvPr id="227" name="สี่เหลี่ยม"/>
          <p:cNvSpPr/>
          <p:nvPr/>
        </p:nvSpPr>
        <p:spPr>
          <a:xfrm>
            <a:off x="6743700" y="3263900"/>
            <a:ext cx="2197100" cy="1511300"/>
          </a:xfrm>
          <a:prstGeom prst="rect">
            <a:avLst/>
          </a:prstGeom>
          <a:solidFill>
            <a:srgbClr val="9A9A9A"/>
          </a:solidFill>
          <a:ln w="12700">
            <a:miter lim="400000"/>
          </a:ln>
        </p:spPr>
        <p:txBody>
          <a:bodyPr lIns="38100" tIns="38100" rIns="38100" bIns="38100"/>
          <a:lstStyle/>
          <a:p>
            <a:pPr defTabSz="1300480">
              <a:defRPr sz="1800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sp>
        <p:nvSpPr>
          <p:cNvPr id="228" name="สี่เหลี่ยม"/>
          <p:cNvSpPr/>
          <p:nvPr/>
        </p:nvSpPr>
        <p:spPr>
          <a:xfrm>
            <a:off x="6743700" y="4775200"/>
            <a:ext cx="2197100" cy="1511300"/>
          </a:xfrm>
          <a:prstGeom prst="rect">
            <a:avLst/>
          </a:prstGeom>
          <a:solidFill>
            <a:srgbClr val="9A9A9A"/>
          </a:solidFill>
          <a:ln w="12700">
            <a:miter lim="400000"/>
          </a:ln>
        </p:spPr>
        <p:txBody>
          <a:bodyPr lIns="38100" tIns="38100" rIns="38100" bIns="38100"/>
          <a:lstStyle/>
          <a:p>
            <a:pPr defTabSz="1300480">
              <a:defRPr sz="1800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sp>
        <p:nvSpPr>
          <p:cNvPr id="229" name="สี่เหลี่ยม"/>
          <p:cNvSpPr/>
          <p:nvPr/>
        </p:nvSpPr>
        <p:spPr>
          <a:xfrm>
            <a:off x="6743700" y="6286500"/>
            <a:ext cx="2197100" cy="1511300"/>
          </a:xfrm>
          <a:prstGeom prst="rect">
            <a:avLst/>
          </a:prstGeom>
          <a:solidFill>
            <a:srgbClr val="CDCDCD"/>
          </a:solidFill>
          <a:ln w="12700">
            <a:miter lim="400000"/>
          </a:ln>
        </p:spPr>
        <p:txBody>
          <a:bodyPr lIns="38100" tIns="38100" rIns="38100" bIns="38100"/>
          <a:lstStyle/>
          <a:p>
            <a:pPr defTabSz="1300480">
              <a:defRPr sz="1800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sp>
        <p:nvSpPr>
          <p:cNvPr id="230" name="เส้น"/>
          <p:cNvSpPr/>
          <p:nvPr/>
        </p:nvSpPr>
        <p:spPr>
          <a:xfrm flipH="1">
            <a:off x="6743699" y="3279288"/>
            <a:ext cx="1" cy="4519925"/>
          </a:xfrm>
          <a:prstGeom prst="line">
            <a:avLst/>
          </a:prstGeom>
          <a:ln w="12700">
            <a:solidFill>
              <a:srgbClr val="000000"/>
            </a:solidFill>
            <a:miter lim="400000"/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31" name="เส้น"/>
          <p:cNvSpPr/>
          <p:nvPr/>
        </p:nvSpPr>
        <p:spPr>
          <a:xfrm flipH="1">
            <a:off x="4533900" y="3263900"/>
            <a:ext cx="1" cy="4519924"/>
          </a:xfrm>
          <a:prstGeom prst="line">
            <a:avLst/>
          </a:prstGeom>
          <a:ln w="12700">
            <a:solidFill>
              <a:srgbClr val="000000"/>
            </a:solidFill>
            <a:miter lim="400000"/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32" name="เส้น"/>
          <p:cNvSpPr/>
          <p:nvPr/>
        </p:nvSpPr>
        <p:spPr>
          <a:xfrm>
            <a:off x="2343348" y="4784774"/>
            <a:ext cx="6602606" cy="2"/>
          </a:xfrm>
          <a:prstGeom prst="line">
            <a:avLst/>
          </a:prstGeom>
          <a:ln w="12700">
            <a:solidFill>
              <a:srgbClr val="000000"/>
            </a:solidFill>
            <a:miter lim="400000"/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33" name="เส้น"/>
          <p:cNvSpPr/>
          <p:nvPr/>
        </p:nvSpPr>
        <p:spPr>
          <a:xfrm>
            <a:off x="2349500" y="6273800"/>
            <a:ext cx="6602605" cy="1"/>
          </a:xfrm>
          <a:prstGeom prst="line">
            <a:avLst/>
          </a:prstGeom>
          <a:ln w="12700">
            <a:solidFill>
              <a:srgbClr val="000000"/>
            </a:solidFill>
            <a:miter lim="400000"/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34" name="สี่เหลี่ยม"/>
          <p:cNvSpPr/>
          <p:nvPr/>
        </p:nvSpPr>
        <p:spPr>
          <a:xfrm>
            <a:off x="2336800" y="3263900"/>
            <a:ext cx="6591300" cy="4508500"/>
          </a:xfrm>
          <a:prstGeom prst="rect">
            <a:avLst/>
          </a:prstGeom>
          <a:ln w="12700">
            <a:solidFill>
              <a:srgbClr val="000000"/>
            </a:solidFill>
            <a:miter lim="400000"/>
          </a:ln>
        </p:spPr>
        <p:txBody>
          <a:bodyPr lIns="38100" tIns="38100" rIns="38100" bIns="38100"/>
          <a:lstStyle/>
          <a:p>
            <a:pPr defTabSz="1300480">
              <a:defRPr sz="1800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sp>
        <p:nvSpPr>
          <p:cNvPr id="235" name="Lorem ipsum dolor sit amet, consectetur adipisicing elit, sed do eiusmod tempor incididunt ut labore et dolore magna aliqua.…"/>
          <p:cNvSpPr/>
          <p:nvPr/>
        </p:nvSpPr>
        <p:spPr>
          <a:xfrm>
            <a:off x="9102642" y="2537779"/>
            <a:ext cx="3175001" cy="6184901"/>
          </a:xfrm>
          <a:prstGeom prst="rect">
            <a:avLst/>
          </a:prstGeom>
          <a:ln w="12700">
            <a:solidFill>
              <a:srgbClr val="B3B3B3"/>
            </a:solidFill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63500" tIns="63500" rIns="63500" bIns="63500"/>
          <a:lstStyle/>
          <a:p>
            <a:pPr marL="254000" indent="-190500" algn="l" defTabSz="1300480">
              <a:buSzPct val="125000"/>
              <a:buChar char="•"/>
              <a:defRPr sz="1800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Lorem ipsum dolor sit amet, consectetur adipisicing elit, sed do eiusmod tempor incididunt ut labore et dolore magna aliqua.</a:t>
            </a:r>
          </a:p>
          <a:p>
            <a:pPr marL="254000" indent="-190500" algn="l" defTabSz="1300480">
              <a:buSzPct val="125000"/>
              <a:buChar char="•"/>
              <a:defRPr sz="1800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Ut enim ad minim veniam, quis nostrud exercitation ullamco laboris nisi ut aliquip ex ea commodo consequat.</a:t>
            </a:r>
          </a:p>
          <a:p>
            <a:pPr marL="254000" indent="-190500" algn="l" defTabSz="1300480">
              <a:buSzPct val="125000"/>
              <a:buChar char="•"/>
              <a:defRPr sz="1800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Duis aute irure dolor in reprehenderit in voluptate velit esse cillum dolore eu fugiat nulla pariatur. </a:t>
            </a:r>
          </a:p>
        </p:txBody>
      </p:sp>
      <p:sp>
        <p:nvSpPr>
          <p:cNvPr id="236" name="ข้อความชื่อเรื่อง"/>
          <p:cNvSpPr txBox="1">
            <a:spLocks noGrp="1"/>
          </p:cNvSpPr>
          <p:nvPr>
            <p:ph type="title"/>
          </p:nvPr>
        </p:nvSpPr>
        <p:spPr>
          <a:xfrm>
            <a:off x="736600" y="469900"/>
            <a:ext cx="11557000" cy="12700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rgbClr val="000000"/>
                </a:solidFill>
              </a:defRPr>
            </a:lvl1pPr>
          </a:lstStyle>
          <a:p>
            <a:r>
              <a:t>ข้อความชื่อเรื่อง</a:t>
            </a:r>
          </a:p>
        </p:txBody>
      </p:sp>
      <p:sp>
        <p:nvSpPr>
          <p:cNvPr id="237" name="เลขสไลด์"/>
          <p:cNvSpPr txBox="1">
            <a:spLocks noGrp="1"/>
          </p:cNvSpPr>
          <p:nvPr>
            <p:ph type="sldNum" sz="quarter" idx="2"/>
          </p:nvPr>
        </p:nvSpPr>
        <p:spPr>
          <a:xfrm>
            <a:off x="12065000" y="9366250"/>
            <a:ext cx="210414" cy="198222"/>
          </a:xfrm>
          <a:prstGeom prst="rect">
            <a:avLst/>
          </a:prstGeom>
          <a:ln>
            <a:round/>
          </a:ln>
        </p:spPr>
        <p:txBody>
          <a:bodyPr lIns="0" tIns="0" rIns="0" bIns="0"/>
          <a:lstStyle>
            <a:lvl1pPr algn="l" defTabSz="1300480">
              <a:defRPr sz="1400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38" name="High"/>
          <p:cNvSpPr>
            <a:spLocks noGrp="1"/>
          </p:cNvSpPr>
          <p:nvPr>
            <p:ph type="body" sz="quarter" idx="13"/>
          </p:nvPr>
        </p:nvSpPr>
        <p:spPr>
          <a:xfrm>
            <a:off x="6743700" y="7785100"/>
            <a:ext cx="2197100" cy="508000"/>
          </a:xfrm>
          <a:prstGeom prst="rect">
            <a:avLst/>
          </a:prstGeom>
        </p:spPr>
        <p:txBody>
          <a:bodyPr lIns="38100" tIns="38100" rIns="38100" bIns="38100">
            <a:noAutofit/>
          </a:bodyPr>
          <a:lstStyle>
            <a:lvl1pPr algn="ctr" defTabSz="1300480">
              <a:defRPr sz="2000" b="1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High</a:t>
            </a:r>
          </a:p>
        </p:txBody>
      </p:sp>
      <p:sp>
        <p:nvSpPr>
          <p:cNvPr id="239" name="Medium"/>
          <p:cNvSpPr>
            <a:spLocks noGrp="1"/>
          </p:cNvSpPr>
          <p:nvPr>
            <p:ph type="body" sz="quarter" idx="14"/>
          </p:nvPr>
        </p:nvSpPr>
        <p:spPr>
          <a:xfrm>
            <a:off x="4546600" y="7785100"/>
            <a:ext cx="2197100" cy="508000"/>
          </a:xfrm>
          <a:prstGeom prst="rect">
            <a:avLst/>
          </a:prstGeom>
        </p:spPr>
        <p:txBody>
          <a:bodyPr lIns="38100" tIns="38100" rIns="38100" bIns="38100">
            <a:noAutofit/>
          </a:bodyPr>
          <a:lstStyle>
            <a:lvl1pPr algn="ctr" defTabSz="1300480">
              <a:defRPr sz="2000" b="1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Medium</a:t>
            </a:r>
          </a:p>
        </p:txBody>
      </p:sp>
      <p:sp>
        <p:nvSpPr>
          <p:cNvPr id="240" name="Moderate"/>
          <p:cNvSpPr>
            <a:spLocks noGrp="1"/>
          </p:cNvSpPr>
          <p:nvPr>
            <p:ph type="body" sz="quarter" idx="15"/>
          </p:nvPr>
        </p:nvSpPr>
        <p:spPr>
          <a:xfrm>
            <a:off x="749300" y="5283200"/>
            <a:ext cx="1587500" cy="508000"/>
          </a:xfrm>
          <a:prstGeom prst="rect">
            <a:avLst/>
          </a:prstGeom>
        </p:spPr>
        <p:txBody>
          <a:bodyPr lIns="38100" tIns="38100" rIns="38100" bIns="38100">
            <a:noAutofit/>
          </a:bodyPr>
          <a:lstStyle>
            <a:lvl1pPr algn="ctr" defTabSz="1300480">
              <a:defRPr sz="2000" b="1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Moderate</a:t>
            </a:r>
          </a:p>
        </p:txBody>
      </p:sp>
      <p:sp>
        <p:nvSpPr>
          <p:cNvPr id="241" name="Low"/>
          <p:cNvSpPr>
            <a:spLocks noGrp="1"/>
          </p:cNvSpPr>
          <p:nvPr>
            <p:ph type="body" sz="quarter" idx="16"/>
          </p:nvPr>
        </p:nvSpPr>
        <p:spPr>
          <a:xfrm>
            <a:off x="749300" y="6794500"/>
            <a:ext cx="1587500" cy="508000"/>
          </a:xfrm>
          <a:prstGeom prst="rect">
            <a:avLst/>
          </a:prstGeom>
        </p:spPr>
        <p:txBody>
          <a:bodyPr lIns="38100" tIns="38100" rIns="38100" bIns="38100">
            <a:noAutofit/>
          </a:bodyPr>
          <a:lstStyle>
            <a:lvl1pPr algn="ctr" defTabSz="1300480">
              <a:defRPr sz="2000" b="1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Low</a:t>
            </a:r>
          </a:p>
        </p:txBody>
      </p:sp>
      <p:sp>
        <p:nvSpPr>
          <p:cNvPr id="242" name="Low"/>
          <p:cNvSpPr>
            <a:spLocks noGrp="1"/>
          </p:cNvSpPr>
          <p:nvPr>
            <p:ph type="body" sz="quarter" idx="17"/>
          </p:nvPr>
        </p:nvSpPr>
        <p:spPr>
          <a:xfrm>
            <a:off x="2349500" y="7785100"/>
            <a:ext cx="2197100" cy="508000"/>
          </a:xfrm>
          <a:prstGeom prst="rect">
            <a:avLst/>
          </a:prstGeom>
        </p:spPr>
        <p:txBody>
          <a:bodyPr lIns="38100" tIns="38100" rIns="38100" bIns="38100">
            <a:noAutofit/>
          </a:bodyPr>
          <a:lstStyle>
            <a:lvl1pPr algn="ctr" defTabSz="1300480">
              <a:defRPr sz="2000" b="1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Low</a:t>
            </a:r>
          </a:p>
        </p:txBody>
      </p:sp>
      <p:sp>
        <p:nvSpPr>
          <p:cNvPr id="243" name="Impact"/>
          <p:cNvSpPr>
            <a:spLocks noGrp="1"/>
          </p:cNvSpPr>
          <p:nvPr>
            <p:ph type="body" sz="quarter" idx="18"/>
          </p:nvPr>
        </p:nvSpPr>
        <p:spPr>
          <a:xfrm>
            <a:off x="762000" y="2540000"/>
            <a:ext cx="1574800" cy="5232400"/>
          </a:xfrm>
          <a:prstGeom prst="rect">
            <a:avLst/>
          </a:prstGeom>
          <a:ln>
            <a:solidFill>
              <a:srgbClr val="000000"/>
            </a:solidFill>
          </a:ln>
        </p:spPr>
        <p:txBody>
          <a:bodyPr lIns="215900" tIns="215900" rIns="215900" bIns="215900">
            <a:noAutofit/>
          </a:bodyPr>
          <a:lstStyle>
            <a:lvl1pPr algn="ctr" defTabSz="1300480">
              <a:defRPr sz="2000" b="1">
                <a:solidFill>
                  <a:srgbClr val="20BBD0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Impact</a:t>
            </a:r>
          </a:p>
        </p:txBody>
      </p:sp>
      <p:sp>
        <p:nvSpPr>
          <p:cNvPr id="244" name="Probability"/>
          <p:cNvSpPr>
            <a:spLocks noGrp="1"/>
          </p:cNvSpPr>
          <p:nvPr>
            <p:ph type="body" sz="quarter" idx="19"/>
          </p:nvPr>
        </p:nvSpPr>
        <p:spPr>
          <a:xfrm>
            <a:off x="2336800" y="7772400"/>
            <a:ext cx="6591300" cy="939800"/>
          </a:xfrm>
          <a:prstGeom prst="rect">
            <a:avLst/>
          </a:prstGeom>
          <a:ln>
            <a:solidFill>
              <a:srgbClr val="000000"/>
            </a:solidFill>
          </a:ln>
        </p:spPr>
        <p:txBody>
          <a:bodyPr lIns="38100" tIns="38100" rIns="38100" bIns="38100" anchor="b">
            <a:noAutofit/>
          </a:bodyPr>
          <a:lstStyle>
            <a:lvl1pPr algn="ctr" defTabSz="1300480">
              <a:defRPr sz="2000" b="1">
                <a:solidFill>
                  <a:srgbClr val="20BBD0"/>
                </a:solidFill>
                <a:uFill>
                  <a:solidFill>
                    <a:srgbClr val="000000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Probability</a:t>
            </a:r>
          </a:p>
        </p:txBody>
      </p:sp>
      <p:sp>
        <p:nvSpPr>
          <p:cNvPr id="245" name="Activities"/>
          <p:cNvSpPr>
            <a:spLocks noGrp="1"/>
          </p:cNvSpPr>
          <p:nvPr>
            <p:ph type="body" sz="quarter" idx="20"/>
          </p:nvPr>
        </p:nvSpPr>
        <p:spPr>
          <a:xfrm>
            <a:off x="2336800" y="2540000"/>
            <a:ext cx="6591300" cy="723900"/>
          </a:xfrm>
          <a:prstGeom prst="rect">
            <a:avLst/>
          </a:prstGeom>
          <a:ln>
            <a:solidFill>
              <a:srgbClr val="000000"/>
            </a:solidFill>
          </a:ln>
        </p:spPr>
        <p:txBody>
          <a:bodyPr lIns="38100" tIns="38100" rIns="38100" bIns="38100">
            <a:noAutofit/>
          </a:bodyPr>
          <a:lstStyle>
            <a:lvl1pPr algn="ctr" defTabSz="1300480">
              <a:defRPr sz="2000" b="1">
                <a:solidFill>
                  <a:srgbClr val="20BBD0"/>
                </a:solidFill>
                <a:uFill>
                  <a:solidFill>
                    <a:srgbClr val="000000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Activities</a:t>
            </a:r>
          </a:p>
        </p:txBody>
      </p:sp>
      <p:sp>
        <p:nvSpPr>
          <p:cNvPr id="246" name="Significant"/>
          <p:cNvSpPr>
            <a:spLocks noGrp="1"/>
          </p:cNvSpPr>
          <p:nvPr>
            <p:ph type="body" sz="quarter" idx="21"/>
          </p:nvPr>
        </p:nvSpPr>
        <p:spPr>
          <a:xfrm>
            <a:off x="749300" y="3771900"/>
            <a:ext cx="1587500" cy="508000"/>
          </a:xfrm>
          <a:prstGeom prst="rect">
            <a:avLst/>
          </a:prstGeom>
        </p:spPr>
        <p:txBody>
          <a:bodyPr lIns="38100" tIns="38100" rIns="38100" bIns="38100">
            <a:noAutofit/>
          </a:bodyPr>
          <a:lstStyle>
            <a:lvl1pPr algn="ctr" defTabSz="1300480">
              <a:defRPr sz="2000" b="1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Significant</a:t>
            </a:r>
          </a:p>
        </p:txBody>
      </p:sp>
      <p:sp>
        <p:nvSpPr>
          <p:cNvPr id="247" name="Sub Action Title"/>
          <p:cNvSpPr>
            <a:spLocks noGrp="1"/>
          </p:cNvSpPr>
          <p:nvPr>
            <p:ph type="body" sz="quarter" idx="22"/>
          </p:nvPr>
        </p:nvSpPr>
        <p:spPr>
          <a:xfrm>
            <a:off x="735197" y="1907824"/>
            <a:ext cx="11551979" cy="408658"/>
          </a:xfrm>
          <a:prstGeom prst="rect">
            <a:avLst/>
          </a:prstGeom>
          <a:solidFill>
            <a:srgbClr val="22AEC5"/>
          </a:solidFill>
          <a:ln w="4515">
            <a:solidFill>
              <a:srgbClr val="22AEC5"/>
            </a:solidFill>
            <a:round/>
          </a:ln>
        </p:spPr>
        <p:txBody>
          <a:bodyPr lIns="0" tIns="0" rIns="0" bIns="0">
            <a:noAutofit/>
          </a:bodyPr>
          <a:lstStyle>
            <a:lvl1pPr algn="ctr" defTabSz="1300480">
              <a:defRPr sz="2000" b="1">
                <a:uFill>
                  <a:solidFill>
                    <a:srgbClr val="FFFFFF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Sub Action Title</a:t>
            </a:r>
          </a:p>
        </p:txBody>
      </p:sp>
      <p:sp>
        <p:nvSpPr>
          <p:cNvPr id="248" name="Description of this document"/>
          <p:cNvSpPr txBox="1">
            <a:spLocks noGrp="1"/>
          </p:cNvSpPr>
          <p:nvPr>
            <p:ph type="body" sz="quarter" idx="23"/>
          </p:nvPr>
        </p:nvSpPr>
        <p:spPr>
          <a:xfrm>
            <a:off x="716656" y="9350247"/>
            <a:ext cx="2525784" cy="228601"/>
          </a:xfrm>
          <a:prstGeom prst="rect">
            <a:avLst/>
          </a:prstGeom>
          <a:ln>
            <a:round/>
          </a:ln>
        </p:spPr>
        <p:txBody>
          <a:bodyPr lIns="0" tIns="0" rIns="0" bIns="0" anchor="b"/>
          <a:lstStyle>
            <a:lvl1pPr defTabSz="1300480">
              <a:defRPr sz="14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Description of this document</a:t>
            </a:r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Project Brief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เส้น"/>
          <p:cNvSpPr/>
          <p:nvPr/>
        </p:nvSpPr>
        <p:spPr>
          <a:xfrm flipH="1">
            <a:off x="3149" y="9197392"/>
            <a:ext cx="13001651" cy="1"/>
          </a:xfrm>
          <a:prstGeom prst="line">
            <a:avLst/>
          </a:prstGeom>
          <a:solidFill>
            <a:srgbClr val="BFBFBF"/>
          </a:solidFill>
          <a:ln w="9031">
            <a:solidFill>
              <a:srgbClr val="808080"/>
            </a:solidFill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56" name="รูปร่าง"/>
          <p:cNvSpPr/>
          <p:nvPr/>
        </p:nvSpPr>
        <p:spPr>
          <a:xfrm>
            <a:off x="736600" y="7112000"/>
            <a:ext cx="647700" cy="19304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13292" y="0"/>
                </a:lnTo>
                <a:lnTo>
                  <a:pt x="21600" y="10800"/>
                </a:lnTo>
                <a:lnTo>
                  <a:pt x="13292" y="21600"/>
                </a:lnTo>
                <a:lnTo>
                  <a:pt x="0" y="21600"/>
                </a:lnTo>
                <a:close/>
              </a:path>
            </a:pathLst>
          </a:custGeom>
          <a:solidFill>
            <a:srgbClr val="202D34"/>
          </a:solidFill>
          <a:ln w="4515">
            <a:solidFill>
              <a:srgbClr val="202D34"/>
            </a:solidFill>
          </a:ln>
        </p:spPr>
        <p:txBody>
          <a:bodyPr lIns="0" tIns="0" rIns="0" bIns="0"/>
          <a:lstStyle/>
          <a:p>
            <a:pPr algn="l" defTabSz="650240">
              <a:defRPr sz="1706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sp>
        <p:nvSpPr>
          <p:cNvPr id="257" name="ข้อความชื่อเรื่อง"/>
          <p:cNvSpPr txBox="1">
            <a:spLocks noGrp="1"/>
          </p:cNvSpPr>
          <p:nvPr>
            <p:ph type="title"/>
          </p:nvPr>
        </p:nvSpPr>
        <p:spPr>
          <a:xfrm>
            <a:off x="736600" y="469900"/>
            <a:ext cx="11557000" cy="12700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rgbClr val="000000"/>
                </a:solidFill>
              </a:defRPr>
            </a:lvl1pPr>
          </a:lstStyle>
          <a:p>
            <a:r>
              <a:t>ข้อความชื่อเรื่อง</a:t>
            </a:r>
          </a:p>
        </p:txBody>
      </p:sp>
      <p:sp>
        <p:nvSpPr>
          <p:cNvPr id="258" name="เลขสไลด์"/>
          <p:cNvSpPr txBox="1">
            <a:spLocks noGrp="1"/>
          </p:cNvSpPr>
          <p:nvPr>
            <p:ph type="sldNum" sz="quarter" idx="2"/>
          </p:nvPr>
        </p:nvSpPr>
        <p:spPr>
          <a:xfrm>
            <a:off x="12065000" y="9366250"/>
            <a:ext cx="210414" cy="198222"/>
          </a:xfrm>
          <a:prstGeom prst="rect">
            <a:avLst/>
          </a:prstGeom>
          <a:ln>
            <a:round/>
          </a:ln>
        </p:spPr>
        <p:txBody>
          <a:bodyPr lIns="0" tIns="0" rIns="0" bIns="0"/>
          <a:lstStyle>
            <a:lvl1pPr algn="l" defTabSz="1300480">
              <a:defRPr sz="1400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59" name="Lorem ipsum dolor sit amet, consetetur sadipscing elitr, sed diam est nunctur…"/>
          <p:cNvSpPr>
            <a:spLocks noGrp="1"/>
          </p:cNvSpPr>
          <p:nvPr>
            <p:ph type="body" sz="quarter" idx="13"/>
          </p:nvPr>
        </p:nvSpPr>
        <p:spPr>
          <a:xfrm>
            <a:off x="8633914" y="2564045"/>
            <a:ext cx="3653264" cy="4472659"/>
          </a:xfrm>
          <a:prstGeom prst="rect">
            <a:avLst/>
          </a:prstGeom>
          <a:ln>
            <a:solidFill>
              <a:srgbClr val="30444E"/>
            </a:solidFill>
            <a:round/>
          </a:ln>
        </p:spPr>
        <p:txBody>
          <a:bodyPr>
            <a:noAutofit/>
          </a:bodyPr>
          <a:lstStyle/>
          <a:p>
            <a:pPr marL="259645" indent="-196145" defTabSz="1300480"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  <a:p>
            <a:pPr marL="259645" indent="-196145" defTabSz="1300480"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  <a:p>
            <a:pPr marL="259645" indent="-196145" defTabSz="1300480"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Lorem ipsum dolor sit amet, consetetur sadipscing elitr, sed diam est nunctur</a:t>
            </a:r>
          </a:p>
          <a:p>
            <a:pPr marL="259645" indent="-196145" defTabSz="1300480"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  <a:p>
            <a:pPr marL="259645" indent="-196145" defTabSz="1300480"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Lorem ipsum dolor sit amet, consetetur sadipscing elitr, sed diam est nunctur</a:t>
            </a:r>
          </a:p>
          <a:p>
            <a:pPr marL="259645" indent="-196145" defTabSz="1300480"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  <a:p>
            <a:pPr marL="259645" indent="-196145" defTabSz="1300480"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Lorem ipsum dolor sit amet, consetetur</a:t>
            </a:r>
          </a:p>
        </p:txBody>
      </p:sp>
      <p:sp>
        <p:nvSpPr>
          <p:cNvPr id="260" name="Start of Project 01.01.2012…"/>
          <p:cNvSpPr>
            <a:spLocks noGrp="1"/>
          </p:cNvSpPr>
          <p:nvPr>
            <p:ph type="body" sz="quarter" idx="14"/>
          </p:nvPr>
        </p:nvSpPr>
        <p:spPr>
          <a:xfrm>
            <a:off x="4684555" y="2564045"/>
            <a:ext cx="3653263" cy="4472659"/>
          </a:xfrm>
          <a:prstGeom prst="rect">
            <a:avLst/>
          </a:prstGeom>
          <a:ln>
            <a:solidFill>
              <a:srgbClr val="30444E"/>
            </a:solidFill>
            <a:round/>
          </a:ln>
        </p:spPr>
        <p:txBody>
          <a:bodyPr>
            <a:noAutofit/>
          </a:bodyPr>
          <a:lstStyle/>
          <a:p>
            <a:pPr marL="259645" indent="-196145" defTabSz="1300480"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  <a:p>
            <a:pPr marL="259645" indent="-196145" defTabSz="1300480"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  <a:p>
            <a:pPr marL="259645" indent="-196145" defTabSz="1300480"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Start of Project</a:t>
            </a:r>
            <a:br/>
            <a:r>
              <a:t>01.01.2012</a:t>
            </a:r>
          </a:p>
          <a:p>
            <a:pPr marL="259645" indent="-196145" defTabSz="1300480"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  <a:p>
            <a:pPr marL="259645" indent="-196145" defTabSz="1300480"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1st Milestone</a:t>
            </a:r>
            <a:br/>
            <a:r>
              <a:t>01.02.2012</a:t>
            </a:r>
          </a:p>
          <a:p>
            <a:pPr marL="259645" indent="-196145" defTabSz="1300480"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  <a:p>
            <a:pPr marL="259645" indent="-196145" defTabSz="1300480"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Launch Date</a:t>
            </a:r>
            <a:br/>
            <a:r>
              <a:t>01.03.2012</a:t>
            </a:r>
          </a:p>
        </p:txBody>
      </p:sp>
      <p:sp>
        <p:nvSpPr>
          <p:cNvPr id="261" name="Lorem ipsum dolor sit amet, consetetur sadipscing elitr, sed diam est nunctur…"/>
          <p:cNvSpPr>
            <a:spLocks noGrp="1"/>
          </p:cNvSpPr>
          <p:nvPr>
            <p:ph type="body" sz="quarter" idx="15"/>
          </p:nvPr>
        </p:nvSpPr>
        <p:spPr>
          <a:xfrm>
            <a:off x="735198" y="2564045"/>
            <a:ext cx="3653264" cy="4472659"/>
          </a:xfrm>
          <a:prstGeom prst="rect">
            <a:avLst/>
          </a:prstGeom>
          <a:ln>
            <a:solidFill>
              <a:srgbClr val="30444E"/>
            </a:solidFill>
            <a:round/>
          </a:ln>
        </p:spPr>
        <p:txBody>
          <a:bodyPr>
            <a:noAutofit/>
          </a:bodyPr>
          <a:lstStyle/>
          <a:p>
            <a:pPr marL="259645" indent="-196145" defTabSz="1300480"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  <a:p>
            <a:pPr marL="259645" indent="-196145" defTabSz="1300480"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  <a:p>
            <a:pPr marL="259645" indent="-196145" defTabSz="1300480"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Lorem ipsum dolor sit amet, consetetur sadipscing elitr, sed diam est nunctur</a:t>
            </a:r>
          </a:p>
          <a:p>
            <a:pPr marL="259645" indent="-196145" defTabSz="1300480"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  <a:p>
            <a:pPr marL="259645" indent="-196145" defTabSz="1300480"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Lorem ipsum dolor sit amet, consetetur sadipscing elitr, sed diam est nunctur</a:t>
            </a:r>
          </a:p>
          <a:p>
            <a:pPr marL="259645" indent="-196145" defTabSz="1300480"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  <a:p>
            <a:pPr marL="259645" indent="-196145" defTabSz="1300480">
              <a:buSzPct val="100000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Lorem ipsum dolor sit amet, consetetur</a:t>
            </a:r>
          </a:p>
        </p:txBody>
      </p:sp>
      <p:sp>
        <p:nvSpPr>
          <p:cNvPr id="262" name="Description"/>
          <p:cNvSpPr>
            <a:spLocks noGrp="1"/>
          </p:cNvSpPr>
          <p:nvPr>
            <p:ph type="body" sz="quarter" idx="16"/>
          </p:nvPr>
        </p:nvSpPr>
        <p:spPr>
          <a:xfrm>
            <a:off x="735198" y="2564047"/>
            <a:ext cx="3653264" cy="408658"/>
          </a:xfrm>
          <a:prstGeom prst="rect">
            <a:avLst/>
          </a:prstGeom>
          <a:solidFill>
            <a:srgbClr val="30444E"/>
          </a:solidFill>
          <a:ln>
            <a:solidFill>
              <a:srgbClr val="30444E"/>
            </a:solidFill>
            <a:round/>
          </a:ln>
        </p:spPr>
        <p:txBody>
          <a:bodyPr lIns="0" tIns="0" rIns="0" bIns="0">
            <a:noAutofit/>
          </a:bodyPr>
          <a:lstStyle>
            <a:lvl1pPr algn="ctr" defTabSz="1300480">
              <a:defRPr sz="1800" b="1">
                <a:uFill>
                  <a:solidFill>
                    <a:srgbClr val="FFFFFF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>
              <a:defRPr b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</a:defRPr>
            </a:pPr>
            <a:r>
              <a:rPr b="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Description</a:t>
            </a:r>
          </a:p>
        </p:txBody>
      </p:sp>
      <p:sp>
        <p:nvSpPr>
          <p:cNvPr id="263" name="Description"/>
          <p:cNvSpPr>
            <a:spLocks noGrp="1"/>
          </p:cNvSpPr>
          <p:nvPr>
            <p:ph type="body" sz="quarter" idx="17"/>
          </p:nvPr>
        </p:nvSpPr>
        <p:spPr>
          <a:xfrm>
            <a:off x="8633914" y="2564047"/>
            <a:ext cx="3653264" cy="408658"/>
          </a:xfrm>
          <a:prstGeom prst="rect">
            <a:avLst/>
          </a:prstGeom>
          <a:solidFill>
            <a:srgbClr val="30444E"/>
          </a:solidFill>
          <a:ln>
            <a:solidFill>
              <a:srgbClr val="30444E"/>
            </a:solidFill>
            <a:round/>
          </a:ln>
        </p:spPr>
        <p:txBody>
          <a:bodyPr lIns="0" tIns="0" rIns="0" bIns="0">
            <a:noAutofit/>
          </a:bodyPr>
          <a:lstStyle>
            <a:lvl1pPr algn="ctr" defTabSz="1300480">
              <a:defRPr sz="1800" b="1">
                <a:uFill>
                  <a:solidFill>
                    <a:srgbClr val="FFFFFF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>
              <a:defRPr b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</a:defRPr>
            </a:pPr>
            <a:r>
              <a:rPr b="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Description</a:t>
            </a:r>
          </a:p>
        </p:txBody>
      </p:sp>
      <p:sp>
        <p:nvSpPr>
          <p:cNvPr id="264" name="Description"/>
          <p:cNvSpPr>
            <a:spLocks noGrp="1"/>
          </p:cNvSpPr>
          <p:nvPr>
            <p:ph type="body" sz="quarter" idx="18"/>
          </p:nvPr>
        </p:nvSpPr>
        <p:spPr>
          <a:xfrm>
            <a:off x="4684555" y="2564047"/>
            <a:ext cx="3653263" cy="408658"/>
          </a:xfrm>
          <a:prstGeom prst="rect">
            <a:avLst/>
          </a:prstGeom>
          <a:solidFill>
            <a:srgbClr val="30444E"/>
          </a:solidFill>
          <a:ln>
            <a:solidFill>
              <a:srgbClr val="30444E"/>
            </a:solidFill>
            <a:round/>
          </a:ln>
        </p:spPr>
        <p:txBody>
          <a:bodyPr lIns="0" tIns="0" rIns="0" bIns="0">
            <a:noAutofit/>
          </a:bodyPr>
          <a:lstStyle>
            <a:lvl1pPr algn="ctr" defTabSz="1300480">
              <a:defRPr sz="1800" b="1">
                <a:uFill>
                  <a:solidFill>
                    <a:srgbClr val="FFFFFF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>
              <a:defRPr b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</a:defRPr>
            </a:pPr>
            <a:r>
              <a:rPr b="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Description</a:t>
            </a:r>
          </a:p>
        </p:txBody>
      </p:sp>
      <p:sp>
        <p:nvSpPr>
          <p:cNvPr id="265" name="Sub Action Title"/>
          <p:cNvSpPr>
            <a:spLocks noGrp="1"/>
          </p:cNvSpPr>
          <p:nvPr>
            <p:ph type="body" sz="quarter" idx="19"/>
          </p:nvPr>
        </p:nvSpPr>
        <p:spPr>
          <a:xfrm>
            <a:off x="735197" y="1907824"/>
            <a:ext cx="11551979" cy="408658"/>
          </a:xfrm>
          <a:prstGeom prst="rect">
            <a:avLst/>
          </a:prstGeom>
          <a:solidFill>
            <a:srgbClr val="22AEC5"/>
          </a:solidFill>
          <a:ln w="4515">
            <a:solidFill>
              <a:srgbClr val="22AEC5"/>
            </a:solidFill>
            <a:round/>
          </a:ln>
        </p:spPr>
        <p:txBody>
          <a:bodyPr lIns="0" tIns="0" rIns="0" bIns="0">
            <a:noAutofit/>
          </a:bodyPr>
          <a:lstStyle>
            <a:lvl1pPr algn="ctr" defTabSz="1300480">
              <a:defRPr sz="2000" b="1">
                <a:uFill>
                  <a:solidFill>
                    <a:srgbClr val="FFFFFF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>
              <a:defRPr b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</a:defRPr>
            </a:pPr>
            <a:r>
              <a:rPr b="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Sub Action Title</a:t>
            </a:r>
          </a:p>
        </p:txBody>
      </p:sp>
      <p:sp>
        <p:nvSpPr>
          <p:cNvPr id="266" name="Description of this document"/>
          <p:cNvSpPr txBox="1">
            <a:spLocks noGrp="1"/>
          </p:cNvSpPr>
          <p:nvPr>
            <p:ph type="body" sz="quarter" idx="20"/>
          </p:nvPr>
        </p:nvSpPr>
        <p:spPr>
          <a:xfrm>
            <a:off x="716656" y="9350247"/>
            <a:ext cx="2525784" cy="228601"/>
          </a:xfrm>
          <a:prstGeom prst="rect">
            <a:avLst/>
          </a:prstGeom>
          <a:ln>
            <a:round/>
          </a:ln>
        </p:spPr>
        <p:txBody>
          <a:bodyPr lIns="0" tIns="0" rIns="0" bIns="0" anchor="b"/>
          <a:lstStyle>
            <a:lvl1pPr defTabSz="1300480">
              <a:defRPr sz="14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Description of this document</a:t>
            </a:r>
          </a:p>
        </p:txBody>
      </p:sp>
      <p:sp>
        <p:nvSpPr>
          <p:cNvPr id="267" name="Summary Point 1…"/>
          <p:cNvSpPr>
            <a:spLocks noGrp="1"/>
          </p:cNvSpPr>
          <p:nvPr>
            <p:ph type="body" sz="quarter" idx="21"/>
          </p:nvPr>
        </p:nvSpPr>
        <p:spPr>
          <a:xfrm>
            <a:off x="723900" y="7112000"/>
            <a:ext cx="11557000" cy="1917700"/>
          </a:xfrm>
          <a:prstGeom prst="rect">
            <a:avLst/>
          </a:prstGeom>
          <a:ln>
            <a:solidFill>
              <a:srgbClr val="202D34"/>
            </a:solidFill>
            <a:round/>
          </a:ln>
        </p:spPr>
        <p:txBody>
          <a:bodyPr lIns="54186" tIns="54186" rIns="54186" bIns="54186">
            <a:noAutofit/>
          </a:bodyPr>
          <a:lstStyle/>
          <a:p>
            <a:pPr marL="957580" indent="-259080" defTabSz="1300480">
              <a:spcBef>
                <a:spcPts val="600"/>
              </a:spcBef>
              <a:buSzPct val="100000"/>
              <a:buFont typeface="Thonburi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Summary Point 1</a:t>
            </a:r>
          </a:p>
          <a:p>
            <a:pPr marL="957580" indent="-259080" defTabSz="1300480">
              <a:spcBef>
                <a:spcPts val="600"/>
              </a:spcBef>
              <a:buSzPct val="100000"/>
              <a:buFont typeface="Thonburi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Summary Point 2</a:t>
            </a:r>
          </a:p>
          <a:p>
            <a:pPr marL="957580" indent="-259080" defTabSz="1300480">
              <a:spcBef>
                <a:spcPts val="600"/>
              </a:spcBef>
              <a:buSzPct val="100000"/>
              <a:buFont typeface="Thonburi"/>
              <a:buChar char="๏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Summary Point 3</a:t>
            </a:r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Project Plann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" name="เส้น"/>
          <p:cNvSpPr/>
          <p:nvPr/>
        </p:nvSpPr>
        <p:spPr>
          <a:xfrm flipH="1">
            <a:off x="3149" y="9197392"/>
            <a:ext cx="13001651" cy="1"/>
          </a:xfrm>
          <a:prstGeom prst="line">
            <a:avLst/>
          </a:prstGeom>
          <a:solidFill>
            <a:srgbClr val="BFBFBF"/>
          </a:solidFill>
          <a:ln w="9031">
            <a:solidFill>
              <a:srgbClr val="808080"/>
            </a:solidFill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75" name="สี่เหลี่ยม"/>
          <p:cNvSpPr/>
          <p:nvPr/>
        </p:nvSpPr>
        <p:spPr>
          <a:xfrm>
            <a:off x="9217705" y="2118248"/>
            <a:ext cx="788160" cy="6355177"/>
          </a:xfrm>
          <a:prstGeom prst="rect">
            <a:avLst/>
          </a:prstGeom>
          <a:blipFill>
            <a:blip r:embed="rId2"/>
          </a:blipFill>
          <a:ln w="3175"/>
        </p:spPr>
        <p:txBody>
          <a:bodyPr lIns="54186" tIns="54186" rIns="54186" bIns="54186"/>
          <a:lstStyle/>
          <a:p>
            <a:pPr defTabSz="1300480">
              <a:defRPr sz="2844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sp>
        <p:nvSpPr>
          <p:cNvPr id="276" name="สี่เหลี่ยม"/>
          <p:cNvSpPr/>
          <p:nvPr/>
        </p:nvSpPr>
        <p:spPr>
          <a:xfrm>
            <a:off x="735688" y="1496907"/>
            <a:ext cx="11551487" cy="621341"/>
          </a:xfrm>
          <a:prstGeom prst="rect">
            <a:avLst/>
          </a:prstGeom>
          <a:solidFill>
            <a:srgbClr val="22AEC5"/>
          </a:solidFill>
          <a:ln w="25400"/>
        </p:spPr>
        <p:txBody>
          <a:bodyPr lIns="54186" tIns="54186" rIns="54186" bIns="54186"/>
          <a:lstStyle/>
          <a:p>
            <a:pPr defTabSz="1300480">
              <a:defRPr sz="5973">
                <a:uFill>
                  <a:solidFill>
                    <a:srgbClr val="000000"/>
                  </a:solidFill>
                </a:u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endParaRPr/>
          </a:p>
        </p:txBody>
      </p:sp>
      <p:sp>
        <p:nvSpPr>
          <p:cNvPr id="277" name="เส้น"/>
          <p:cNvSpPr/>
          <p:nvPr/>
        </p:nvSpPr>
        <p:spPr>
          <a:xfrm flipH="1">
            <a:off x="735687" y="2697421"/>
            <a:ext cx="11531817" cy="1"/>
          </a:xfrm>
          <a:prstGeom prst="line">
            <a:avLst/>
          </a:prstGeom>
          <a:solidFill>
            <a:srgbClr val="BFBFBF"/>
          </a:solidFill>
          <a:ln w="9031">
            <a:solidFill>
              <a:srgbClr val="000000"/>
            </a:solidFill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78" name="เส้น"/>
          <p:cNvSpPr/>
          <p:nvPr/>
        </p:nvSpPr>
        <p:spPr>
          <a:xfrm flipH="1">
            <a:off x="735687" y="3276595"/>
            <a:ext cx="11531817" cy="1"/>
          </a:xfrm>
          <a:prstGeom prst="line">
            <a:avLst/>
          </a:prstGeom>
          <a:solidFill>
            <a:srgbClr val="BFBFBF"/>
          </a:solidFill>
          <a:ln w="9031">
            <a:solidFill>
              <a:srgbClr val="000000"/>
            </a:solidFill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79" name="เส้น"/>
          <p:cNvSpPr/>
          <p:nvPr/>
        </p:nvSpPr>
        <p:spPr>
          <a:xfrm flipH="1">
            <a:off x="735687" y="3855768"/>
            <a:ext cx="11531817" cy="1"/>
          </a:xfrm>
          <a:prstGeom prst="line">
            <a:avLst/>
          </a:prstGeom>
          <a:solidFill>
            <a:srgbClr val="BFBFBF"/>
          </a:solidFill>
          <a:ln w="9031">
            <a:solidFill>
              <a:srgbClr val="000000"/>
            </a:solidFill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80" name="เส้น"/>
          <p:cNvSpPr/>
          <p:nvPr/>
        </p:nvSpPr>
        <p:spPr>
          <a:xfrm flipH="1">
            <a:off x="735687" y="5593287"/>
            <a:ext cx="11531817" cy="1"/>
          </a:xfrm>
          <a:prstGeom prst="line">
            <a:avLst/>
          </a:prstGeom>
          <a:solidFill>
            <a:srgbClr val="BFBFBF"/>
          </a:solidFill>
          <a:ln w="9031">
            <a:solidFill>
              <a:srgbClr val="000000"/>
            </a:solidFill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81" name="เส้น"/>
          <p:cNvSpPr/>
          <p:nvPr/>
        </p:nvSpPr>
        <p:spPr>
          <a:xfrm flipH="1">
            <a:off x="735687" y="6172460"/>
            <a:ext cx="11531817" cy="1"/>
          </a:xfrm>
          <a:prstGeom prst="line">
            <a:avLst/>
          </a:prstGeom>
          <a:solidFill>
            <a:srgbClr val="BFBFBF"/>
          </a:solidFill>
          <a:ln w="9031">
            <a:solidFill>
              <a:srgbClr val="000000"/>
            </a:solidFill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82" name="เส้น"/>
          <p:cNvSpPr/>
          <p:nvPr/>
        </p:nvSpPr>
        <p:spPr>
          <a:xfrm flipH="1">
            <a:off x="735687" y="8489153"/>
            <a:ext cx="11531817" cy="1"/>
          </a:xfrm>
          <a:prstGeom prst="line">
            <a:avLst/>
          </a:prstGeom>
          <a:solidFill>
            <a:srgbClr val="BFBFBF"/>
          </a:solidFill>
          <a:ln w="9031">
            <a:solidFill>
              <a:srgbClr val="000000"/>
            </a:solidFill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83" name="เส้น"/>
          <p:cNvSpPr/>
          <p:nvPr/>
        </p:nvSpPr>
        <p:spPr>
          <a:xfrm flipH="1">
            <a:off x="3092808" y="1498665"/>
            <a:ext cx="1" cy="7577602"/>
          </a:xfrm>
          <a:prstGeom prst="line">
            <a:avLst/>
          </a:prstGeom>
          <a:solidFill>
            <a:srgbClr val="BFBFBF"/>
          </a:solidFill>
          <a:ln w="9031">
            <a:solidFill>
              <a:srgbClr val="000000"/>
            </a:solidFill>
            <a:prstDash val="sysDot"/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84" name="เส้น"/>
          <p:cNvSpPr/>
          <p:nvPr/>
        </p:nvSpPr>
        <p:spPr>
          <a:xfrm flipH="1">
            <a:off x="3857366" y="1496907"/>
            <a:ext cx="1" cy="7577600"/>
          </a:xfrm>
          <a:prstGeom prst="line">
            <a:avLst/>
          </a:prstGeom>
          <a:solidFill>
            <a:srgbClr val="BFBFBF"/>
          </a:solidFill>
          <a:ln w="9031">
            <a:solidFill>
              <a:srgbClr val="000000"/>
            </a:solidFill>
            <a:prstDash val="sysDot"/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85" name="เส้น"/>
          <p:cNvSpPr/>
          <p:nvPr/>
        </p:nvSpPr>
        <p:spPr>
          <a:xfrm flipH="1">
            <a:off x="4621926" y="1496905"/>
            <a:ext cx="1" cy="7577602"/>
          </a:xfrm>
          <a:prstGeom prst="line">
            <a:avLst/>
          </a:prstGeom>
          <a:solidFill>
            <a:srgbClr val="BFBFBF"/>
          </a:solidFill>
          <a:ln w="9031">
            <a:solidFill>
              <a:srgbClr val="000000"/>
            </a:solidFill>
            <a:prstDash val="sysDot"/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86" name="เส้น"/>
          <p:cNvSpPr/>
          <p:nvPr/>
        </p:nvSpPr>
        <p:spPr>
          <a:xfrm flipH="1">
            <a:off x="5386485" y="1496905"/>
            <a:ext cx="1" cy="7577602"/>
          </a:xfrm>
          <a:prstGeom prst="line">
            <a:avLst/>
          </a:prstGeom>
          <a:solidFill>
            <a:srgbClr val="BFBFBF"/>
          </a:solidFill>
          <a:ln w="9031">
            <a:solidFill>
              <a:srgbClr val="000000"/>
            </a:solidFill>
            <a:prstDash val="sysDot"/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87" name="เส้น"/>
          <p:cNvSpPr/>
          <p:nvPr/>
        </p:nvSpPr>
        <p:spPr>
          <a:xfrm flipH="1">
            <a:off x="6151044" y="1496905"/>
            <a:ext cx="1" cy="7577602"/>
          </a:xfrm>
          <a:prstGeom prst="line">
            <a:avLst/>
          </a:prstGeom>
          <a:solidFill>
            <a:srgbClr val="BFBFBF"/>
          </a:solidFill>
          <a:ln w="9031">
            <a:solidFill>
              <a:srgbClr val="000000"/>
            </a:solidFill>
            <a:prstDash val="sysDot"/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88" name="เส้น"/>
          <p:cNvSpPr/>
          <p:nvPr/>
        </p:nvSpPr>
        <p:spPr>
          <a:xfrm flipH="1">
            <a:off x="6915603" y="1496905"/>
            <a:ext cx="1" cy="7577602"/>
          </a:xfrm>
          <a:prstGeom prst="line">
            <a:avLst/>
          </a:prstGeom>
          <a:solidFill>
            <a:srgbClr val="BFBFBF"/>
          </a:solidFill>
          <a:ln w="9031">
            <a:solidFill>
              <a:srgbClr val="000000"/>
            </a:solidFill>
            <a:prstDash val="sysDot"/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89" name="เส้น"/>
          <p:cNvSpPr/>
          <p:nvPr/>
        </p:nvSpPr>
        <p:spPr>
          <a:xfrm flipH="1">
            <a:off x="7680162" y="1496905"/>
            <a:ext cx="1" cy="7577602"/>
          </a:xfrm>
          <a:prstGeom prst="line">
            <a:avLst/>
          </a:prstGeom>
          <a:solidFill>
            <a:srgbClr val="BFBFBF"/>
          </a:solidFill>
          <a:ln w="9031">
            <a:solidFill>
              <a:srgbClr val="000000"/>
            </a:solidFill>
            <a:prstDash val="sysDot"/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90" name="เส้น"/>
          <p:cNvSpPr/>
          <p:nvPr/>
        </p:nvSpPr>
        <p:spPr>
          <a:xfrm flipH="1">
            <a:off x="8444721" y="1496905"/>
            <a:ext cx="1" cy="7577602"/>
          </a:xfrm>
          <a:prstGeom prst="line">
            <a:avLst/>
          </a:prstGeom>
          <a:solidFill>
            <a:srgbClr val="BFBFBF"/>
          </a:solidFill>
          <a:ln w="9031">
            <a:solidFill>
              <a:srgbClr val="000000"/>
            </a:solidFill>
            <a:prstDash val="sysDot"/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91" name="เส้น"/>
          <p:cNvSpPr/>
          <p:nvPr/>
        </p:nvSpPr>
        <p:spPr>
          <a:xfrm flipH="1">
            <a:off x="9209281" y="1496905"/>
            <a:ext cx="1" cy="7577602"/>
          </a:xfrm>
          <a:prstGeom prst="line">
            <a:avLst/>
          </a:prstGeom>
          <a:solidFill>
            <a:srgbClr val="BFBFBF"/>
          </a:solidFill>
          <a:ln w="9031">
            <a:solidFill>
              <a:srgbClr val="000000"/>
            </a:solidFill>
            <a:prstDash val="sysDot"/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92" name="เส้น"/>
          <p:cNvSpPr/>
          <p:nvPr/>
        </p:nvSpPr>
        <p:spPr>
          <a:xfrm flipH="1">
            <a:off x="9973839" y="1496905"/>
            <a:ext cx="1" cy="7577602"/>
          </a:xfrm>
          <a:prstGeom prst="line">
            <a:avLst/>
          </a:prstGeom>
          <a:solidFill>
            <a:srgbClr val="BFBFBF"/>
          </a:solidFill>
          <a:ln w="9031">
            <a:solidFill>
              <a:srgbClr val="000000"/>
            </a:solidFill>
            <a:prstDash val="sysDot"/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93" name="เส้น"/>
          <p:cNvSpPr/>
          <p:nvPr/>
        </p:nvSpPr>
        <p:spPr>
          <a:xfrm flipH="1">
            <a:off x="10738398" y="1496905"/>
            <a:ext cx="1" cy="7577602"/>
          </a:xfrm>
          <a:prstGeom prst="line">
            <a:avLst/>
          </a:prstGeom>
          <a:solidFill>
            <a:srgbClr val="BFBFBF"/>
          </a:solidFill>
          <a:ln w="9031">
            <a:solidFill>
              <a:srgbClr val="000000"/>
            </a:solidFill>
            <a:prstDash val="sysDot"/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94" name="เส้น"/>
          <p:cNvSpPr/>
          <p:nvPr/>
        </p:nvSpPr>
        <p:spPr>
          <a:xfrm flipH="1">
            <a:off x="11502959" y="1496905"/>
            <a:ext cx="1" cy="7577602"/>
          </a:xfrm>
          <a:prstGeom prst="line">
            <a:avLst/>
          </a:prstGeom>
          <a:solidFill>
            <a:srgbClr val="BFBFBF"/>
          </a:solidFill>
          <a:ln w="9031">
            <a:solidFill>
              <a:srgbClr val="000000"/>
            </a:solidFill>
            <a:prstDash val="sysDot"/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95" name="สี่เหลี่ยม"/>
          <p:cNvSpPr/>
          <p:nvPr/>
        </p:nvSpPr>
        <p:spPr>
          <a:xfrm>
            <a:off x="735687" y="1496905"/>
            <a:ext cx="11549879" cy="7579361"/>
          </a:xfrm>
          <a:prstGeom prst="rect">
            <a:avLst/>
          </a:prstGeom>
          <a:ln w="9031">
            <a:solidFill>
              <a:srgbClr val="D7D7D7"/>
            </a:solidFill>
          </a:ln>
        </p:spPr>
        <p:txBody>
          <a:bodyPr lIns="54186" tIns="54186" rIns="54186" bIns="54186"/>
          <a:lstStyle/>
          <a:p>
            <a:pPr marL="457200" lvl="1" indent="0" algn="l" defTabSz="1300480">
              <a:defRPr sz="1991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sp>
        <p:nvSpPr>
          <p:cNvPr id="296" name="เส้น"/>
          <p:cNvSpPr/>
          <p:nvPr/>
        </p:nvSpPr>
        <p:spPr>
          <a:xfrm flipH="1">
            <a:off x="735687" y="4434940"/>
            <a:ext cx="11531817" cy="1"/>
          </a:xfrm>
          <a:prstGeom prst="line">
            <a:avLst/>
          </a:prstGeom>
          <a:solidFill>
            <a:srgbClr val="BFBFBF"/>
          </a:solidFill>
          <a:ln w="9031">
            <a:solidFill>
              <a:srgbClr val="000000"/>
            </a:solidFill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97" name="เส้น"/>
          <p:cNvSpPr/>
          <p:nvPr/>
        </p:nvSpPr>
        <p:spPr>
          <a:xfrm flipH="1">
            <a:off x="735687" y="5014114"/>
            <a:ext cx="11531817" cy="1"/>
          </a:xfrm>
          <a:prstGeom prst="line">
            <a:avLst/>
          </a:prstGeom>
          <a:solidFill>
            <a:srgbClr val="BFBFBF"/>
          </a:solidFill>
          <a:ln w="9031">
            <a:solidFill>
              <a:srgbClr val="000000"/>
            </a:solidFill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98" name="xx.xx"/>
          <p:cNvSpPr txBox="1"/>
          <p:nvPr/>
        </p:nvSpPr>
        <p:spPr>
          <a:xfrm>
            <a:off x="3414841" y="1864249"/>
            <a:ext cx="903113" cy="254001"/>
          </a:xfrm>
          <a:prstGeom prst="rect">
            <a:avLst/>
          </a:prstGeom>
          <a:solidFill>
            <a:srgbClr val="22AEC5">
              <a:alpha val="50000"/>
            </a:srgbClr>
          </a:solidFill>
          <a:ln w="12700"/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36124" tIns="36124" rIns="36124" bIns="36124" anchor="b">
            <a:normAutofit/>
          </a:bodyPr>
          <a:lstStyle>
            <a:lvl1pPr defTabSz="830862">
              <a:defRPr sz="1000" b="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>
              <a:defRPr b="0">
                <a:solidFill>
                  <a:srgbClr val="000000"/>
                </a:solidFill>
                <a:uFillTx/>
              </a:defRPr>
            </a:pPr>
            <a:r>
              <a:rPr b="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xx.xx</a:t>
            </a:r>
          </a:p>
        </p:txBody>
      </p:sp>
      <p:sp>
        <p:nvSpPr>
          <p:cNvPr id="299" name="xx.xx"/>
          <p:cNvSpPr txBox="1"/>
          <p:nvPr/>
        </p:nvSpPr>
        <p:spPr>
          <a:xfrm>
            <a:off x="6473080" y="1864249"/>
            <a:ext cx="903112" cy="254001"/>
          </a:xfrm>
          <a:prstGeom prst="rect">
            <a:avLst/>
          </a:prstGeom>
          <a:solidFill>
            <a:srgbClr val="22AEC5">
              <a:alpha val="50000"/>
            </a:srgbClr>
          </a:solidFill>
          <a:ln w="12700"/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36124" tIns="36124" rIns="36124" bIns="36124" anchor="b">
            <a:normAutofit/>
          </a:bodyPr>
          <a:lstStyle>
            <a:lvl1pPr defTabSz="830862">
              <a:defRPr sz="1000" b="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>
              <a:defRPr>
                <a:solidFill>
                  <a:srgbClr val="000000"/>
                </a:solidFill>
                <a:uFillTx/>
              </a:defRPr>
            </a:pPr>
            <a:r>
              <a:rPr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xx.xx</a:t>
            </a:r>
          </a:p>
        </p:txBody>
      </p:sp>
      <p:sp>
        <p:nvSpPr>
          <p:cNvPr id="300" name="เส้น"/>
          <p:cNvSpPr/>
          <p:nvPr/>
        </p:nvSpPr>
        <p:spPr>
          <a:xfrm flipH="1">
            <a:off x="735687" y="7909979"/>
            <a:ext cx="11531817" cy="1"/>
          </a:xfrm>
          <a:prstGeom prst="line">
            <a:avLst/>
          </a:prstGeom>
          <a:solidFill>
            <a:srgbClr val="BFBFBF"/>
          </a:solidFill>
          <a:ln w="9031">
            <a:solidFill>
              <a:srgbClr val="000000"/>
            </a:solidFill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301" name="เส้น"/>
          <p:cNvSpPr/>
          <p:nvPr/>
        </p:nvSpPr>
        <p:spPr>
          <a:xfrm flipH="1">
            <a:off x="735687" y="7330806"/>
            <a:ext cx="11531817" cy="1"/>
          </a:xfrm>
          <a:prstGeom prst="line">
            <a:avLst/>
          </a:prstGeom>
          <a:solidFill>
            <a:srgbClr val="BFBFBF"/>
          </a:solidFill>
          <a:ln w="9031">
            <a:solidFill>
              <a:srgbClr val="000000"/>
            </a:solidFill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302" name="เส้น"/>
          <p:cNvSpPr/>
          <p:nvPr/>
        </p:nvSpPr>
        <p:spPr>
          <a:xfrm flipH="1">
            <a:off x="735687" y="2118247"/>
            <a:ext cx="11531817" cy="1"/>
          </a:xfrm>
          <a:prstGeom prst="line">
            <a:avLst/>
          </a:prstGeom>
          <a:solidFill>
            <a:srgbClr val="BFBFBF"/>
          </a:solidFill>
          <a:ln w="9031">
            <a:solidFill>
              <a:srgbClr val="000000"/>
            </a:solidFill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303" name="xx.xx"/>
          <p:cNvSpPr txBox="1"/>
          <p:nvPr/>
        </p:nvSpPr>
        <p:spPr>
          <a:xfrm>
            <a:off x="11337515" y="1864249"/>
            <a:ext cx="903112" cy="254001"/>
          </a:xfrm>
          <a:prstGeom prst="rect">
            <a:avLst/>
          </a:prstGeom>
          <a:solidFill>
            <a:srgbClr val="22AEC5">
              <a:alpha val="50000"/>
            </a:srgbClr>
          </a:solidFill>
          <a:ln w="12700"/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36124" tIns="36124" rIns="36124" bIns="36124" anchor="b">
            <a:normAutofit/>
          </a:bodyPr>
          <a:lstStyle>
            <a:lvl1pPr defTabSz="830862">
              <a:defRPr sz="1000" b="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>
              <a:defRPr>
                <a:solidFill>
                  <a:srgbClr val="000000"/>
                </a:solidFill>
                <a:uFillTx/>
              </a:defRPr>
            </a:pPr>
            <a:r>
              <a:rPr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xx.xx</a:t>
            </a:r>
          </a:p>
        </p:txBody>
      </p:sp>
      <p:sp>
        <p:nvSpPr>
          <p:cNvPr id="304" name="เส้น"/>
          <p:cNvSpPr/>
          <p:nvPr/>
        </p:nvSpPr>
        <p:spPr>
          <a:xfrm flipH="1">
            <a:off x="735687" y="6751632"/>
            <a:ext cx="11531817" cy="1"/>
          </a:xfrm>
          <a:prstGeom prst="line">
            <a:avLst/>
          </a:prstGeom>
          <a:solidFill>
            <a:srgbClr val="BFBFBF"/>
          </a:solidFill>
          <a:ln w="9031">
            <a:solidFill>
              <a:srgbClr val="000000"/>
            </a:solidFill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305" name="ข้อความชื่อเรื่อง"/>
          <p:cNvSpPr txBox="1">
            <a:spLocks noGrp="1"/>
          </p:cNvSpPr>
          <p:nvPr>
            <p:ph type="title"/>
          </p:nvPr>
        </p:nvSpPr>
        <p:spPr>
          <a:xfrm>
            <a:off x="736600" y="469900"/>
            <a:ext cx="11557000" cy="8890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rgbClr val="000000"/>
                </a:solidFill>
              </a:defRPr>
            </a:lvl1pPr>
          </a:lstStyle>
          <a:p>
            <a:r>
              <a:t>ข้อความชื่อเรื่อง</a:t>
            </a:r>
          </a:p>
        </p:txBody>
      </p:sp>
      <p:sp>
        <p:nvSpPr>
          <p:cNvPr id="306" name="เลขสไลด์"/>
          <p:cNvSpPr txBox="1">
            <a:spLocks noGrp="1"/>
          </p:cNvSpPr>
          <p:nvPr>
            <p:ph type="sldNum" sz="quarter" idx="2"/>
          </p:nvPr>
        </p:nvSpPr>
        <p:spPr>
          <a:xfrm>
            <a:off x="12065000" y="9366250"/>
            <a:ext cx="210414" cy="198222"/>
          </a:xfrm>
          <a:prstGeom prst="rect">
            <a:avLst/>
          </a:prstGeom>
          <a:ln>
            <a:round/>
          </a:ln>
        </p:spPr>
        <p:txBody>
          <a:bodyPr lIns="0" tIns="0" rIns="0" bIns="0"/>
          <a:lstStyle>
            <a:lvl1pPr algn="l" defTabSz="1300480">
              <a:defRPr sz="1400"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307" name="Project 6"/>
          <p:cNvSpPr txBox="1">
            <a:spLocks noGrp="1"/>
          </p:cNvSpPr>
          <p:nvPr>
            <p:ph type="body" sz="quarter" idx="13"/>
          </p:nvPr>
        </p:nvSpPr>
        <p:spPr>
          <a:xfrm>
            <a:off x="739652" y="5114044"/>
            <a:ext cx="2366152" cy="381001"/>
          </a:xfrm>
          <a:prstGeom prst="rect">
            <a:avLst/>
          </a:prstGeom>
          <a:ln>
            <a:round/>
          </a:ln>
        </p:spPr>
        <p:txBody>
          <a:bodyPr lIns="54186" tIns="54186" rIns="54186" bIns="54186" anchor="ctr"/>
          <a:lstStyle>
            <a:lvl1pPr algn="ctr" defTabSz="830862">
              <a:defRPr sz="1600" b="1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>
              <a:defRPr b="0"/>
            </a:pPr>
            <a:r>
              <a:rPr b="1"/>
              <a:t>Project 6</a:t>
            </a:r>
          </a:p>
        </p:txBody>
      </p:sp>
      <p:sp>
        <p:nvSpPr>
          <p:cNvPr id="308" name="Project 1"/>
          <p:cNvSpPr txBox="1">
            <a:spLocks noGrp="1"/>
          </p:cNvSpPr>
          <p:nvPr>
            <p:ph type="body" sz="quarter" idx="14"/>
          </p:nvPr>
        </p:nvSpPr>
        <p:spPr>
          <a:xfrm>
            <a:off x="739652" y="2218178"/>
            <a:ext cx="2366152" cy="381001"/>
          </a:xfrm>
          <a:prstGeom prst="rect">
            <a:avLst/>
          </a:prstGeom>
          <a:ln>
            <a:round/>
          </a:ln>
        </p:spPr>
        <p:txBody>
          <a:bodyPr lIns="54186" tIns="54186" rIns="54186" bIns="54186" anchor="ctr"/>
          <a:lstStyle>
            <a:lvl1pPr algn="ctr" defTabSz="830862">
              <a:defRPr sz="1600" b="1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>
              <a:defRPr b="0"/>
            </a:pPr>
            <a:r>
              <a:rPr b="1"/>
              <a:t>Project 1</a:t>
            </a:r>
          </a:p>
        </p:txBody>
      </p:sp>
      <p:sp>
        <p:nvSpPr>
          <p:cNvPr id="309" name="Project 4"/>
          <p:cNvSpPr txBox="1">
            <a:spLocks noGrp="1"/>
          </p:cNvSpPr>
          <p:nvPr>
            <p:ph type="body" sz="quarter" idx="15"/>
          </p:nvPr>
        </p:nvSpPr>
        <p:spPr>
          <a:xfrm>
            <a:off x="739652" y="3955698"/>
            <a:ext cx="2366152" cy="381001"/>
          </a:xfrm>
          <a:prstGeom prst="rect">
            <a:avLst/>
          </a:prstGeom>
          <a:ln>
            <a:round/>
          </a:ln>
        </p:spPr>
        <p:txBody>
          <a:bodyPr lIns="54186" tIns="54186" rIns="54186" bIns="54186" anchor="ctr"/>
          <a:lstStyle>
            <a:lvl1pPr algn="ctr" defTabSz="830862">
              <a:defRPr sz="1600" b="1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>
              <a:defRPr b="0"/>
            </a:pPr>
            <a:r>
              <a:rPr b="1"/>
              <a:t>Project 4</a:t>
            </a:r>
          </a:p>
        </p:txBody>
      </p:sp>
      <p:sp>
        <p:nvSpPr>
          <p:cNvPr id="310" name="Project 8"/>
          <p:cNvSpPr txBox="1">
            <a:spLocks noGrp="1"/>
          </p:cNvSpPr>
          <p:nvPr>
            <p:ph type="body" sz="quarter" idx="16"/>
          </p:nvPr>
        </p:nvSpPr>
        <p:spPr>
          <a:xfrm>
            <a:off x="739652" y="6272390"/>
            <a:ext cx="2366152" cy="381001"/>
          </a:xfrm>
          <a:prstGeom prst="rect">
            <a:avLst/>
          </a:prstGeom>
          <a:ln>
            <a:round/>
          </a:ln>
        </p:spPr>
        <p:txBody>
          <a:bodyPr lIns="54186" tIns="54186" rIns="54186" bIns="54186" anchor="ctr"/>
          <a:lstStyle>
            <a:lvl1pPr algn="ctr" defTabSz="830862">
              <a:defRPr sz="1600" b="1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>
              <a:defRPr b="0"/>
            </a:pPr>
            <a:r>
              <a:rPr b="1"/>
              <a:t>Project 8</a:t>
            </a:r>
          </a:p>
        </p:txBody>
      </p:sp>
      <p:sp>
        <p:nvSpPr>
          <p:cNvPr id="311" name="Project 10"/>
          <p:cNvSpPr txBox="1">
            <a:spLocks noGrp="1"/>
          </p:cNvSpPr>
          <p:nvPr>
            <p:ph type="body" sz="quarter" idx="17"/>
          </p:nvPr>
        </p:nvSpPr>
        <p:spPr>
          <a:xfrm>
            <a:off x="739652" y="7430736"/>
            <a:ext cx="2366152" cy="381001"/>
          </a:xfrm>
          <a:prstGeom prst="rect">
            <a:avLst/>
          </a:prstGeom>
          <a:ln>
            <a:round/>
          </a:ln>
        </p:spPr>
        <p:txBody>
          <a:bodyPr lIns="54186" tIns="54186" rIns="54186" bIns="54186" anchor="ctr"/>
          <a:lstStyle>
            <a:lvl1pPr algn="ctr" defTabSz="830862">
              <a:defRPr sz="1600" b="1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>
              <a:defRPr b="0"/>
            </a:pPr>
            <a:r>
              <a:rPr b="1"/>
              <a:t>Project 10</a:t>
            </a:r>
          </a:p>
        </p:txBody>
      </p:sp>
      <p:sp>
        <p:nvSpPr>
          <p:cNvPr id="312" name="Project 5"/>
          <p:cNvSpPr txBox="1">
            <a:spLocks noGrp="1"/>
          </p:cNvSpPr>
          <p:nvPr>
            <p:ph type="body" sz="quarter" idx="18"/>
          </p:nvPr>
        </p:nvSpPr>
        <p:spPr>
          <a:xfrm>
            <a:off x="739652" y="4534871"/>
            <a:ext cx="2366152" cy="381001"/>
          </a:xfrm>
          <a:prstGeom prst="rect">
            <a:avLst/>
          </a:prstGeom>
          <a:ln>
            <a:round/>
          </a:ln>
        </p:spPr>
        <p:txBody>
          <a:bodyPr lIns="54186" tIns="54186" rIns="54186" bIns="54186" anchor="ctr"/>
          <a:lstStyle>
            <a:lvl1pPr algn="ctr" defTabSz="830862">
              <a:defRPr sz="1600" b="1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>
              <a:defRPr b="0"/>
            </a:pPr>
            <a:r>
              <a:rPr b="1"/>
              <a:t>Project 5</a:t>
            </a:r>
          </a:p>
        </p:txBody>
      </p:sp>
      <p:sp>
        <p:nvSpPr>
          <p:cNvPr id="313" name="Project 9"/>
          <p:cNvSpPr txBox="1">
            <a:spLocks noGrp="1"/>
          </p:cNvSpPr>
          <p:nvPr>
            <p:ph type="body" sz="quarter" idx="19"/>
          </p:nvPr>
        </p:nvSpPr>
        <p:spPr>
          <a:xfrm>
            <a:off x="739652" y="6851563"/>
            <a:ext cx="2366152" cy="381001"/>
          </a:xfrm>
          <a:prstGeom prst="rect">
            <a:avLst/>
          </a:prstGeom>
          <a:ln>
            <a:round/>
          </a:ln>
        </p:spPr>
        <p:txBody>
          <a:bodyPr lIns="54186" tIns="54186" rIns="54186" bIns="54186" anchor="ctr"/>
          <a:lstStyle>
            <a:lvl1pPr algn="ctr" defTabSz="830862">
              <a:defRPr sz="1600" b="1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>
              <a:defRPr b="0"/>
            </a:pPr>
            <a:r>
              <a:rPr b="1"/>
              <a:t>Project 9</a:t>
            </a:r>
          </a:p>
        </p:txBody>
      </p:sp>
      <p:sp>
        <p:nvSpPr>
          <p:cNvPr id="314" name="Project 2"/>
          <p:cNvSpPr txBox="1">
            <a:spLocks noGrp="1"/>
          </p:cNvSpPr>
          <p:nvPr>
            <p:ph type="body" sz="quarter" idx="20"/>
          </p:nvPr>
        </p:nvSpPr>
        <p:spPr>
          <a:xfrm>
            <a:off x="739652" y="2797352"/>
            <a:ext cx="2366152" cy="381001"/>
          </a:xfrm>
          <a:prstGeom prst="rect">
            <a:avLst/>
          </a:prstGeom>
          <a:ln>
            <a:round/>
          </a:ln>
        </p:spPr>
        <p:txBody>
          <a:bodyPr lIns="54186" tIns="54186" rIns="54186" bIns="54186" anchor="ctr"/>
          <a:lstStyle>
            <a:lvl1pPr algn="ctr" defTabSz="830862">
              <a:defRPr sz="1600" b="1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>
              <a:defRPr b="0"/>
            </a:pPr>
            <a:r>
              <a:rPr b="1"/>
              <a:t>Project 2</a:t>
            </a:r>
          </a:p>
        </p:txBody>
      </p:sp>
      <p:sp>
        <p:nvSpPr>
          <p:cNvPr id="315" name="Project 3"/>
          <p:cNvSpPr txBox="1">
            <a:spLocks noGrp="1"/>
          </p:cNvSpPr>
          <p:nvPr>
            <p:ph type="body" sz="quarter" idx="21"/>
          </p:nvPr>
        </p:nvSpPr>
        <p:spPr>
          <a:xfrm>
            <a:off x="739652" y="3376526"/>
            <a:ext cx="2366152" cy="381001"/>
          </a:xfrm>
          <a:prstGeom prst="rect">
            <a:avLst/>
          </a:prstGeom>
          <a:ln>
            <a:round/>
          </a:ln>
        </p:spPr>
        <p:txBody>
          <a:bodyPr lIns="54186" tIns="54186" rIns="54186" bIns="54186" anchor="ctr"/>
          <a:lstStyle>
            <a:lvl1pPr algn="ctr" defTabSz="830862">
              <a:defRPr sz="1600" b="1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>
              <a:defRPr b="0"/>
            </a:pPr>
            <a:r>
              <a:rPr b="1"/>
              <a:t>Project 3</a:t>
            </a:r>
          </a:p>
        </p:txBody>
      </p:sp>
      <p:sp>
        <p:nvSpPr>
          <p:cNvPr id="316" name="Project 7"/>
          <p:cNvSpPr txBox="1">
            <a:spLocks noGrp="1"/>
          </p:cNvSpPr>
          <p:nvPr>
            <p:ph type="body" sz="quarter" idx="22"/>
          </p:nvPr>
        </p:nvSpPr>
        <p:spPr>
          <a:xfrm>
            <a:off x="739652" y="5693217"/>
            <a:ext cx="2366152" cy="381001"/>
          </a:xfrm>
          <a:prstGeom prst="rect">
            <a:avLst/>
          </a:prstGeom>
          <a:ln>
            <a:round/>
          </a:ln>
        </p:spPr>
        <p:txBody>
          <a:bodyPr lIns="54186" tIns="54186" rIns="54186" bIns="54186" anchor="ctr"/>
          <a:lstStyle>
            <a:lvl1pPr algn="ctr" defTabSz="830862">
              <a:defRPr sz="1600" b="1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>
              <a:defRPr b="0"/>
            </a:pPr>
            <a:r>
              <a:rPr b="1"/>
              <a:t>Project 7</a:t>
            </a:r>
          </a:p>
        </p:txBody>
      </p:sp>
      <p:sp>
        <p:nvSpPr>
          <p:cNvPr id="317" name="Project 11"/>
          <p:cNvSpPr txBox="1">
            <a:spLocks noGrp="1"/>
          </p:cNvSpPr>
          <p:nvPr>
            <p:ph type="body" sz="quarter" idx="23"/>
          </p:nvPr>
        </p:nvSpPr>
        <p:spPr>
          <a:xfrm>
            <a:off x="739652" y="8009909"/>
            <a:ext cx="2366152" cy="381001"/>
          </a:xfrm>
          <a:prstGeom prst="rect">
            <a:avLst/>
          </a:prstGeom>
          <a:ln>
            <a:round/>
          </a:ln>
        </p:spPr>
        <p:txBody>
          <a:bodyPr lIns="54186" tIns="54186" rIns="54186" bIns="54186" anchor="ctr"/>
          <a:lstStyle>
            <a:lvl1pPr algn="ctr" defTabSz="830862">
              <a:defRPr sz="1600" b="1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>
              <a:defRPr b="0"/>
            </a:pPr>
            <a:r>
              <a:rPr b="1"/>
              <a:t>Project 11</a:t>
            </a:r>
          </a:p>
        </p:txBody>
      </p:sp>
      <p:sp>
        <p:nvSpPr>
          <p:cNvPr id="318" name="Dec."/>
          <p:cNvSpPr txBox="1">
            <a:spLocks noGrp="1"/>
          </p:cNvSpPr>
          <p:nvPr>
            <p:ph type="body" sz="quarter" idx="24"/>
          </p:nvPr>
        </p:nvSpPr>
        <p:spPr>
          <a:xfrm>
            <a:off x="11533025" y="1496908"/>
            <a:ext cx="722490" cy="381001"/>
          </a:xfrm>
          <a:prstGeom prst="rect">
            <a:avLst/>
          </a:prstGeom>
          <a:ln>
            <a:round/>
          </a:ln>
        </p:spPr>
        <p:txBody>
          <a:bodyPr lIns="54186" tIns="54186" rIns="54186" bIns="54186"/>
          <a:lstStyle>
            <a:lvl1pPr algn="ctr" defTabSz="830862">
              <a:defRPr sz="1600" b="1">
                <a:uFill>
                  <a:solidFill>
                    <a:srgbClr val="FFFFFF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>
              <a:defRPr b="0">
                <a:solidFill>
                  <a:srgbClr val="000000"/>
                </a:solidFill>
                <a:uFillTx/>
              </a:defRPr>
            </a:pPr>
            <a:r>
              <a:rPr b="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Dec.</a:t>
            </a:r>
          </a:p>
        </p:txBody>
      </p:sp>
      <p:sp>
        <p:nvSpPr>
          <p:cNvPr id="319" name="Sep."/>
          <p:cNvSpPr txBox="1">
            <a:spLocks noGrp="1"/>
          </p:cNvSpPr>
          <p:nvPr>
            <p:ph type="body" sz="quarter" idx="25"/>
          </p:nvPr>
        </p:nvSpPr>
        <p:spPr>
          <a:xfrm>
            <a:off x="9239347" y="1496908"/>
            <a:ext cx="722490" cy="381001"/>
          </a:xfrm>
          <a:prstGeom prst="rect">
            <a:avLst/>
          </a:prstGeom>
          <a:ln>
            <a:round/>
          </a:ln>
        </p:spPr>
        <p:txBody>
          <a:bodyPr lIns="54186" tIns="54186" rIns="54186" bIns="54186"/>
          <a:lstStyle>
            <a:lvl1pPr algn="ctr" defTabSz="830862">
              <a:defRPr sz="1600" b="1">
                <a:uFill>
                  <a:solidFill>
                    <a:srgbClr val="FFFFFF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>
              <a:defRPr b="0">
                <a:solidFill>
                  <a:srgbClr val="000000"/>
                </a:solidFill>
                <a:uFillTx/>
              </a:defRPr>
            </a:pPr>
            <a:r>
              <a:rPr b="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Sep.</a:t>
            </a:r>
          </a:p>
        </p:txBody>
      </p:sp>
      <p:sp>
        <p:nvSpPr>
          <p:cNvPr id="320" name="Apr."/>
          <p:cNvSpPr txBox="1">
            <a:spLocks noGrp="1"/>
          </p:cNvSpPr>
          <p:nvPr>
            <p:ph type="body" sz="quarter" idx="26"/>
          </p:nvPr>
        </p:nvSpPr>
        <p:spPr>
          <a:xfrm>
            <a:off x="5416552" y="1496908"/>
            <a:ext cx="722490" cy="381001"/>
          </a:xfrm>
          <a:prstGeom prst="rect">
            <a:avLst/>
          </a:prstGeom>
          <a:ln>
            <a:round/>
          </a:ln>
        </p:spPr>
        <p:txBody>
          <a:bodyPr lIns="54186" tIns="54186" rIns="54186" bIns="54186"/>
          <a:lstStyle>
            <a:lvl1pPr algn="ctr" defTabSz="830862">
              <a:defRPr sz="1600" b="1">
                <a:uFill>
                  <a:solidFill>
                    <a:srgbClr val="FFFFFF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>
              <a:defRPr b="0">
                <a:solidFill>
                  <a:srgbClr val="000000"/>
                </a:solidFill>
                <a:uFillTx/>
              </a:defRPr>
            </a:pPr>
            <a:r>
              <a:rPr b="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Apr.</a:t>
            </a:r>
          </a:p>
        </p:txBody>
      </p:sp>
      <p:sp>
        <p:nvSpPr>
          <p:cNvPr id="321" name="May"/>
          <p:cNvSpPr txBox="1">
            <a:spLocks noGrp="1"/>
          </p:cNvSpPr>
          <p:nvPr>
            <p:ph type="body" sz="quarter" idx="27"/>
          </p:nvPr>
        </p:nvSpPr>
        <p:spPr>
          <a:xfrm>
            <a:off x="6181111" y="1496908"/>
            <a:ext cx="722490" cy="381001"/>
          </a:xfrm>
          <a:prstGeom prst="rect">
            <a:avLst/>
          </a:prstGeom>
          <a:ln>
            <a:round/>
          </a:ln>
        </p:spPr>
        <p:txBody>
          <a:bodyPr lIns="54186" tIns="54186" rIns="54186" bIns="54186"/>
          <a:lstStyle>
            <a:lvl1pPr algn="ctr" defTabSz="830862">
              <a:defRPr sz="1600" b="1">
                <a:uFill>
                  <a:solidFill>
                    <a:srgbClr val="FFFFFF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>
              <a:defRPr b="0">
                <a:solidFill>
                  <a:srgbClr val="000000"/>
                </a:solidFill>
                <a:uFillTx/>
              </a:defRPr>
            </a:pPr>
            <a:r>
              <a:rPr b="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May</a:t>
            </a:r>
          </a:p>
        </p:txBody>
      </p:sp>
      <p:sp>
        <p:nvSpPr>
          <p:cNvPr id="322" name="Nov."/>
          <p:cNvSpPr txBox="1">
            <a:spLocks noGrp="1"/>
          </p:cNvSpPr>
          <p:nvPr>
            <p:ph type="body" sz="quarter" idx="28"/>
          </p:nvPr>
        </p:nvSpPr>
        <p:spPr>
          <a:xfrm>
            <a:off x="10768465" y="1496908"/>
            <a:ext cx="722490" cy="381001"/>
          </a:xfrm>
          <a:prstGeom prst="rect">
            <a:avLst/>
          </a:prstGeom>
          <a:ln>
            <a:round/>
          </a:ln>
        </p:spPr>
        <p:txBody>
          <a:bodyPr lIns="54186" tIns="54186" rIns="54186" bIns="54186"/>
          <a:lstStyle>
            <a:lvl1pPr algn="ctr" defTabSz="830862">
              <a:defRPr sz="1600" b="1">
                <a:uFill>
                  <a:solidFill>
                    <a:srgbClr val="FFFFFF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>
              <a:defRPr b="0">
                <a:solidFill>
                  <a:srgbClr val="000000"/>
                </a:solidFill>
                <a:uFillTx/>
              </a:defRPr>
            </a:pPr>
            <a:r>
              <a:rPr b="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Nov.</a:t>
            </a:r>
          </a:p>
        </p:txBody>
      </p:sp>
      <p:sp>
        <p:nvSpPr>
          <p:cNvPr id="323" name="Mar."/>
          <p:cNvSpPr txBox="1">
            <a:spLocks noGrp="1"/>
          </p:cNvSpPr>
          <p:nvPr>
            <p:ph type="body" sz="quarter" idx="29"/>
          </p:nvPr>
        </p:nvSpPr>
        <p:spPr>
          <a:xfrm>
            <a:off x="4651992" y="1496908"/>
            <a:ext cx="722490" cy="381001"/>
          </a:xfrm>
          <a:prstGeom prst="rect">
            <a:avLst/>
          </a:prstGeom>
          <a:ln>
            <a:round/>
          </a:ln>
        </p:spPr>
        <p:txBody>
          <a:bodyPr lIns="54186" tIns="54186" rIns="54186" bIns="54186"/>
          <a:lstStyle>
            <a:lvl1pPr algn="ctr" defTabSz="830862">
              <a:defRPr sz="1600" b="1">
                <a:uFill>
                  <a:solidFill>
                    <a:srgbClr val="FFFFFF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>
              <a:defRPr b="0">
                <a:solidFill>
                  <a:srgbClr val="000000"/>
                </a:solidFill>
                <a:uFillTx/>
              </a:defRPr>
            </a:pPr>
            <a:r>
              <a:rPr b="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Mar.</a:t>
            </a:r>
          </a:p>
        </p:txBody>
      </p:sp>
      <p:sp>
        <p:nvSpPr>
          <p:cNvPr id="324" name="Jun."/>
          <p:cNvSpPr txBox="1">
            <a:spLocks noGrp="1"/>
          </p:cNvSpPr>
          <p:nvPr>
            <p:ph type="body" sz="quarter" idx="30"/>
          </p:nvPr>
        </p:nvSpPr>
        <p:spPr>
          <a:xfrm>
            <a:off x="6945669" y="1496908"/>
            <a:ext cx="722490" cy="381001"/>
          </a:xfrm>
          <a:prstGeom prst="rect">
            <a:avLst/>
          </a:prstGeom>
          <a:ln>
            <a:round/>
          </a:ln>
        </p:spPr>
        <p:txBody>
          <a:bodyPr lIns="54186" tIns="54186" rIns="54186" bIns="54186"/>
          <a:lstStyle>
            <a:lvl1pPr algn="ctr" defTabSz="830862">
              <a:defRPr sz="1600" b="1">
                <a:uFill>
                  <a:solidFill>
                    <a:srgbClr val="FFFFFF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>
              <a:defRPr b="0">
                <a:solidFill>
                  <a:srgbClr val="000000"/>
                </a:solidFill>
                <a:uFillTx/>
              </a:defRPr>
            </a:pPr>
            <a:r>
              <a:rPr b="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Jun.</a:t>
            </a:r>
          </a:p>
        </p:txBody>
      </p:sp>
      <p:sp>
        <p:nvSpPr>
          <p:cNvPr id="325" name="Aug."/>
          <p:cNvSpPr txBox="1">
            <a:spLocks noGrp="1"/>
          </p:cNvSpPr>
          <p:nvPr>
            <p:ph type="body" sz="quarter" idx="31"/>
          </p:nvPr>
        </p:nvSpPr>
        <p:spPr>
          <a:xfrm>
            <a:off x="8474788" y="1496908"/>
            <a:ext cx="722490" cy="381001"/>
          </a:xfrm>
          <a:prstGeom prst="rect">
            <a:avLst/>
          </a:prstGeom>
          <a:ln>
            <a:round/>
          </a:ln>
        </p:spPr>
        <p:txBody>
          <a:bodyPr lIns="54186" tIns="54186" rIns="54186" bIns="54186"/>
          <a:lstStyle>
            <a:lvl1pPr algn="ctr" defTabSz="830862">
              <a:defRPr sz="1600" b="1">
                <a:uFill>
                  <a:solidFill>
                    <a:srgbClr val="FFFFFF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>
              <a:defRPr b="0">
                <a:solidFill>
                  <a:srgbClr val="000000"/>
                </a:solidFill>
                <a:uFillTx/>
              </a:defRPr>
            </a:pPr>
            <a:r>
              <a:rPr b="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Aug.</a:t>
            </a:r>
          </a:p>
        </p:txBody>
      </p:sp>
      <p:sp>
        <p:nvSpPr>
          <p:cNvPr id="326" name="Jul."/>
          <p:cNvSpPr txBox="1">
            <a:spLocks noGrp="1"/>
          </p:cNvSpPr>
          <p:nvPr>
            <p:ph type="body" sz="quarter" idx="32"/>
          </p:nvPr>
        </p:nvSpPr>
        <p:spPr>
          <a:xfrm>
            <a:off x="7710230" y="1496908"/>
            <a:ext cx="722490" cy="381001"/>
          </a:xfrm>
          <a:prstGeom prst="rect">
            <a:avLst/>
          </a:prstGeom>
          <a:ln>
            <a:round/>
          </a:ln>
        </p:spPr>
        <p:txBody>
          <a:bodyPr lIns="54186" tIns="54186" rIns="54186" bIns="54186"/>
          <a:lstStyle>
            <a:lvl1pPr algn="ctr" defTabSz="830862">
              <a:defRPr sz="1600" b="1">
                <a:uFill>
                  <a:solidFill>
                    <a:srgbClr val="FFFFFF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>
              <a:defRPr b="0">
                <a:solidFill>
                  <a:srgbClr val="000000"/>
                </a:solidFill>
                <a:uFillTx/>
              </a:defRPr>
            </a:pPr>
            <a:r>
              <a:rPr b="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Jul.</a:t>
            </a:r>
          </a:p>
        </p:txBody>
      </p:sp>
      <p:sp>
        <p:nvSpPr>
          <p:cNvPr id="327" name="Feb."/>
          <p:cNvSpPr txBox="1">
            <a:spLocks noGrp="1"/>
          </p:cNvSpPr>
          <p:nvPr>
            <p:ph type="body" sz="quarter" idx="33"/>
          </p:nvPr>
        </p:nvSpPr>
        <p:spPr>
          <a:xfrm>
            <a:off x="3887434" y="1496908"/>
            <a:ext cx="722490" cy="381001"/>
          </a:xfrm>
          <a:prstGeom prst="rect">
            <a:avLst/>
          </a:prstGeom>
          <a:ln>
            <a:round/>
          </a:ln>
        </p:spPr>
        <p:txBody>
          <a:bodyPr lIns="54186" tIns="54186" rIns="54186" bIns="54186"/>
          <a:lstStyle>
            <a:lvl1pPr algn="ctr" defTabSz="830862">
              <a:defRPr sz="1600" b="1">
                <a:uFill>
                  <a:solidFill>
                    <a:srgbClr val="FFFFFF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>
              <a:defRPr b="0">
                <a:solidFill>
                  <a:srgbClr val="000000"/>
                </a:solidFill>
                <a:uFillTx/>
              </a:defRPr>
            </a:pPr>
            <a:r>
              <a:rPr b="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Feb.</a:t>
            </a:r>
          </a:p>
        </p:txBody>
      </p:sp>
      <p:sp>
        <p:nvSpPr>
          <p:cNvPr id="328" name="Jan."/>
          <p:cNvSpPr txBox="1">
            <a:spLocks noGrp="1"/>
          </p:cNvSpPr>
          <p:nvPr>
            <p:ph type="body" sz="quarter" idx="34"/>
          </p:nvPr>
        </p:nvSpPr>
        <p:spPr>
          <a:xfrm>
            <a:off x="3122874" y="1496908"/>
            <a:ext cx="722490" cy="381001"/>
          </a:xfrm>
          <a:prstGeom prst="rect">
            <a:avLst/>
          </a:prstGeom>
          <a:ln>
            <a:round/>
          </a:ln>
        </p:spPr>
        <p:txBody>
          <a:bodyPr lIns="54186" tIns="54186" rIns="54186" bIns="54186"/>
          <a:lstStyle>
            <a:lvl1pPr algn="ctr" defTabSz="830862">
              <a:defRPr sz="1600" b="1">
                <a:uFill>
                  <a:solidFill>
                    <a:srgbClr val="FFFFFF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>
              <a:defRPr b="0">
                <a:solidFill>
                  <a:srgbClr val="000000"/>
                </a:solidFill>
                <a:uFillTx/>
              </a:defRPr>
            </a:pPr>
            <a:r>
              <a:rPr b="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Jan.</a:t>
            </a:r>
          </a:p>
        </p:txBody>
      </p:sp>
      <p:sp>
        <p:nvSpPr>
          <p:cNvPr id="329" name="Oct."/>
          <p:cNvSpPr txBox="1">
            <a:spLocks noGrp="1"/>
          </p:cNvSpPr>
          <p:nvPr>
            <p:ph type="body" sz="quarter" idx="35"/>
          </p:nvPr>
        </p:nvSpPr>
        <p:spPr>
          <a:xfrm>
            <a:off x="10003907" y="1496908"/>
            <a:ext cx="722490" cy="381001"/>
          </a:xfrm>
          <a:prstGeom prst="rect">
            <a:avLst/>
          </a:prstGeom>
          <a:ln>
            <a:round/>
          </a:ln>
        </p:spPr>
        <p:txBody>
          <a:bodyPr lIns="54186" tIns="54186" rIns="54186" bIns="54186"/>
          <a:lstStyle>
            <a:lvl1pPr algn="ctr" defTabSz="830862">
              <a:defRPr sz="1600" b="1">
                <a:uFill>
                  <a:solidFill>
                    <a:srgbClr val="FFFFFF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>
              <a:defRPr b="0">
                <a:solidFill>
                  <a:srgbClr val="000000"/>
                </a:solidFill>
                <a:uFillTx/>
              </a:defRPr>
            </a:pPr>
            <a:r>
              <a:rPr b="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Oct.</a:t>
            </a:r>
          </a:p>
        </p:txBody>
      </p:sp>
      <p:sp>
        <p:nvSpPr>
          <p:cNvPr id="330" name="สี่เหลี่ยม"/>
          <p:cNvSpPr>
            <a:spLocks noGrp="1"/>
          </p:cNvSpPr>
          <p:nvPr>
            <p:ph type="body" sz="quarter" idx="36"/>
          </p:nvPr>
        </p:nvSpPr>
        <p:spPr>
          <a:xfrm>
            <a:off x="6151045" y="8002446"/>
            <a:ext cx="4603058" cy="394241"/>
          </a:xfrm>
          <a:prstGeom prst="rect">
            <a:avLst/>
          </a:prstGeom>
          <a:blipFill>
            <a:blip r:embed="rId3"/>
          </a:blipFill>
          <a:ln w="25400">
            <a:round/>
          </a:ln>
        </p:spPr>
        <p:txBody>
          <a:bodyPr lIns="54186" tIns="54186" rIns="54186" bIns="54186">
            <a:noAutofit/>
          </a:bodyPr>
          <a:lstStyle/>
          <a:p>
            <a:pPr algn="ctr" defTabSz="1300480">
              <a:defRPr sz="5973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endParaRPr/>
          </a:p>
        </p:txBody>
      </p:sp>
      <p:sp>
        <p:nvSpPr>
          <p:cNvPr id="331" name="สี่เหลี่ยม"/>
          <p:cNvSpPr>
            <a:spLocks noGrp="1"/>
          </p:cNvSpPr>
          <p:nvPr>
            <p:ph type="body" sz="quarter" idx="37"/>
          </p:nvPr>
        </p:nvSpPr>
        <p:spPr>
          <a:xfrm>
            <a:off x="3880082" y="7423272"/>
            <a:ext cx="2300255" cy="394241"/>
          </a:xfrm>
          <a:prstGeom prst="rect">
            <a:avLst/>
          </a:prstGeom>
          <a:blipFill>
            <a:blip r:embed="rId3"/>
          </a:blipFill>
          <a:ln w="25400">
            <a:round/>
          </a:ln>
        </p:spPr>
        <p:txBody>
          <a:bodyPr lIns="54186" tIns="54186" rIns="54186" bIns="54186">
            <a:noAutofit/>
          </a:bodyPr>
          <a:lstStyle/>
          <a:p>
            <a:pPr algn="ctr" defTabSz="1300480">
              <a:defRPr sz="5973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endParaRPr/>
          </a:p>
        </p:txBody>
      </p:sp>
      <p:sp>
        <p:nvSpPr>
          <p:cNvPr id="332" name="เส้น"/>
          <p:cNvSpPr>
            <a:spLocks noGrp="1"/>
          </p:cNvSpPr>
          <p:nvPr>
            <p:ph type="body" sz="quarter" idx="38"/>
          </p:nvPr>
        </p:nvSpPr>
        <p:spPr>
          <a:xfrm flipH="1">
            <a:off x="3857366" y="2118246"/>
            <a:ext cx="1" cy="6421002"/>
          </a:xfrm>
          <a:prstGeom prst="line">
            <a:avLst/>
          </a:prstGeom>
          <a:solidFill>
            <a:srgbClr val="BFBFBF"/>
          </a:solidFill>
          <a:ln w="36124">
            <a:solidFill>
              <a:srgbClr val="0000FF"/>
            </a:solidFill>
            <a:round/>
            <a:tailEnd type="triangle"/>
          </a:ln>
        </p:spPr>
        <p:txBody>
          <a:bodyPr lIns="0" tIns="0" rIns="0" bIns="0">
            <a:noAutofit/>
          </a:bodyPr>
          <a:lstStyle/>
          <a:p>
            <a:pPr defTabSz="4572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333" name="เส้น"/>
          <p:cNvSpPr>
            <a:spLocks noGrp="1"/>
          </p:cNvSpPr>
          <p:nvPr>
            <p:ph type="body" sz="quarter" idx="39"/>
          </p:nvPr>
        </p:nvSpPr>
        <p:spPr>
          <a:xfrm flipH="1">
            <a:off x="11780040" y="2118246"/>
            <a:ext cx="1" cy="6421002"/>
          </a:xfrm>
          <a:prstGeom prst="line">
            <a:avLst/>
          </a:prstGeom>
          <a:solidFill>
            <a:srgbClr val="BFBFBF"/>
          </a:solidFill>
          <a:ln w="36124">
            <a:solidFill>
              <a:srgbClr val="0000FF"/>
            </a:solidFill>
            <a:round/>
            <a:tailEnd type="triangle"/>
          </a:ln>
        </p:spPr>
        <p:txBody>
          <a:bodyPr lIns="0" tIns="0" rIns="0" bIns="0">
            <a:noAutofit/>
          </a:bodyPr>
          <a:lstStyle/>
          <a:p>
            <a:pPr defTabSz="4572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334" name="เส้น"/>
          <p:cNvSpPr>
            <a:spLocks noGrp="1"/>
          </p:cNvSpPr>
          <p:nvPr>
            <p:ph type="body" sz="quarter" idx="40"/>
          </p:nvPr>
        </p:nvSpPr>
        <p:spPr>
          <a:xfrm flipH="1">
            <a:off x="6915603" y="2118246"/>
            <a:ext cx="1" cy="6421002"/>
          </a:xfrm>
          <a:prstGeom prst="line">
            <a:avLst/>
          </a:prstGeom>
          <a:solidFill>
            <a:srgbClr val="BFBFBF"/>
          </a:solidFill>
          <a:ln w="36124">
            <a:solidFill>
              <a:srgbClr val="0000FF"/>
            </a:solidFill>
            <a:round/>
            <a:tailEnd type="triangle"/>
          </a:ln>
        </p:spPr>
        <p:txBody>
          <a:bodyPr lIns="0" tIns="0" rIns="0" bIns="0">
            <a:noAutofit/>
          </a:bodyPr>
          <a:lstStyle/>
          <a:p>
            <a:pPr defTabSz="4572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335" name="Meeting…"/>
          <p:cNvSpPr>
            <a:spLocks noGrp="1"/>
          </p:cNvSpPr>
          <p:nvPr>
            <p:ph type="body" sz="quarter" idx="41"/>
          </p:nvPr>
        </p:nvSpPr>
        <p:spPr>
          <a:xfrm>
            <a:off x="6415302" y="8504825"/>
            <a:ext cx="1018667" cy="550450"/>
          </a:xfrm>
          <a:prstGeom prst="rect">
            <a:avLst/>
          </a:prstGeom>
          <a:solidFill>
            <a:srgbClr val="FFFFFF"/>
          </a:solidFill>
          <a:ln w="36124">
            <a:solidFill>
              <a:srgbClr val="0000FF"/>
            </a:solidFill>
            <a:round/>
            <a:tailEnd type="triangle"/>
          </a:ln>
        </p:spPr>
        <p:txBody>
          <a:bodyPr lIns="25400" tIns="25400" rIns="25400" bIns="25400">
            <a:noAutofit/>
          </a:bodyPr>
          <a:lstStyle/>
          <a:p>
            <a:pPr algn="ctr" defTabSz="1300480">
              <a:defRPr sz="1200" b="1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Meeting</a:t>
            </a:r>
          </a:p>
          <a:p>
            <a:pPr algn="ctr" defTabSz="1300480">
              <a:defRPr sz="1200" b="1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Description</a:t>
            </a:r>
          </a:p>
        </p:txBody>
      </p:sp>
      <p:sp>
        <p:nvSpPr>
          <p:cNvPr id="336" name="Meeting…"/>
          <p:cNvSpPr>
            <a:spLocks noGrp="1"/>
          </p:cNvSpPr>
          <p:nvPr>
            <p:ph type="body" sz="quarter" idx="42"/>
          </p:nvPr>
        </p:nvSpPr>
        <p:spPr>
          <a:xfrm>
            <a:off x="3357064" y="8504825"/>
            <a:ext cx="1018668" cy="550450"/>
          </a:xfrm>
          <a:prstGeom prst="rect">
            <a:avLst/>
          </a:prstGeom>
          <a:solidFill>
            <a:srgbClr val="FFFFFF"/>
          </a:solidFill>
          <a:ln w="36124">
            <a:solidFill>
              <a:srgbClr val="0000FF"/>
            </a:solidFill>
            <a:round/>
            <a:tailEnd type="triangle"/>
          </a:ln>
        </p:spPr>
        <p:txBody>
          <a:bodyPr lIns="36124" tIns="36124" rIns="36124" bIns="36124">
            <a:noAutofit/>
          </a:bodyPr>
          <a:lstStyle/>
          <a:p>
            <a:pPr algn="ctr" defTabSz="1300480">
              <a:defRPr sz="1200" b="1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Meeting</a:t>
            </a:r>
          </a:p>
          <a:p>
            <a:pPr algn="ctr" defTabSz="1300480">
              <a:defRPr sz="1200" b="1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Description</a:t>
            </a:r>
          </a:p>
        </p:txBody>
      </p:sp>
      <p:sp>
        <p:nvSpPr>
          <p:cNvPr id="337" name="Meeting…"/>
          <p:cNvSpPr>
            <a:spLocks noGrp="1"/>
          </p:cNvSpPr>
          <p:nvPr>
            <p:ph type="body" sz="quarter" idx="43"/>
          </p:nvPr>
        </p:nvSpPr>
        <p:spPr>
          <a:xfrm>
            <a:off x="11279737" y="8504825"/>
            <a:ext cx="1018668" cy="550450"/>
          </a:xfrm>
          <a:prstGeom prst="rect">
            <a:avLst/>
          </a:prstGeom>
          <a:solidFill>
            <a:srgbClr val="FFFFFF"/>
          </a:solidFill>
          <a:ln w="36124">
            <a:solidFill>
              <a:srgbClr val="0000FF"/>
            </a:solidFill>
            <a:round/>
            <a:tailEnd type="triangle"/>
          </a:ln>
        </p:spPr>
        <p:txBody>
          <a:bodyPr lIns="25400" tIns="25400" rIns="25400" bIns="25400">
            <a:noAutofit/>
          </a:bodyPr>
          <a:lstStyle/>
          <a:p>
            <a:pPr algn="ctr" defTabSz="1300480">
              <a:defRPr sz="1200" b="1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Meeting</a:t>
            </a:r>
          </a:p>
          <a:p>
            <a:pPr algn="ctr" defTabSz="1300480">
              <a:defRPr sz="1200" b="1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Description</a:t>
            </a:r>
          </a:p>
        </p:txBody>
      </p:sp>
      <p:sp>
        <p:nvSpPr>
          <p:cNvPr id="338" name="Description of this document"/>
          <p:cNvSpPr txBox="1">
            <a:spLocks noGrp="1"/>
          </p:cNvSpPr>
          <p:nvPr>
            <p:ph type="body" sz="quarter" idx="44"/>
          </p:nvPr>
        </p:nvSpPr>
        <p:spPr>
          <a:xfrm>
            <a:off x="716656" y="9350247"/>
            <a:ext cx="2525784" cy="228601"/>
          </a:xfrm>
          <a:prstGeom prst="rect">
            <a:avLst/>
          </a:prstGeom>
          <a:ln>
            <a:round/>
          </a:ln>
        </p:spPr>
        <p:txBody>
          <a:bodyPr lIns="0" tIns="0" rIns="0" bIns="0" anchor="b"/>
          <a:lstStyle>
            <a:lvl1pPr defTabSz="1300480">
              <a:defRPr sz="14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Description of this document</a:t>
            </a:r>
          </a:p>
        </p:txBody>
      </p:sp>
      <p:sp>
        <p:nvSpPr>
          <p:cNvPr id="339" name="สี่เหลี่ยม"/>
          <p:cNvSpPr>
            <a:spLocks noGrp="1"/>
          </p:cNvSpPr>
          <p:nvPr>
            <p:ph type="body" sz="quarter" idx="45"/>
          </p:nvPr>
        </p:nvSpPr>
        <p:spPr>
          <a:xfrm>
            <a:off x="6935841" y="5685752"/>
            <a:ext cx="2295623" cy="394241"/>
          </a:xfrm>
          <a:prstGeom prst="rect">
            <a:avLst/>
          </a:prstGeom>
          <a:solidFill>
            <a:srgbClr val="202D34"/>
          </a:solidFill>
          <a:ln w="25400">
            <a:round/>
          </a:ln>
        </p:spPr>
        <p:txBody>
          <a:bodyPr lIns="54186" tIns="54186" rIns="54186" bIns="54186">
            <a:noAutofit/>
          </a:bodyPr>
          <a:lstStyle/>
          <a:p>
            <a:pPr algn="ctr" defTabSz="1300480">
              <a:defRPr sz="5973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endParaRPr/>
          </a:p>
        </p:txBody>
      </p:sp>
      <p:sp>
        <p:nvSpPr>
          <p:cNvPr id="340" name="สี่เหลี่ยม"/>
          <p:cNvSpPr>
            <a:spLocks noGrp="1"/>
          </p:cNvSpPr>
          <p:nvPr>
            <p:ph type="body" sz="quarter" idx="46"/>
          </p:nvPr>
        </p:nvSpPr>
        <p:spPr>
          <a:xfrm>
            <a:off x="5911615" y="5106580"/>
            <a:ext cx="1022052" cy="394241"/>
          </a:xfrm>
          <a:prstGeom prst="rect">
            <a:avLst/>
          </a:prstGeom>
          <a:solidFill>
            <a:srgbClr val="202D34"/>
          </a:solidFill>
          <a:ln w="25400">
            <a:round/>
          </a:ln>
        </p:spPr>
        <p:txBody>
          <a:bodyPr lIns="54186" tIns="54186" rIns="54186" bIns="54186">
            <a:noAutofit/>
          </a:bodyPr>
          <a:lstStyle/>
          <a:p>
            <a:pPr algn="ctr" defTabSz="1300480">
              <a:defRPr sz="5973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endParaRPr/>
          </a:p>
        </p:txBody>
      </p:sp>
      <p:sp>
        <p:nvSpPr>
          <p:cNvPr id="341" name="สี่เหลี่ยม"/>
          <p:cNvSpPr>
            <a:spLocks noGrp="1"/>
          </p:cNvSpPr>
          <p:nvPr>
            <p:ph type="body" sz="quarter" idx="47"/>
          </p:nvPr>
        </p:nvSpPr>
        <p:spPr>
          <a:xfrm>
            <a:off x="5026353" y="4516570"/>
            <a:ext cx="894268" cy="394241"/>
          </a:xfrm>
          <a:prstGeom prst="rect">
            <a:avLst/>
          </a:prstGeom>
          <a:solidFill>
            <a:srgbClr val="202D34"/>
          </a:solidFill>
          <a:ln w="25400">
            <a:round/>
          </a:ln>
        </p:spPr>
        <p:txBody>
          <a:bodyPr lIns="54186" tIns="54186" rIns="54186" bIns="54186">
            <a:noAutofit/>
          </a:bodyPr>
          <a:lstStyle/>
          <a:p>
            <a:pPr algn="ctr" defTabSz="1300480">
              <a:defRPr sz="5973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endParaRPr/>
          </a:p>
        </p:txBody>
      </p:sp>
      <p:sp>
        <p:nvSpPr>
          <p:cNvPr id="342" name="สี่เหลี่ยม"/>
          <p:cNvSpPr>
            <a:spLocks noGrp="1"/>
          </p:cNvSpPr>
          <p:nvPr>
            <p:ph type="body" sz="quarter" idx="48"/>
          </p:nvPr>
        </p:nvSpPr>
        <p:spPr>
          <a:xfrm>
            <a:off x="3873129" y="2781111"/>
            <a:ext cx="1309104" cy="394241"/>
          </a:xfrm>
          <a:prstGeom prst="rect">
            <a:avLst/>
          </a:prstGeom>
          <a:solidFill>
            <a:srgbClr val="202D34"/>
          </a:solidFill>
          <a:ln w="25400">
            <a:round/>
          </a:ln>
        </p:spPr>
        <p:txBody>
          <a:bodyPr lIns="54186" tIns="54186" rIns="54186" bIns="54186">
            <a:noAutofit/>
          </a:bodyPr>
          <a:lstStyle/>
          <a:p>
            <a:pPr algn="ctr" defTabSz="1300480">
              <a:defRPr sz="5973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endParaRPr/>
          </a:p>
        </p:txBody>
      </p:sp>
      <p:sp>
        <p:nvSpPr>
          <p:cNvPr id="343" name="สี่เหลี่ยม"/>
          <p:cNvSpPr>
            <a:spLocks noGrp="1"/>
          </p:cNvSpPr>
          <p:nvPr>
            <p:ph type="body" sz="quarter" idx="49"/>
          </p:nvPr>
        </p:nvSpPr>
        <p:spPr>
          <a:xfrm>
            <a:off x="3103034" y="2210715"/>
            <a:ext cx="1152339" cy="394241"/>
          </a:xfrm>
          <a:prstGeom prst="rect">
            <a:avLst/>
          </a:prstGeom>
          <a:solidFill>
            <a:srgbClr val="202D34"/>
          </a:solidFill>
          <a:ln w="25400">
            <a:round/>
          </a:ln>
        </p:spPr>
        <p:txBody>
          <a:bodyPr lIns="54186" tIns="54186" rIns="54186" bIns="54186">
            <a:noAutofit/>
          </a:bodyPr>
          <a:lstStyle/>
          <a:p>
            <a:pPr algn="ctr" defTabSz="1300480">
              <a:defRPr sz="5973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endParaRPr/>
          </a:p>
        </p:txBody>
      </p:sp>
      <p:sp>
        <p:nvSpPr>
          <p:cNvPr id="344" name="สี่เหลี่ยม"/>
          <p:cNvSpPr>
            <a:spLocks noGrp="1"/>
          </p:cNvSpPr>
          <p:nvPr>
            <p:ph type="body" sz="quarter" idx="50"/>
          </p:nvPr>
        </p:nvSpPr>
        <p:spPr>
          <a:xfrm>
            <a:off x="5026353" y="3937396"/>
            <a:ext cx="894268" cy="394241"/>
          </a:xfrm>
          <a:prstGeom prst="rect">
            <a:avLst/>
          </a:prstGeom>
          <a:solidFill>
            <a:srgbClr val="202D34"/>
          </a:solidFill>
          <a:ln w="25400">
            <a:round/>
          </a:ln>
        </p:spPr>
        <p:txBody>
          <a:bodyPr lIns="54186" tIns="54186" rIns="54186" bIns="54186">
            <a:noAutofit/>
          </a:bodyPr>
          <a:lstStyle/>
          <a:p>
            <a:pPr algn="ctr" defTabSz="1300480">
              <a:defRPr sz="5973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endParaRPr/>
          </a:p>
        </p:txBody>
      </p:sp>
      <p:sp>
        <p:nvSpPr>
          <p:cNvPr id="345" name="สี่เหลี่ยม"/>
          <p:cNvSpPr>
            <a:spLocks noGrp="1"/>
          </p:cNvSpPr>
          <p:nvPr>
            <p:ph type="body" sz="quarter" idx="51"/>
          </p:nvPr>
        </p:nvSpPr>
        <p:spPr>
          <a:xfrm>
            <a:off x="3635305" y="3369062"/>
            <a:ext cx="1014657" cy="394241"/>
          </a:xfrm>
          <a:prstGeom prst="rect">
            <a:avLst/>
          </a:prstGeom>
          <a:solidFill>
            <a:srgbClr val="202D34"/>
          </a:solidFill>
          <a:ln w="25400">
            <a:round/>
          </a:ln>
        </p:spPr>
        <p:txBody>
          <a:bodyPr lIns="54186" tIns="54186" rIns="54186" bIns="54186">
            <a:noAutofit/>
          </a:bodyPr>
          <a:lstStyle/>
          <a:p>
            <a:pPr algn="ctr" defTabSz="1300480">
              <a:defRPr sz="5973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endParaRPr/>
          </a:p>
        </p:txBody>
      </p:sp>
      <p:sp>
        <p:nvSpPr>
          <p:cNvPr id="346" name="สี่เหลี่ยม"/>
          <p:cNvSpPr>
            <a:spLocks noGrp="1"/>
          </p:cNvSpPr>
          <p:nvPr>
            <p:ph type="body" sz="quarter" idx="52"/>
          </p:nvPr>
        </p:nvSpPr>
        <p:spPr>
          <a:xfrm>
            <a:off x="3092808" y="6844099"/>
            <a:ext cx="787059" cy="394241"/>
          </a:xfrm>
          <a:prstGeom prst="rect">
            <a:avLst/>
          </a:prstGeom>
          <a:solidFill>
            <a:srgbClr val="202D34"/>
          </a:solidFill>
          <a:ln w="25400">
            <a:round/>
          </a:ln>
        </p:spPr>
        <p:txBody>
          <a:bodyPr lIns="54186" tIns="54186" rIns="54186" bIns="54186">
            <a:noAutofit/>
          </a:bodyPr>
          <a:lstStyle/>
          <a:p>
            <a:pPr algn="ctr" defTabSz="1300480">
              <a:defRPr sz="5973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endParaRPr/>
          </a:p>
        </p:txBody>
      </p:sp>
      <p:sp>
        <p:nvSpPr>
          <p:cNvPr id="347" name="สี่เหลี่ยม"/>
          <p:cNvSpPr>
            <a:spLocks noGrp="1"/>
          </p:cNvSpPr>
          <p:nvPr>
            <p:ph type="body" sz="quarter" idx="53"/>
          </p:nvPr>
        </p:nvSpPr>
        <p:spPr>
          <a:xfrm>
            <a:off x="8443117" y="6264927"/>
            <a:ext cx="2308910" cy="394241"/>
          </a:xfrm>
          <a:prstGeom prst="rect">
            <a:avLst/>
          </a:prstGeom>
          <a:solidFill>
            <a:srgbClr val="202D34"/>
          </a:solidFill>
          <a:ln w="25400">
            <a:round/>
          </a:ln>
        </p:spPr>
        <p:txBody>
          <a:bodyPr lIns="54186" tIns="54186" rIns="54186" bIns="54186">
            <a:noAutofit/>
          </a:bodyPr>
          <a:lstStyle/>
          <a:p>
            <a:pPr algn="ctr" defTabSz="1300480">
              <a:defRPr sz="5973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endParaRPr/>
          </a:p>
        </p:txBody>
      </p:sp>
      <p:sp>
        <p:nvSpPr>
          <p:cNvPr id="348" name="xx.xx"/>
          <p:cNvSpPr>
            <a:spLocks noGrp="1"/>
          </p:cNvSpPr>
          <p:nvPr>
            <p:ph type="body" sz="quarter" idx="54"/>
          </p:nvPr>
        </p:nvSpPr>
        <p:spPr>
          <a:xfrm>
            <a:off x="5669651" y="3937396"/>
            <a:ext cx="472617" cy="39424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21600" y="16200"/>
                </a:lnTo>
                <a:lnTo>
                  <a:pt x="13367" y="16200"/>
                </a:lnTo>
                <a:lnTo>
                  <a:pt x="13367" y="16200"/>
                </a:lnTo>
                <a:lnTo>
                  <a:pt x="13367" y="16200"/>
                </a:lnTo>
                <a:lnTo>
                  <a:pt x="10800" y="21600"/>
                </a:lnTo>
                <a:lnTo>
                  <a:pt x="8233" y="16200"/>
                </a:lnTo>
                <a:lnTo>
                  <a:pt x="8233" y="16200"/>
                </a:lnTo>
                <a:lnTo>
                  <a:pt x="8233" y="16200"/>
                </a:lnTo>
                <a:lnTo>
                  <a:pt x="0" y="16200"/>
                </a:lnTo>
                <a:close/>
              </a:path>
            </a:pathLst>
          </a:custGeom>
          <a:solidFill>
            <a:srgbClr val="F07C00"/>
          </a:solidFill>
          <a:ln w="3175">
            <a:round/>
          </a:ln>
        </p:spPr>
        <p:txBody>
          <a:bodyPr lIns="0" tIns="0" rIns="0" bIns="0">
            <a:noAutofit/>
          </a:bodyPr>
          <a:lstStyle>
            <a:lvl1pPr algn="ctr" defTabSz="1300480">
              <a:defRPr sz="14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xx.xx</a:t>
            </a:r>
          </a:p>
        </p:txBody>
      </p:sp>
      <p:sp>
        <p:nvSpPr>
          <p:cNvPr id="349" name="xx.xx"/>
          <p:cNvSpPr>
            <a:spLocks noGrp="1"/>
          </p:cNvSpPr>
          <p:nvPr>
            <p:ph type="body" sz="quarter" idx="55"/>
          </p:nvPr>
        </p:nvSpPr>
        <p:spPr>
          <a:xfrm>
            <a:off x="4920657" y="2781111"/>
            <a:ext cx="472616" cy="39424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21600" y="16200"/>
                </a:lnTo>
                <a:lnTo>
                  <a:pt x="13367" y="16200"/>
                </a:lnTo>
                <a:lnTo>
                  <a:pt x="13367" y="16200"/>
                </a:lnTo>
                <a:lnTo>
                  <a:pt x="13367" y="16200"/>
                </a:lnTo>
                <a:lnTo>
                  <a:pt x="10800" y="21600"/>
                </a:lnTo>
                <a:lnTo>
                  <a:pt x="8233" y="16200"/>
                </a:lnTo>
                <a:lnTo>
                  <a:pt x="8233" y="16200"/>
                </a:lnTo>
                <a:lnTo>
                  <a:pt x="8233" y="16200"/>
                </a:lnTo>
                <a:lnTo>
                  <a:pt x="0" y="16200"/>
                </a:lnTo>
                <a:close/>
              </a:path>
            </a:pathLst>
          </a:custGeom>
          <a:solidFill>
            <a:srgbClr val="F07C00"/>
          </a:solidFill>
          <a:ln w="3175">
            <a:round/>
          </a:ln>
        </p:spPr>
        <p:txBody>
          <a:bodyPr lIns="0" tIns="0" rIns="0" bIns="0">
            <a:noAutofit/>
          </a:bodyPr>
          <a:lstStyle>
            <a:lvl1pPr algn="ctr" defTabSz="1300480">
              <a:defRPr sz="14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xx.xx</a:t>
            </a:r>
          </a:p>
        </p:txBody>
      </p:sp>
      <p:sp>
        <p:nvSpPr>
          <p:cNvPr id="350" name="xx.xx"/>
          <p:cNvSpPr>
            <a:spLocks noGrp="1"/>
          </p:cNvSpPr>
          <p:nvPr>
            <p:ph type="body" sz="quarter" idx="56"/>
          </p:nvPr>
        </p:nvSpPr>
        <p:spPr>
          <a:xfrm>
            <a:off x="8960865" y="5685752"/>
            <a:ext cx="472617" cy="39424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21600" y="16200"/>
                </a:lnTo>
                <a:lnTo>
                  <a:pt x="13367" y="16200"/>
                </a:lnTo>
                <a:lnTo>
                  <a:pt x="13367" y="16200"/>
                </a:lnTo>
                <a:lnTo>
                  <a:pt x="13367" y="16200"/>
                </a:lnTo>
                <a:lnTo>
                  <a:pt x="10800" y="21600"/>
                </a:lnTo>
                <a:lnTo>
                  <a:pt x="8233" y="16200"/>
                </a:lnTo>
                <a:lnTo>
                  <a:pt x="8233" y="16200"/>
                </a:lnTo>
                <a:lnTo>
                  <a:pt x="8233" y="16200"/>
                </a:lnTo>
                <a:lnTo>
                  <a:pt x="0" y="16200"/>
                </a:lnTo>
                <a:close/>
              </a:path>
            </a:pathLst>
          </a:custGeom>
          <a:solidFill>
            <a:srgbClr val="F07C00"/>
          </a:solidFill>
          <a:ln w="3175">
            <a:round/>
          </a:ln>
        </p:spPr>
        <p:txBody>
          <a:bodyPr lIns="0" tIns="0" rIns="0" bIns="0">
            <a:noAutofit/>
          </a:bodyPr>
          <a:lstStyle>
            <a:lvl1pPr algn="ctr" defTabSz="1300480">
              <a:defRPr sz="14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xx.xx</a:t>
            </a:r>
          </a:p>
        </p:txBody>
      </p:sp>
      <p:sp>
        <p:nvSpPr>
          <p:cNvPr id="351" name="xx.xx"/>
          <p:cNvSpPr>
            <a:spLocks noGrp="1"/>
          </p:cNvSpPr>
          <p:nvPr>
            <p:ph type="body" sz="quarter" idx="57"/>
          </p:nvPr>
        </p:nvSpPr>
        <p:spPr>
          <a:xfrm>
            <a:off x="3609735" y="6844099"/>
            <a:ext cx="472616" cy="39424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21600" y="16200"/>
                </a:lnTo>
                <a:lnTo>
                  <a:pt x="13367" y="16200"/>
                </a:lnTo>
                <a:lnTo>
                  <a:pt x="13367" y="16200"/>
                </a:lnTo>
                <a:lnTo>
                  <a:pt x="13367" y="16200"/>
                </a:lnTo>
                <a:lnTo>
                  <a:pt x="10800" y="21600"/>
                </a:lnTo>
                <a:lnTo>
                  <a:pt x="8233" y="16200"/>
                </a:lnTo>
                <a:lnTo>
                  <a:pt x="8233" y="16200"/>
                </a:lnTo>
                <a:lnTo>
                  <a:pt x="8233" y="16200"/>
                </a:lnTo>
                <a:lnTo>
                  <a:pt x="0" y="16200"/>
                </a:lnTo>
                <a:close/>
              </a:path>
            </a:pathLst>
          </a:custGeom>
          <a:solidFill>
            <a:srgbClr val="F07C00"/>
          </a:solidFill>
          <a:ln w="3175">
            <a:round/>
          </a:ln>
        </p:spPr>
        <p:txBody>
          <a:bodyPr lIns="0" tIns="0" rIns="0" bIns="0">
            <a:noAutofit/>
          </a:bodyPr>
          <a:lstStyle>
            <a:lvl1pPr algn="ctr" defTabSz="1300480">
              <a:defRPr sz="14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xx.xx</a:t>
            </a:r>
          </a:p>
        </p:txBody>
      </p:sp>
      <p:sp>
        <p:nvSpPr>
          <p:cNvPr id="352" name="xx.xx"/>
          <p:cNvSpPr>
            <a:spLocks noGrp="1"/>
          </p:cNvSpPr>
          <p:nvPr>
            <p:ph type="body" sz="quarter" idx="58"/>
          </p:nvPr>
        </p:nvSpPr>
        <p:spPr>
          <a:xfrm>
            <a:off x="10491431" y="6264927"/>
            <a:ext cx="472617" cy="39424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21600" y="16200"/>
                </a:lnTo>
                <a:lnTo>
                  <a:pt x="13367" y="16200"/>
                </a:lnTo>
                <a:lnTo>
                  <a:pt x="13367" y="16200"/>
                </a:lnTo>
                <a:lnTo>
                  <a:pt x="13367" y="16200"/>
                </a:lnTo>
                <a:lnTo>
                  <a:pt x="10800" y="21600"/>
                </a:lnTo>
                <a:lnTo>
                  <a:pt x="8233" y="16200"/>
                </a:lnTo>
                <a:lnTo>
                  <a:pt x="8233" y="16200"/>
                </a:lnTo>
                <a:lnTo>
                  <a:pt x="8233" y="16200"/>
                </a:lnTo>
                <a:lnTo>
                  <a:pt x="0" y="16200"/>
                </a:lnTo>
                <a:close/>
              </a:path>
            </a:pathLst>
          </a:custGeom>
          <a:solidFill>
            <a:srgbClr val="F07C00"/>
          </a:solidFill>
          <a:ln w="3175">
            <a:round/>
          </a:ln>
        </p:spPr>
        <p:txBody>
          <a:bodyPr lIns="0" tIns="0" rIns="0" bIns="0">
            <a:noAutofit/>
          </a:bodyPr>
          <a:lstStyle>
            <a:lvl1pPr algn="ctr" defTabSz="1300480">
              <a:defRPr sz="14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xx.xx</a:t>
            </a:r>
          </a:p>
        </p:txBody>
      </p:sp>
      <p:sp>
        <p:nvSpPr>
          <p:cNvPr id="353" name="xx.xx"/>
          <p:cNvSpPr>
            <a:spLocks noGrp="1"/>
          </p:cNvSpPr>
          <p:nvPr>
            <p:ph type="body" sz="quarter" idx="59"/>
          </p:nvPr>
        </p:nvSpPr>
        <p:spPr>
          <a:xfrm>
            <a:off x="6680024" y="5106580"/>
            <a:ext cx="472616" cy="39424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21600" y="16200"/>
                </a:lnTo>
                <a:lnTo>
                  <a:pt x="13367" y="16200"/>
                </a:lnTo>
                <a:lnTo>
                  <a:pt x="13367" y="16200"/>
                </a:lnTo>
                <a:lnTo>
                  <a:pt x="13367" y="16200"/>
                </a:lnTo>
                <a:lnTo>
                  <a:pt x="10800" y="21600"/>
                </a:lnTo>
                <a:lnTo>
                  <a:pt x="8233" y="16200"/>
                </a:lnTo>
                <a:lnTo>
                  <a:pt x="8233" y="16200"/>
                </a:lnTo>
                <a:lnTo>
                  <a:pt x="8233" y="16200"/>
                </a:lnTo>
                <a:lnTo>
                  <a:pt x="0" y="16200"/>
                </a:lnTo>
                <a:close/>
              </a:path>
            </a:pathLst>
          </a:custGeom>
          <a:solidFill>
            <a:srgbClr val="F07C00"/>
          </a:solidFill>
          <a:ln w="3175">
            <a:round/>
          </a:ln>
        </p:spPr>
        <p:txBody>
          <a:bodyPr lIns="0" tIns="0" rIns="0" bIns="0">
            <a:noAutofit/>
          </a:bodyPr>
          <a:lstStyle>
            <a:lvl1pPr algn="ctr" defTabSz="1300480">
              <a:defRPr sz="14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xx.xx</a:t>
            </a:r>
          </a:p>
        </p:txBody>
      </p:sp>
      <p:sp>
        <p:nvSpPr>
          <p:cNvPr id="354" name="xx.xx"/>
          <p:cNvSpPr>
            <a:spLocks noGrp="1"/>
          </p:cNvSpPr>
          <p:nvPr>
            <p:ph type="body" sz="quarter" idx="60"/>
          </p:nvPr>
        </p:nvSpPr>
        <p:spPr>
          <a:xfrm>
            <a:off x="4003337" y="2210715"/>
            <a:ext cx="472617" cy="39424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21600" y="16200"/>
                </a:lnTo>
                <a:lnTo>
                  <a:pt x="13367" y="16200"/>
                </a:lnTo>
                <a:lnTo>
                  <a:pt x="13367" y="16200"/>
                </a:lnTo>
                <a:lnTo>
                  <a:pt x="13367" y="16200"/>
                </a:lnTo>
                <a:lnTo>
                  <a:pt x="10800" y="21600"/>
                </a:lnTo>
                <a:lnTo>
                  <a:pt x="8233" y="16200"/>
                </a:lnTo>
                <a:lnTo>
                  <a:pt x="8233" y="16200"/>
                </a:lnTo>
                <a:lnTo>
                  <a:pt x="8233" y="16200"/>
                </a:lnTo>
                <a:lnTo>
                  <a:pt x="0" y="16200"/>
                </a:lnTo>
                <a:close/>
              </a:path>
            </a:pathLst>
          </a:custGeom>
          <a:solidFill>
            <a:srgbClr val="F07C00"/>
          </a:solidFill>
          <a:ln w="3175">
            <a:round/>
          </a:ln>
        </p:spPr>
        <p:txBody>
          <a:bodyPr lIns="0" tIns="0" rIns="0" bIns="0">
            <a:noAutofit/>
          </a:bodyPr>
          <a:lstStyle>
            <a:lvl1pPr algn="ctr" defTabSz="1300480">
              <a:defRPr sz="14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xx.xx</a:t>
            </a:r>
          </a:p>
        </p:txBody>
      </p:sp>
      <p:sp>
        <p:nvSpPr>
          <p:cNvPr id="355" name="xx.xx"/>
          <p:cNvSpPr>
            <a:spLocks noGrp="1"/>
          </p:cNvSpPr>
          <p:nvPr>
            <p:ph type="body" sz="quarter" idx="61"/>
          </p:nvPr>
        </p:nvSpPr>
        <p:spPr>
          <a:xfrm>
            <a:off x="5669651" y="4516570"/>
            <a:ext cx="472617" cy="39424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21600" y="16200"/>
                </a:lnTo>
                <a:lnTo>
                  <a:pt x="13367" y="16200"/>
                </a:lnTo>
                <a:lnTo>
                  <a:pt x="13367" y="16200"/>
                </a:lnTo>
                <a:lnTo>
                  <a:pt x="13367" y="16200"/>
                </a:lnTo>
                <a:lnTo>
                  <a:pt x="10800" y="21600"/>
                </a:lnTo>
                <a:lnTo>
                  <a:pt x="8233" y="16200"/>
                </a:lnTo>
                <a:lnTo>
                  <a:pt x="8233" y="16200"/>
                </a:lnTo>
                <a:lnTo>
                  <a:pt x="8233" y="16200"/>
                </a:lnTo>
                <a:lnTo>
                  <a:pt x="0" y="16200"/>
                </a:lnTo>
                <a:close/>
              </a:path>
            </a:pathLst>
          </a:custGeom>
          <a:solidFill>
            <a:srgbClr val="F07C00"/>
          </a:solidFill>
          <a:ln w="3175">
            <a:round/>
          </a:ln>
        </p:spPr>
        <p:txBody>
          <a:bodyPr lIns="0" tIns="0" rIns="0" bIns="0">
            <a:noAutofit/>
          </a:bodyPr>
          <a:lstStyle>
            <a:lvl1pPr algn="ctr" defTabSz="1300480">
              <a:defRPr sz="14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xx.xx</a:t>
            </a:r>
          </a:p>
        </p:txBody>
      </p:sp>
      <p:sp>
        <p:nvSpPr>
          <p:cNvPr id="356" name="xx.xx"/>
          <p:cNvSpPr>
            <a:spLocks noGrp="1"/>
          </p:cNvSpPr>
          <p:nvPr>
            <p:ph type="body" sz="quarter" idx="62"/>
          </p:nvPr>
        </p:nvSpPr>
        <p:spPr>
          <a:xfrm>
            <a:off x="4393363" y="3369062"/>
            <a:ext cx="472617" cy="39424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21600" y="16200"/>
                </a:lnTo>
                <a:lnTo>
                  <a:pt x="13367" y="16200"/>
                </a:lnTo>
                <a:lnTo>
                  <a:pt x="13367" y="16200"/>
                </a:lnTo>
                <a:lnTo>
                  <a:pt x="13367" y="16200"/>
                </a:lnTo>
                <a:lnTo>
                  <a:pt x="10800" y="21600"/>
                </a:lnTo>
                <a:lnTo>
                  <a:pt x="8233" y="16200"/>
                </a:lnTo>
                <a:lnTo>
                  <a:pt x="8233" y="16200"/>
                </a:lnTo>
                <a:lnTo>
                  <a:pt x="8233" y="16200"/>
                </a:lnTo>
                <a:lnTo>
                  <a:pt x="0" y="16200"/>
                </a:lnTo>
                <a:close/>
              </a:path>
            </a:pathLst>
          </a:custGeom>
          <a:solidFill>
            <a:srgbClr val="F07C00"/>
          </a:solidFill>
          <a:ln w="3175">
            <a:round/>
          </a:ln>
        </p:spPr>
        <p:txBody>
          <a:bodyPr lIns="0" tIns="0" rIns="0" bIns="0">
            <a:noAutofit/>
          </a:bodyPr>
          <a:lstStyle>
            <a:lvl1pPr algn="ctr" defTabSz="1300480">
              <a:defRPr sz="14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xx.xx</a:t>
            </a:r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3" name="เลขสไลด์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สี่เหลี่ยม"/>
          <p:cNvSpPr/>
          <p:nvPr/>
        </p:nvSpPr>
        <p:spPr>
          <a:xfrm>
            <a:off x="2681" y="2470009"/>
            <a:ext cx="13017501" cy="5461001"/>
          </a:xfrm>
          <a:prstGeom prst="rect">
            <a:avLst/>
          </a:prstGeom>
          <a:solidFill>
            <a:srgbClr val="202D34"/>
          </a:solidFill>
          <a:ln w="25400"/>
        </p:spPr>
        <p:txBody>
          <a:bodyPr lIns="54186" tIns="54186" rIns="54186" bIns="54186"/>
          <a:lstStyle/>
          <a:p>
            <a:pPr defTabSz="1300480">
              <a:defRPr sz="5973">
                <a:uFill>
                  <a:solidFill>
                    <a:srgbClr val="000000"/>
                  </a:solidFill>
                </a:u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endParaRPr/>
          </a:p>
        </p:txBody>
      </p:sp>
      <p:sp>
        <p:nvSpPr>
          <p:cNvPr id="3" name="เส้น"/>
          <p:cNvSpPr/>
          <p:nvPr/>
        </p:nvSpPr>
        <p:spPr>
          <a:xfrm flipH="1">
            <a:off x="3149" y="9197392"/>
            <a:ext cx="13001651" cy="1"/>
          </a:xfrm>
          <a:prstGeom prst="line">
            <a:avLst/>
          </a:prstGeom>
          <a:solidFill>
            <a:srgbClr val="BFBFBF"/>
          </a:solidFill>
          <a:ln w="9031">
            <a:solidFill>
              <a:srgbClr val="808080"/>
            </a:solidFill>
          </a:ln>
        </p:spPr>
        <p:txBody>
          <a:bodyPr lIns="0" tIns="0" rIns="0" bIns="0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4" name="ข้อความชื่อเรื่อง"/>
          <p:cNvSpPr txBox="1">
            <a:spLocks noGrp="1"/>
          </p:cNvSpPr>
          <p:nvPr>
            <p:ph type="title"/>
          </p:nvPr>
        </p:nvSpPr>
        <p:spPr>
          <a:xfrm>
            <a:off x="1270000" y="2717800"/>
            <a:ext cx="10464800" cy="2222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b">
            <a:normAutofit/>
          </a:bodyPr>
          <a:lstStyle/>
          <a:p>
            <a:r>
              <a:t>ข้อความชื่อเรื่อง</a:t>
            </a:r>
          </a:p>
        </p:txBody>
      </p:sp>
      <p:sp>
        <p:nvSpPr>
          <p:cNvPr id="5" name="เนื้อหาระดับหนึ่ง…"/>
          <p:cNvSpPr txBox="1">
            <a:spLocks noGrp="1"/>
          </p:cNvSpPr>
          <p:nvPr>
            <p:ph type="body" idx="1"/>
          </p:nvPr>
        </p:nvSpPr>
        <p:spPr>
          <a:xfrm>
            <a:off x="1270000" y="5029200"/>
            <a:ext cx="10464800" cy="2222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>
            <a:normAutofit/>
          </a:bodyPr>
          <a:lstStyle/>
          <a:p>
            <a:r>
              <a:t>เนื้อหาระดับหนึ่ง</a:t>
            </a:r>
          </a:p>
          <a:p>
            <a:pPr lvl="1"/>
            <a:r>
              <a:t>เนื้อหาระดับสอง</a:t>
            </a:r>
          </a:p>
          <a:p>
            <a:pPr lvl="2"/>
            <a:r>
              <a:t>เนื้อหาระดับสาม</a:t>
            </a:r>
          </a:p>
          <a:p>
            <a:pPr lvl="3"/>
            <a:r>
              <a:t>เนื้อหาระดับสี่</a:t>
            </a:r>
          </a:p>
          <a:p>
            <a:pPr lvl="4"/>
            <a:r>
              <a:t>เนื้อหาระดับห้า</a:t>
            </a:r>
          </a:p>
        </p:txBody>
      </p:sp>
      <p:sp>
        <p:nvSpPr>
          <p:cNvPr id="6" name="เลขสไลด์"/>
          <p:cNvSpPr txBox="1">
            <a:spLocks noGrp="1"/>
          </p:cNvSpPr>
          <p:nvPr>
            <p:ph type="sldNum" sz="quarter" idx="2"/>
          </p:nvPr>
        </p:nvSpPr>
        <p:spPr>
          <a:xfrm>
            <a:off x="6496049" y="9245600"/>
            <a:ext cx="368504" cy="381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>
            <a:lvl1pPr>
              <a:defRPr sz="1800"/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5" r:id="rId2"/>
    <p:sldLayoutId id="2147483656" r:id="rId3"/>
    <p:sldLayoutId id="2147483657" r:id="rId4"/>
    <p:sldLayoutId id="2147483658" r:id="rId5"/>
    <p:sldLayoutId id="2147483659" r:id="rId6"/>
    <p:sldLayoutId id="2147483660" r:id="rId7"/>
    <p:sldLayoutId id="2147483661" r:id="rId8"/>
  </p:sldLayoutIdLst>
  <p:transition spd="med"/>
  <p:txStyles>
    <p:titleStyle>
      <a:lvl1pPr marL="0" marR="0" indent="0" algn="l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00" b="0" i="0" u="none" strike="noStrike" cap="none" spc="0" baseline="0">
          <a:solidFill>
            <a:srgbClr val="FFFFFF"/>
          </a:solidFill>
          <a:uFillTx/>
          <a:latin typeface="+mn-lt"/>
          <a:ea typeface="+mn-ea"/>
          <a:cs typeface="+mn-cs"/>
          <a:sym typeface="Helvetica Light"/>
        </a:defRPr>
      </a:lvl1pPr>
      <a:lvl2pPr marL="0" marR="0" indent="342900" algn="l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00" b="0" i="0" u="none" strike="noStrike" cap="none" spc="0" baseline="0">
          <a:solidFill>
            <a:srgbClr val="FFFFFF"/>
          </a:solidFill>
          <a:uFillTx/>
          <a:latin typeface="+mn-lt"/>
          <a:ea typeface="+mn-ea"/>
          <a:cs typeface="+mn-cs"/>
          <a:sym typeface="Helvetica Light"/>
        </a:defRPr>
      </a:lvl2pPr>
      <a:lvl3pPr marL="0" marR="0" indent="685800" algn="l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00" b="0" i="0" u="none" strike="noStrike" cap="none" spc="0" baseline="0">
          <a:solidFill>
            <a:srgbClr val="FFFFFF"/>
          </a:solidFill>
          <a:uFillTx/>
          <a:latin typeface="+mn-lt"/>
          <a:ea typeface="+mn-ea"/>
          <a:cs typeface="+mn-cs"/>
          <a:sym typeface="Helvetica Light"/>
        </a:defRPr>
      </a:lvl3pPr>
      <a:lvl4pPr marL="0" marR="0" indent="1028700" algn="l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00" b="0" i="0" u="none" strike="noStrike" cap="none" spc="0" baseline="0">
          <a:solidFill>
            <a:srgbClr val="FFFFFF"/>
          </a:solidFill>
          <a:uFillTx/>
          <a:latin typeface="+mn-lt"/>
          <a:ea typeface="+mn-ea"/>
          <a:cs typeface="+mn-cs"/>
          <a:sym typeface="Helvetica Light"/>
        </a:defRPr>
      </a:lvl4pPr>
      <a:lvl5pPr marL="0" marR="0" indent="1371600" algn="l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00" b="0" i="0" u="none" strike="noStrike" cap="none" spc="0" baseline="0">
          <a:solidFill>
            <a:srgbClr val="FFFFFF"/>
          </a:solidFill>
          <a:uFillTx/>
          <a:latin typeface="+mn-lt"/>
          <a:ea typeface="+mn-ea"/>
          <a:cs typeface="+mn-cs"/>
          <a:sym typeface="Helvetica Light"/>
        </a:defRPr>
      </a:lvl5pPr>
      <a:lvl6pPr marL="0" marR="0" indent="1714500" algn="l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00" b="0" i="0" u="none" strike="noStrike" cap="none" spc="0" baseline="0">
          <a:solidFill>
            <a:srgbClr val="FFFFFF"/>
          </a:solidFill>
          <a:uFillTx/>
          <a:latin typeface="+mn-lt"/>
          <a:ea typeface="+mn-ea"/>
          <a:cs typeface="+mn-cs"/>
          <a:sym typeface="Helvetica Light"/>
        </a:defRPr>
      </a:lvl6pPr>
      <a:lvl7pPr marL="0" marR="0" indent="2057400" algn="l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00" b="0" i="0" u="none" strike="noStrike" cap="none" spc="0" baseline="0">
          <a:solidFill>
            <a:srgbClr val="FFFFFF"/>
          </a:solidFill>
          <a:uFillTx/>
          <a:latin typeface="+mn-lt"/>
          <a:ea typeface="+mn-ea"/>
          <a:cs typeface="+mn-cs"/>
          <a:sym typeface="Helvetica Light"/>
        </a:defRPr>
      </a:lvl7pPr>
      <a:lvl8pPr marL="0" marR="0" indent="2400300" algn="l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00" b="0" i="0" u="none" strike="noStrike" cap="none" spc="0" baseline="0">
          <a:solidFill>
            <a:srgbClr val="FFFFFF"/>
          </a:solidFill>
          <a:uFillTx/>
          <a:latin typeface="+mn-lt"/>
          <a:ea typeface="+mn-ea"/>
          <a:cs typeface="+mn-cs"/>
          <a:sym typeface="Helvetica Light"/>
        </a:defRPr>
      </a:lvl8pPr>
      <a:lvl9pPr marL="0" marR="0" indent="2743200" algn="l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00" b="0" i="0" u="none" strike="noStrike" cap="none" spc="0" baseline="0">
          <a:solidFill>
            <a:srgbClr val="FFFFFF"/>
          </a:solidFill>
          <a:uFillTx/>
          <a:latin typeface="+mn-lt"/>
          <a:ea typeface="+mn-ea"/>
          <a:cs typeface="+mn-cs"/>
          <a:sym typeface="Helvetica Light"/>
        </a:defRPr>
      </a:lvl9pPr>
    </p:titleStyle>
    <p:bodyStyle>
      <a:lvl1pPr marL="0" marR="0" indent="0" algn="l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0" i="0" u="none" strike="noStrike" cap="none" spc="0" baseline="0">
          <a:solidFill>
            <a:srgbClr val="FFFFFF"/>
          </a:solidFill>
          <a:uFillTx/>
          <a:latin typeface="+mn-lt"/>
          <a:ea typeface="+mn-ea"/>
          <a:cs typeface="+mn-cs"/>
          <a:sym typeface="Helvetica Light"/>
        </a:defRPr>
      </a:lvl1pPr>
      <a:lvl2pPr marL="0" marR="0" indent="0" algn="l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0" i="0" u="none" strike="noStrike" cap="none" spc="0" baseline="0">
          <a:solidFill>
            <a:srgbClr val="FFFFFF"/>
          </a:solidFill>
          <a:uFillTx/>
          <a:latin typeface="+mn-lt"/>
          <a:ea typeface="+mn-ea"/>
          <a:cs typeface="+mn-cs"/>
          <a:sym typeface="Helvetica Light"/>
        </a:defRPr>
      </a:lvl2pPr>
      <a:lvl3pPr marL="0" marR="0" indent="0" algn="l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0" i="0" u="none" strike="noStrike" cap="none" spc="0" baseline="0">
          <a:solidFill>
            <a:srgbClr val="FFFFFF"/>
          </a:solidFill>
          <a:uFillTx/>
          <a:latin typeface="+mn-lt"/>
          <a:ea typeface="+mn-ea"/>
          <a:cs typeface="+mn-cs"/>
          <a:sym typeface="Helvetica Light"/>
        </a:defRPr>
      </a:lvl3pPr>
      <a:lvl4pPr marL="0" marR="0" indent="0" algn="l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0" i="0" u="none" strike="noStrike" cap="none" spc="0" baseline="0">
          <a:solidFill>
            <a:srgbClr val="FFFFFF"/>
          </a:solidFill>
          <a:uFillTx/>
          <a:latin typeface="+mn-lt"/>
          <a:ea typeface="+mn-ea"/>
          <a:cs typeface="+mn-cs"/>
          <a:sym typeface="Helvetica Light"/>
        </a:defRPr>
      </a:lvl4pPr>
      <a:lvl5pPr marL="0" marR="0" indent="0" algn="l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0" i="0" u="none" strike="noStrike" cap="none" spc="0" baseline="0">
          <a:solidFill>
            <a:srgbClr val="FFFFFF"/>
          </a:solidFill>
          <a:uFillTx/>
          <a:latin typeface="+mn-lt"/>
          <a:ea typeface="+mn-ea"/>
          <a:cs typeface="+mn-cs"/>
          <a:sym typeface="Helvetica Light"/>
        </a:defRPr>
      </a:lvl5pPr>
      <a:lvl6pPr marL="0" marR="0" indent="0" algn="l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0" i="0" u="none" strike="noStrike" cap="none" spc="0" baseline="0">
          <a:solidFill>
            <a:srgbClr val="FFFFFF"/>
          </a:solidFill>
          <a:uFillTx/>
          <a:latin typeface="+mn-lt"/>
          <a:ea typeface="+mn-ea"/>
          <a:cs typeface="+mn-cs"/>
          <a:sym typeface="Helvetica Light"/>
        </a:defRPr>
      </a:lvl6pPr>
      <a:lvl7pPr marL="0" marR="0" indent="0" algn="l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0" i="0" u="none" strike="noStrike" cap="none" spc="0" baseline="0">
          <a:solidFill>
            <a:srgbClr val="FFFFFF"/>
          </a:solidFill>
          <a:uFillTx/>
          <a:latin typeface="+mn-lt"/>
          <a:ea typeface="+mn-ea"/>
          <a:cs typeface="+mn-cs"/>
          <a:sym typeface="Helvetica Light"/>
        </a:defRPr>
      </a:lvl7pPr>
      <a:lvl8pPr marL="0" marR="0" indent="0" algn="l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0" i="0" u="none" strike="noStrike" cap="none" spc="0" baseline="0">
          <a:solidFill>
            <a:srgbClr val="FFFFFF"/>
          </a:solidFill>
          <a:uFillTx/>
          <a:latin typeface="+mn-lt"/>
          <a:ea typeface="+mn-ea"/>
          <a:cs typeface="+mn-cs"/>
          <a:sym typeface="Helvetica Light"/>
        </a:defRPr>
      </a:lvl8pPr>
      <a:lvl9pPr marL="0" marR="0" indent="0" algn="l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0" i="0" u="none" strike="noStrike" cap="none" spc="0" baseline="0">
          <a:solidFill>
            <a:srgbClr val="FFFFFF"/>
          </a:solidFill>
          <a:uFillTx/>
          <a:latin typeface="+mn-lt"/>
          <a:ea typeface="+mn-ea"/>
          <a:cs typeface="+mn-cs"/>
          <a:sym typeface="Helvetica Light"/>
        </a:defRPr>
      </a:lvl9pPr>
    </p:bodyStyle>
    <p:otherStyle>
      <a:lvl1pPr marL="0" marR="0" indent="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1pPr>
      <a:lvl2pPr marL="0" marR="0" indent="3429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2pPr>
      <a:lvl3pPr marL="0" marR="0" indent="6858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3pPr>
      <a:lvl4pPr marL="0" marR="0" indent="10287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4pPr>
      <a:lvl5pPr marL="0" marR="0" indent="13716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5pPr>
      <a:lvl6pPr marL="0" marR="0" indent="17145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6pPr>
      <a:lvl7pPr marL="0" marR="0" indent="20574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7pPr>
      <a:lvl8pPr marL="0" marR="0" indent="24003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8pPr>
      <a:lvl9pPr marL="0" marR="0" indent="27432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8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svg"/><Relationship Id="rId3" Type="http://schemas.openxmlformats.org/officeDocument/2006/relationships/image" Target="../media/image19.png"/><Relationship Id="rId7" Type="http://schemas.openxmlformats.org/officeDocument/2006/relationships/image" Target="../media/image2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22.svg"/><Relationship Id="rId5" Type="http://schemas.openxmlformats.org/officeDocument/2006/relationships/image" Target="../media/image21.png"/><Relationship Id="rId4" Type="http://schemas.openxmlformats.org/officeDocument/2006/relationships/image" Target="../media/image20.sv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XPRrvR69Iyc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8.xml"/><Relationship Id="rId4" Type="http://schemas.openxmlformats.org/officeDocument/2006/relationships/hyperlink" Target="https://www.youtube.com/watch?v=gHemSPnyC8o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sv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8.svg"/><Relationship Id="rId5" Type="http://schemas.openxmlformats.org/officeDocument/2006/relationships/image" Target="../media/image7.png"/><Relationship Id="rId10" Type="http://schemas.openxmlformats.org/officeDocument/2006/relationships/image" Target="../media/image12.svg"/><Relationship Id="rId4" Type="http://schemas.openxmlformats.org/officeDocument/2006/relationships/image" Target="../media/image6.svg"/><Relationship Id="rId9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svg"/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6.svg"/><Relationship Id="rId5" Type="http://schemas.openxmlformats.org/officeDocument/2006/relationships/image" Target="../media/image15.png"/><Relationship Id="rId4" Type="http://schemas.openxmlformats.org/officeDocument/2006/relationships/image" Target="../media/image14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>
            <a:extLst>
              <a:ext uri="{FF2B5EF4-FFF2-40B4-BE49-F238E27FC236}">
                <a16:creationId xmlns:a16="http://schemas.microsoft.com/office/drawing/2014/main" id="{0A37FED1-170E-C74F-AB94-43D00BF15BA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57031" y="287118"/>
            <a:ext cx="1309981" cy="1474888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D379B076-D2F3-F744-9584-5038AA050BBC}"/>
              </a:ext>
            </a:extLst>
          </p:cNvPr>
          <p:cNvSpPr/>
          <p:nvPr/>
        </p:nvSpPr>
        <p:spPr>
          <a:xfrm>
            <a:off x="-70340" y="2637692"/>
            <a:ext cx="13188462" cy="4607170"/>
          </a:xfrm>
          <a:prstGeom prst="rect">
            <a:avLst/>
          </a:prstGeom>
          <a:solidFill>
            <a:srgbClr val="4BAFAD"/>
          </a:solidFill>
          <a:ln w="12700" cap="flat">
            <a:noFill/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8100" tIns="38100" rIns="38100" bIns="38100" numCol="1" spcCol="38100" rtlCol="0" anchor="t">
            <a:spAutoFit/>
          </a:bodyPr>
          <a:lstStyle/>
          <a:p>
            <a:pPr marL="0" marR="0" indent="0" algn="ctr" defTabSz="130048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>
                <a:solidFill>
                  <a:srgbClr val="000000"/>
                </a:solidFill>
              </a:u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BEDB711-BA5C-9444-8DBA-AF04B9064FB1}"/>
              </a:ext>
            </a:extLst>
          </p:cNvPr>
          <p:cNvSpPr txBox="1">
            <a:spLocks/>
          </p:cNvSpPr>
          <p:nvPr/>
        </p:nvSpPr>
        <p:spPr>
          <a:xfrm>
            <a:off x="452887" y="9283700"/>
            <a:ext cx="11750836" cy="4033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91439" tIns="45719" rIns="91439" bIns="45719">
            <a:noAutofit/>
          </a:bodyPr>
          <a:lstStyle>
            <a:lvl1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1pPr>
            <a:lvl2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2pPr>
            <a:lvl3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3pPr>
            <a:lvl4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4pPr>
            <a:lvl5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5pPr>
            <a:lvl6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6pPr>
            <a:lvl7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7pPr>
            <a:lvl8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8pPr>
            <a:lvl9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9pPr>
          </a:lstStyle>
          <a:p>
            <a:pPr algn="ctr" hangingPunct="1"/>
            <a:r>
              <a:rPr lang="th-TH" sz="2400" b="1" dirty="0">
                <a:solidFill>
                  <a:schemeClr val="tx1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สถาบันส่งเสริมการสอนวิทยาศาสตร์และเทคโนโลยี</a:t>
            </a:r>
            <a:endParaRPr lang="en-US" sz="2400" b="1" dirty="0">
              <a:solidFill>
                <a:schemeClr val="tx1"/>
              </a:solidFill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7" name="ชื่อเรื่อง">
            <a:extLst>
              <a:ext uri="{FF2B5EF4-FFF2-40B4-BE49-F238E27FC236}">
                <a16:creationId xmlns:a16="http://schemas.microsoft.com/office/drawing/2014/main" id="{CCD65BAA-E8F7-664B-A7F1-BBE4362788A5}"/>
              </a:ext>
            </a:extLst>
          </p:cNvPr>
          <p:cNvSpPr txBox="1">
            <a:spLocks/>
          </p:cNvSpPr>
          <p:nvPr/>
        </p:nvSpPr>
        <p:spPr>
          <a:xfrm>
            <a:off x="276783" y="3542860"/>
            <a:ext cx="12451235" cy="2796834"/>
          </a:xfrm>
          <a:prstGeom prst="rect">
            <a:avLst/>
          </a:prstGeom>
        </p:spPr>
        <p:txBody>
          <a:bodyPr/>
          <a:lstStyle>
            <a:lvl1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6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1pPr>
            <a:lvl2pPr marL="0" marR="0" indent="34290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6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2pPr>
            <a:lvl3pPr marL="0" marR="0" indent="68580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6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3pPr>
            <a:lvl4pPr marL="0" marR="0" indent="102870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6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4pPr>
            <a:lvl5pPr marL="0" marR="0" indent="137160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6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5pPr>
            <a:lvl6pPr marL="0" marR="0" indent="171450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6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6pPr>
            <a:lvl7pPr marL="0" marR="0" indent="205740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6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7pPr>
            <a:lvl8pPr marL="0" marR="0" indent="240030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6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8pPr>
            <a:lvl9pPr marL="0" marR="0" indent="274320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6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9pPr>
          </a:lstStyle>
          <a:p>
            <a:pPr algn="ctr" hangingPunct="1"/>
            <a:r>
              <a:rPr lang="th-TH" sz="96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กิจกรรมที่ </a:t>
            </a:r>
            <a:r>
              <a:rPr lang="en-US" sz="96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5  </a:t>
            </a:r>
            <a:endParaRPr lang="th-TH" sz="9600" b="1"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  <a:p>
            <a:pPr algn="ctr" hangingPunct="1"/>
            <a:r>
              <a:rPr lang="th-TH" sz="96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การใช้ลิขสิทธิ์ของผู้อื่นโดยชอบธรรม</a:t>
            </a:r>
          </a:p>
        </p:txBody>
      </p:sp>
    </p:spTree>
    <p:extLst>
      <p:ext uri="{BB962C8B-B14F-4D97-AF65-F5344CB8AC3E}">
        <p14:creationId xmlns:p14="http://schemas.microsoft.com/office/powerpoint/2010/main" val="199997332"/>
      </p:ext>
    </p:extLst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>
            <a:extLst>
              <a:ext uri="{FF2B5EF4-FFF2-40B4-BE49-F238E27FC236}">
                <a16:creationId xmlns:a16="http://schemas.microsoft.com/office/drawing/2014/main" id="{938C0D71-C889-C24F-9AD8-DBB3A8BB69A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384" y="169665"/>
            <a:ext cx="1128047" cy="1270051"/>
          </a:xfrm>
          <a:prstGeom prst="rect">
            <a:avLst/>
          </a:prstGeom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8EE21AEF-97B1-B54F-9E79-7D93BC717141}"/>
              </a:ext>
            </a:extLst>
          </p:cNvPr>
          <p:cNvCxnSpPr>
            <a:cxnSpLocks/>
          </p:cNvCxnSpPr>
          <p:nvPr/>
        </p:nvCxnSpPr>
        <p:spPr>
          <a:xfrm>
            <a:off x="0" y="1580110"/>
            <a:ext cx="13022385" cy="0"/>
          </a:xfrm>
          <a:prstGeom prst="line">
            <a:avLst/>
          </a:prstGeom>
          <a:noFill/>
          <a:ln w="114300" cap="flat">
            <a:solidFill>
              <a:srgbClr val="4BAFAD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9AB6CD2B-EB28-0C4C-8071-BC867E9C7B25}"/>
              </a:ext>
            </a:extLst>
          </p:cNvPr>
          <p:cNvSpPr txBox="1">
            <a:spLocks/>
          </p:cNvSpPr>
          <p:nvPr/>
        </p:nvSpPr>
        <p:spPr>
          <a:xfrm>
            <a:off x="452887" y="9283700"/>
            <a:ext cx="11750836" cy="403353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1pPr>
            <a:lvl2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2pPr>
            <a:lvl3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3pPr>
            <a:lvl4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4pPr>
            <a:lvl5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5pPr>
            <a:lvl6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6pPr>
            <a:lvl7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7pPr>
            <a:lvl8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8pPr>
            <a:lvl9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9pPr>
          </a:lstStyle>
          <a:p>
            <a:pPr algn="ctr" hangingPunct="1"/>
            <a:r>
              <a:rPr lang="th-TH" sz="2400" b="1" dirty="0">
                <a:solidFill>
                  <a:schemeClr val="tx1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สถาบันส่งเสริมการสอนวิทยาศาสตร์และเทคโนโลยี</a:t>
            </a:r>
            <a:endParaRPr lang="en-US" sz="2400" b="1" dirty="0">
              <a:solidFill>
                <a:schemeClr val="tx1"/>
              </a:solidFill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67DAF5D-25C6-034E-8DCB-C95B38C97E69}"/>
              </a:ext>
            </a:extLst>
          </p:cNvPr>
          <p:cNvSpPr txBox="1"/>
          <p:nvPr/>
        </p:nvSpPr>
        <p:spPr>
          <a:xfrm>
            <a:off x="1468270" y="60896"/>
            <a:ext cx="10990385" cy="148758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th-TH" sz="60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ตัวอย่างการใช้งานลิขสิทธิ์ที่เป็นธรรม</a:t>
            </a:r>
          </a:p>
        </p:txBody>
      </p:sp>
      <p:pic>
        <p:nvPicPr>
          <p:cNvPr id="5" name="Graphic 4" descr="Lightbulb and pencil">
            <a:extLst>
              <a:ext uri="{FF2B5EF4-FFF2-40B4-BE49-F238E27FC236}">
                <a16:creationId xmlns:a16="http://schemas.microsoft.com/office/drawing/2014/main" id="{C6FBEF18-5C1A-49E4-B55D-84DCAB35F11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52887" y="2430964"/>
            <a:ext cx="914400" cy="914400"/>
          </a:xfrm>
          <a:prstGeom prst="rect">
            <a:avLst/>
          </a:prstGeom>
        </p:spPr>
      </p:pic>
      <p:sp>
        <p:nvSpPr>
          <p:cNvPr id="72" name="TextBox 71">
            <a:extLst>
              <a:ext uri="{FF2B5EF4-FFF2-40B4-BE49-F238E27FC236}">
                <a16:creationId xmlns:a16="http://schemas.microsoft.com/office/drawing/2014/main" id="{8BC6D576-1B0D-4C86-A086-765E3EA9539F}"/>
              </a:ext>
            </a:extLst>
          </p:cNvPr>
          <p:cNvSpPr txBox="1"/>
          <p:nvPr/>
        </p:nvSpPr>
        <p:spPr>
          <a:xfrm>
            <a:off x="1585638" y="4442155"/>
            <a:ext cx="10755647" cy="127214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l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th-TH" sz="38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TH SarabunPSK" panose="020B0500040200020003" pitchFamily="34" charset="-34"/>
                <a:cs typeface="TH SarabunPSK" panose="020B0500040200020003" pitchFamily="34" charset="-34"/>
                <a:sym typeface="Helvetica Light"/>
              </a:rPr>
              <a:t>การสำเนาโปรแกรมคอมพิวเตอร์ที่มีไว้จำหน่าย</a:t>
            </a:r>
            <a:r>
              <a:rPr kumimoji="0" lang="th-TH" sz="3800" b="1" i="0" u="none" strike="noStrike" cap="none" spc="0" normalizeH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TH SarabunPSK" panose="020B0500040200020003" pitchFamily="34" charset="-34"/>
                <a:cs typeface="TH SarabunPSK" panose="020B0500040200020003" pitchFamily="34" charset="-34"/>
                <a:sym typeface="Helvetica Light"/>
              </a:rPr>
              <a:t> สามารถสำรองไว้เพื่อป้องกันการสูญหาย</a:t>
            </a:r>
            <a:endParaRPr kumimoji="0" lang="th-TH" sz="38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TH SarabunPSK" panose="020B0500040200020003" pitchFamily="34" charset="-34"/>
              <a:cs typeface="TH SarabunPSK" panose="020B0500040200020003" pitchFamily="34" charset="-34"/>
              <a:sym typeface="Helvetica Light"/>
            </a:endParaRPr>
          </a:p>
        </p:txBody>
      </p:sp>
      <p:pic>
        <p:nvPicPr>
          <p:cNvPr id="73" name="Graphic 72" descr="Lightbulb and pencil">
            <a:extLst>
              <a:ext uri="{FF2B5EF4-FFF2-40B4-BE49-F238E27FC236}">
                <a16:creationId xmlns:a16="http://schemas.microsoft.com/office/drawing/2014/main" id="{B2FBCFEC-BC25-4AC5-8F0F-CFC60054FAF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452887" y="4536388"/>
            <a:ext cx="914400" cy="914400"/>
          </a:xfrm>
          <a:prstGeom prst="rect">
            <a:avLst/>
          </a:prstGeom>
        </p:spPr>
      </p:pic>
      <p:pic>
        <p:nvPicPr>
          <p:cNvPr id="74" name="Graphic 73" descr="Lightbulb and pencil">
            <a:extLst>
              <a:ext uri="{FF2B5EF4-FFF2-40B4-BE49-F238E27FC236}">
                <a16:creationId xmlns:a16="http://schemas.microsoft.com/office/drawing/2014/main" id="{87FAF600-EB6F-4C1B-8986-B457E862E2A3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452887" y="6819916"/>
            <a:ext cx="914400" cy="914400"/>
          </a:xfrm>
          <a:prstGeom prst="rect">
            <a:avLst/>
          </a:prstGeom>
        </p:spPr>
      </p:pic>
      <p:sp>
        <p:nvSpPr>
          <p:cNvPr id="75" name="TextBox 74">
            <a:extLst>
              <a:ext uri="{FF2B5EF4-FFF2-40B4-BE49-F238E27FC236}">
                <a16:creationId xmlns:a16="http://schemas.microsoft.com/office/drawing/2014/main" id="{8098D107-6D6E-4541-959C-B340D7075547}"/>
              </a:ext>
            </a:extLst>
          </p:cNvPr>
          <p:cNvSpPr txBox="1"/>
          <p:nvPr/>
        </p:nvSpPr>
        <p:spPr>
          <a:xfrm>
            <a:off x="1585638" y="6641045"/>
            <a:ext cx="10755647" cy="127214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l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th-TH" sz="38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การรายงานข่าวโดยใช้มิวสิควิดีโอประกอบไม่เกิน 10</a:t>
            </a:r>
            <a:r>
              <a:rPr lang="en-US" sz="38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% </a:t>
            </a:r>
            <a:r>
              <a:rPr lang="th-TH" sz="38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หรือไม่เกิน 30 วินาทีของผลงานนั้น โดยมีการอ้างอิงเจ้าของผลงาน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7AC3366-1FA9-4CAC-9FE4-0E3C9D39A8C6}"/>
              </a:ext>
            </a:extLst>
          </p:cNvPr>
          <p:cNvSpPr txBox="1"/>
          <p:nvPr/>
        </p:nvSpPr>
        <p:spPr>
          <a:xfrm>
            <a:off x="1703008" y="2059659"/>
            <a:ext cx="10755647" cy="176458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l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th-TH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การรายงานข่าว งานวรรณกรรมที่ตีพิมพ์เพื่อวางจำหน่าย ที่รายงานไม่เกิด 10</a:t>
            </a:r>
            <a:r>
              <a:rPr lang="en-US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% </a:t>
            </a:r>
            <a:r>
              <a:rPr lang="th-TH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หรือ 1,000 คำ และใช้ภาพไม่เกิน 6 ภาพ และมีการอ้างอิง ซึ่งถือเป็นการใช้งานในปริมาณพอสมควร ถือว่าเป็นการใช้ผลงานลิขสิทธิ์อย่างเป็นธรรม</a:t>
            </a:r>
          </a:p>
        </p:txBody>
      </p:sp>
    </p:spTree>
    <p:extLst>
      <p:ext uri="{BB962C8B-B14F-4D97-AF65-F5344CB8AC3E}">
        <p14:creationId xmlns:p14="http://schemas.microsoft.com/office/powerpoint/2010/main" val="372840788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>
            <a:extLst>
              <a:ext uri="{FF2B5EF4-FFF2-40B4-BE49-F238E27FC236}">
                <a16:creationId xmlns:a16="http://schemas.microsoft.com/office/drawing/2014/main" id="{938C0D71-C889-C24F-9AD8-DBB3A8BB69A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384" y="169665"/>
            <a:ext cx="1128047" cy="1270051"/>
          </a:xfrm>
          <a:prstGeom prst="rect">
            <a:avLst/>
          </a:prstGeom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8EE21AEF-97B1-B54F-9E79-7D93BC717141}"/>
              </a:ext>
            </a:extLst>
          </p:cNvPr>
          <p:cNvCxnSpPr>
            <a:cxnSpLocks/>
          </p:cNvCxnSpPr>
          <p:nvPr/>
        </p:nvCxnSpPr>
        <p:spPr>
          <a:xfrm>
            <a:off x="-17585" y="1652953"/>
            <a:ext cx="13022385" cy="0"/>
          </a:xfrm>
          <a:prstGeom prst="line">
            <a:avLst/>
          </a:prstGeom>
          <a:noFill/>
          <a:ln w="114300" cap="flat">
            <a:solidFill>
              <a:srgbClr val="4BAFAD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9AB6CD2B-EB28-0C4C-8071-BC867E9C7B25}"/>
              </a:ext>
            </a:extLst>
          </p:cNvPr>
          <p:cNvSpPr txBox="1">
            <a:spLocks/>
          </p:cNvSpPr>
          <p:nvPr/>
        </p:nvSpPr>
        <p:spPr>
          <a:xfrm>
            <a:off x="452887" y="9283700"/>
            <a:ext cx="11750836" cy="403353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1pPr>
            <a:lvl2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2pPr>
            <a:lvl3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3pPr>
            <a:lvl4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4pPr>
            <a:lvl5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5pPr>
            <a:lvl6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6pPr>
            <a:lvl7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7pPr>
            <a:lvl8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8pPr>
            <a:lvl9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9pPr>
          </a:lstStyle>
          <a:p>
            <a:pPr algn="ctr" hangingPunct="1"/>
            <a:r>
              <a:rPr lang="th-TH" sz="2400" b="1" dirty="0">
                <a:solidFill>
                  <a:schemeClr val="tx1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สถาบันส่งเสริมการสอนวิทยาศาสตร์และเทคโนโลยี</a:t>
            </a:r>
            <a:endParaRPr lang="en-US" sz="2400" b="1" dirty="0">
              <a:solidFill>
                <a:schemeClr val="tx1"/>
              </a:solidFill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67DAF5D-25C6-034E-8DCB-C95B38C97E69}"/>
              </a:ext>
            </a:extLst>
          </p:cNvPr>
          <p:cNvSpPr txBox="1"/>
          <p:nvPr/>
        </p:nvSpPr>
        <p:spPr>
          <a:xfrm>
            <a:off x="1582614" y="429732"/>
            <a:ext cx="10990385" cy="84125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th-TH" sz="48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TH Sarabun New" panose="020B0500040200020003" pitchFamily="34" charset="-34"/>
                <a:cs typeface="TH Sarabun New" panose="020B0500040200020003" pitchFamily="34" charset="-34"/>
                <a:sym typeface="Helvetica Light"/>
              </a:rPr>
              <a:t>ตัวอย่างการใช้งานลิขสิทธิ์ที่ไม่เป็นธรรม</a:t>
            </a:r>
            <a:endParaRPr kumimoji="0" lang="en-US" sz="48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TH Sarabun New" panose="020B0500040200020003" pitchFamily="34" charset="-34"/>
              <a:cs typeface="TH Sarabun New" panose="020B0500040200020003" pitchFamily="34" charset="-34"/>
              <a:sym typeface="Helvetica Light"/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42F661E3-2CE3-47C6-9F7C-1FC451AF14C7}"/>
              </a:ext>
            </a:extLst>
          </p:cNvPr>
          <p:cNvSpPr txBox="1"/>
          <p:nvPr/>
        </p:nvSpPr>
        <p:spPr>
          <a:xfrm>
            <a:off x="452887" y="2187219"/>
            <a:ext cx="12120113" cy="779701"/>
          </a:xfrm>
          <a:prstGeom prst="rect">
            <a:avLst/>
          </a:prstGeom>
          <a:solidFill>
            <a:srgbClr val="87CBC9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th-TH" sz="4400" b="1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TH SarabunPSK" panose="020B0500040200020003" pitchFamily="34" charset="-34"/>
                <a:cs typeface="TH SarabunPSK" panose="020B0500040200020003" pitchFamily="34" charset="-34"/>
                <a:sym typeface="Helvetica Light"/>
              </a:rPr>
              <a:t>การดาวน์โหลดเพลงของผู้อื่นไปขาย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A839FF6E-5A69-477E-A3DC-B6381FA3DB1D}"/>
              </a:ext>
            </a:extLst>
          </p:cNvPr>
          <p:cNvSpPr txBox="1"/>
          <p:nvPr/>
        </p:nvSpPr>
        <p:spPr>
          <a:xfrm>
            <a:off x="433549" y="3525352"/>
            <a:ext cx="12120113" cy="1333698"/>
          </a:xfrm>
          <a:prstGeom prst="rect">
            <a:avLst/>
          </a:prstGeom>
          <a:solidFill>
            <a:srgbClr val="37817F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th-TH" sz="4000" b="1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TH SarabunPSK" panose="020B0500040200020003" pitchFamily="34" charset="-34"/>
                <a:cs typeface="TH SarabunPSK" panose="020B0500040200020003" pitchFamily="34" charset="-34"/>
                <a:sym typeface="Helvetica Light"/>
              </a:rPr>
              <a:t>ผู้สอนถ่ายเอกสารหนั</a:t>
            </a:r>
            <a:r>
              <a:rPr lang="th-TH" sz="4000" b="1" dirty="0">
                <a:solidFill>
                  <a:schemeClr val="bg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งสือเรียนเพื่อขายกับผู้เรียนจำนวนมาก </a:t>
            </a:r>
          </a:p>
          <a:p>
            <a:pPr marL="0" marR="0" indent="0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th-TH" sz="4000" b="1" dirty="0">
                <a:solidFill>
                  <a:schemeClr val="bg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ทำให้เจ้าของลิขสิทธ์สูญเสียรายได้</a:t>
            </a:r>
            <a:endParaRPr kumimoji="0" lang="th-TH" sz="4000" b="1" i="0" u="none" strike="noStrike" cap="none" spc="0" normalizeH="0" baseline="0" dirty="0">
              <a:ln>
                <a:noFill/>
              </a:ln>
              <a:solidFill>
                <a:schemeClr val="bg1"/>
              </a:solidFill>
              <a:effectLst/>
              <a:uFillTx/>
              <a:latin typeface="TH SarabunPSK" panose="020B0500040200020003" pitchFamily="34" charset="-34"/>
              <a:cs typeface="TH SarabunPSK" panose="020B0500040200020003" pitchFamily="34" charset="-34"/>
              <a:sym typeface="Helvetica Light"/>
            </a:endParaRP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971B93A9-3935-423C-B979-90E92AECCFBF}"/>
              </a:ext>
            </a:extLst>
          </p:cNvPr>
          <p:cNvSpPr txBox="1"/>
          <p:nvPr/>
        </p:nvSpPr>
        <p:spPr>
          <a:xfrm>
            <a:off x="452886" y="5417482"/>
            <a:ext cx="12120113" cy="1210588"/>
          </a:xfrm>
          <a:prstGeom prst="rect">
            <a:avLst/>
          </a:prstGeom>
          <a:solidFill>
            <a:srgbClr val="285E5D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th-TH" b="1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TH SarabunPSK" panose="020B0500040200020003" pitchFamily="34" charset="-34"/>
                <a:cs typeface="TH SarabunPSK" panose="020B0500040200020003" pitchFamily="34" charset="-34"/>
                <a:sym typeface="Helvetica Light"/>
              </a:rPr>
              <a:t>การใช้งานโปรแกรมคอมพิวเตอร์แบบลองใช้ </a:t>
            </a:r>
            <a:r>
              <a:rPr kumimoji="0" lang="en-US" b="1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TH SarabunPSK" panose="020B0500040200020003" pitchFamily="34" charset="-34"/>
                <a:cs typeface="TH SarabunPSK" panose="020B0500040200020003" pitchFamily="34" charset="-34"/>
                <a:sym typeface="Helvetica Light"/>
              </a:rPr>
              <a:t>(Shareware) </a:t>
            </a:r>
            <a:r>
              <a:rPr kumimoji="0" lang="th-TH" b="1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TH SarabunPSK" panose="020B0500040200020003" pitchFamily="34" charset="-34"/>
                <a:cs typeface="TH SarabunPSK" panose="020B0500040200020003" pitchFamily="34" charset="-34"/>
                <a:sym typeface="Helvetica Light"/>
              </a:rPr>
              <a:t>อย่างต่อเนื่อง </a:t>
            </a:r>
          </a:p>
          <a:p>
            <a:pPr marL="0" marR="0" indent="0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th-TH" b="1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TH SarabunPSK" panose="020B0500040200020003" pitchFamily="34" charset="-34"/>
                <a:cs typeface="TH SarabunPSK" panose="020B0500040200020003" pitchFamily="34" charset="-34"/>
                <a:sym typeface="Helvetica Light"/>
              </a:rPr>
              <a:t>แม้ว่าจะหมดอายุการใช้งาน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EDDB272B-D2A2-49D6-BCC1-51E70CF88427}"/>
              </a:ext>
            </a:extLst>
          </p:cNvPr>
          <p:cNvSpPr txBox="1"/>
          <p:nvPr/>
        </p:nvSpPr>
        <p:spPr>
          <a:xfrm>
            <a:off x="472226" y="7186502"/>
            <a:ext cx="12120113" cy="1333698"/>
          </a:xfrm>
          <a:prstGeom prst="rect">
            <a:avLst/>
          </a:prstGeom>
          <a:solidFill>
            <a:srgbClr val="102625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th-TH" sz="4000" b="1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TH SarabunPSK" panose="020B0500040200020003" pitchFamily="34" charset="-34"/>
                <a:cs typeface="TH SarabunPSK" panose="020B0500040200020003" pitchFamily="34" charset="-34"/>
                <a:sym typeface="Helvetica Light"/>
              </a:rPr>
              <a:t>ผู้นำไปใช้มีเจตนาทุจริต นำผลงานไปใช้โดยไม่อ้างอิงหรือใช้ในลักษณะที่ทำให้ผู้อื่น</a:t>
            </a:r>
          </a:p>
          <a:p>
            <a:pPr marL="0" marR="0" indent="0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th-TH" sz="4000" b="1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TH SarabunPSK" panose="020B0500040200020003" pitchFamily="34" charset="-34"/>
                <a:cs typeface="TH SarabunPSK" panose="020B0500040200020003" pitchFamily="34" charset="-34"/>
                <a:sym typeface="Helvetica Light"/>
              </a:rPr>
              <a:t>เข้าใจผิดคิดว่าผลงานนั้นเป็นลิขสิทธิ์ของตนเอง</a:t>
            </a:r>
          </a:p>
        </p:txBody>
      </p:sp>
    </p:spTree>
    <p:extLst>
      <p:ext uri="{BB962C8B-B14F-4D97-AF65-F5344CB8AC3E}">
        <p14:creationId xmlns:p14="http://schemas.microsoft.com/office/powerpoint/2010/main" val="240850335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" grpId="0" animBg="1"/>
      <p:bldP spid="73" grpId="0" animBg="1"/>
      <p:bldP spid="74" grpId="0" animBg="1"/>
      <p:bldP spid="75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>
            <a:extLst>
              <a:ext uri="{FF2B5EF4-FFF2-40B4-BE49-F238E27FC236}">
                <a16:creationId xmlns:a16="http://schemas.microsoft.com/office/drawing/2014/main" id="{938C0D71-C889-C24F-9AD8-DBB3A8BB69A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384" y="169665"/>
            <a:ext cx="1128047" cy="1270051"/>
          </a:xfrm>
          <a:prstGeom prst="rect">
            <a:avLst/>
          </a:prstGeom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8EE21AEF-97B1-B54F-9E79-7D93BC717141}"/>
              </a:ext>
            </a:extLst>
          </p:cNvPr>
          <p:cNvCxnSpPr>
            <a:cxnSpLocks/>
          </p:cNvCxnSpPr>
          <p:nvPr/>
        </p:nvCxnSpPr>
        <p:spPr>
          <a:xfrm>
            <a:off x="-17585" y="1652953"/>
            <a:ext cx="13022385" cy="0"/>
          </a:xfrm>
          <a:prstGeom prst="line">
            <a:avLst/>
          </a:prstGeom>
          <a:noFill/>
          <a:ln w="114300" cap="flat">
            <a:solidFill>
              <a:srgbClr val="4BAFAD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9AB6CD2B-EB28-0C4C-8071-BC867E9C7B25}"/>
              </a:ext>
            </a:extLst>
          </p:cNvPr>
          <p:cNvSpPr txBox="1">
            <a:spLocks/>
          </p:cNvSpPr>
          <p:nvPr/>
        </p:nvSpPr>
        <p:spPr>
          <a:xfrm>
            <a:off x="452887" y="9283700"/>
            <a:ext cx="11750836" cy="403353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1pPr>
            <a:lvl2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2pPr>
            <a:lvl3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3pPr>
            <a:lvl4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4pPr>
            <a:lvl5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5pPr>
            <a:lvl6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6pPr>
            <a:lvl7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7pPr>
            <a:lvl8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8pPr>
            <a:lvl9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9pPr>
          </a:lstStyle>
          <a:p>
            <a:pPr algn="ctr" hangingPunct="1"/>
            <a:r>
              <a:rPr lang="th-TH" sz="2400" b="1" dirty="0">
                <a:solidFill>
                  <a:schemeClr val="tx1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สถาบันส่งเสริมการสอนวิทยาศาสตร์และเทคโนโลยี</a:t>
            </a:r>
            <a:endParaRPr lang="en-US" sz="2400" b="1" dirty="0">
              <a:solidFill>
                <a:schemeClr val="tx1"/>
              </a:solidFill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67DAF5D-25C6-034E-8DCB-C95B38C97E69}"/>
              </a:ext>
            </a:extLst>
          </p:cNvPr>
          <p:cNvSpPr txBox="1"/>
          <p:nvPr/>
        </p:nvSpPr>
        <p:spPr>
          <a:xfrm>
            <a:off x="1582614" y="245065"/>
            <a:ext cx="10990385" cy="121058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th-TH" sz="72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TH Sarabun New" panose="020B0500040200020003" pitchFamily="34" charset="-34"/>
                <a:cs typeface="TH Sarabun New" panose="020B0500040200020003" pitchFamily="34" charset="-34"/>
                <a:sym typeface="Helvetica Light"/>
              </a:rPr>
              <a:t>ร่วมกันอภิปรายคำถามต่อไปนี้</a:t>
            </a:r>
            <a:endParaRPr kumimoji="0" lang="en-US" sz="72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TH Sarabun New" panose="020B0500040200020003" pitchFamily="34" charset="-34"/>
              <a:cs typeface="TH Sarabun New" panose="020B0500040200020003" pitchFamily="34" charset="-34"/>
              <a:sym typeface="Helvetica Light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444A874-E67C-B145-A9AB-51B6DB68DDA4}"/>
              </a:ext>
            </a:extLst>
          </p:cNvPr>
          <p:cNvSpPr txBox="1"/>
          <p:nvPr/>
        </p:nvSpPr>
        <p:spPr>
          <a:xfrm rot="10800000" flipV="1">
            <a:off x="931007" y="2126027"/>
            <a:ext cx="11142785" cy="625812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857250" marR="0" indent="-857250" algn="l" defTabSz="584200" rtl="0" fontAlgn="auto" latinLnBrk="0" hangingPunct="0"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th-TH" sz="5000" i="0" u="none" strike="noStrike" cap="none" spc="0" normalizeH="0" baseline="0" dirty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TH Sarabun New" panose="020B0500040200020003" pitchFamily="34" charset="-34"/>
                <a:cs typeface="TH Sarabun New" panose="020B0500040200020003" pitchFamily="34" charset="-34"/>
                <a:sym typeface="Helvetica Light"/>
              </a:rPr>
              <a:t>ข้อยกเว้นการละเมินลิขสิทธิ์ที่กำหนดต้องไม่ขัดกับสิ่งใดบ้าง</a:t>
            </a:r>
          </a:p>
          <a:p>
            <a:pPr marL="857250" marR="0" indent="-857250" algn="l" defTabSz="584200" rtl="0" fontAlgn="auto" latinLnBrk="0" hangingPunct="0"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th-TH" sz="5000" dirty="0">
                <a:solidFill>
                  <a:schemeClr val="tx1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การนำรูปภาพจากอินเทอร์เน็ตมาใช้งานในลักษณะใดที่จำเป็นต้องขออนุญาตจากเจ้าของลิขสิทธิ์และลักษณะใดบ้างที่ไม่จำเป็นต้องขออนุญาต</a:t>
            </a:r>
          </a:p>
          <a:p>
            <a:pPr marL="857250" marR="0" indent="-857250" algn="l" defTabSz="584200" rtl="0" fontAlgn="auto" latinLnBrk="0" hangingPunct="0"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th-TH" sz="5000" i="0" u="none" strike="noStrike" cap="none" spc="0" normalizeH="0" baseline="0" dirty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TH Sarabun New" panose="020B0500040200020003" pitchFamily="34" charset="-34"/>
                <a:cs typeface="TH Sarabun New" panose="020B0500040200020003" pitchFamily="34" charset="-34"/>
                <a:sym typeface="Helvetica Light"/>
              </a:rPr>
              <a:t>หากนักเรียนซื้อซีดีเพลงมาอย่างถูกต้อง เมื่อเราใช้แล้วสามารถนำไปขายต่อได้หรือไม่</a:t>
            </a:r>
          </a:p>
          <a:p>
            <a:pPr marL="857250" marR="0" indent="-857250" algn="l" defTabSz="584200" rtl="0" fontAlgn="auto" latinLnBrk="0" hangingPunct="0"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th-TH" sz="5000" dirty="0">
                <a:solidFill>
                  <a:schemeClr val="tx1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เราสามารถสำเนาโปรแกรมคอมพิวเตอร์ไว้ใช้งานสำหรับป้องกันต้นฉบับสูญหายได้หรือไม่</a:t>
            </a:r>
            <a:endParaRPr kumimoji="0" lang="en-US" sz="5000" i="0" u="none" strike="noStrike" cap="none" spc="0" normalizeH="0" baseline="0" dirty="0">
              <a:ln>
                <a:noFill/>
              </a:ln>
              <a:solidFill>
                <a:schemeClr val="tx1"/>
              </a:solidFill>
              <a:effectLst/>
              <a:uFillTx/>
              <a:latin typeface="TH Sarabun New" panose="020B0500040200020003" pitchFamily="34" charset="-34"/>
              <a:cs typeface="TH Sarabun New" panose="020B0500040200020003" pitchFamily="34" charset="-34"/>
              <a:sym typeface="Helvetica Light"/>
            </a:endParaRPr>
          </a:p>
        </p:txBody>
      </p:sp>
    </p:spTree>
    <p:extLst>
      <p:ext uri="{BB962C8B-B14F-4D97-AF65-F5344CB8AC3E}">
        <p14:creationId xmlns:p14="http://schemas.microsoft.com/office/powerpoint/2010/main" val="100981321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>
            <a:extLst>
              <a:ext uri="{FF2B5EF4-FFF2-40B4-BE49-F238E27FC236}">
                <a16:creationId xmlns:a16="http://schemas.microsoft.com/office/drawing/2014/main" id="{938C0D71-C889-C24F-9AD8-DBB3A8BB69A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384" y="169665"/>
            <a:ext cx="1128047" cy="1270051"/>
          </a:xfrm>
          <a:prstGeom prst="rect">
            <a:avLst/>
          </a:prstGeom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8EE21AEF-97B1-B54F-9E79-7D93BC717141}"/>
              </a:ext>
            </a:extLst>
          </p:cNvPr>
          <p:cNvCxnSpPr>
            <a:cxnSpLocks/>
          </p:cNvCxnSpPr>
          <p:nvPr/>
        </p:nvCxnSpPr>
        <p:spPr>
          <a:xfrm>
            <a:off x="-17585" y="1652953"/>
            <a:ext cx="13022385" cy="0"/>
          </a:xfrm>
          <a:prstGeom prst="line">
            <a:avLst/>
          </a:prstGeom>
          <a:noFill/>
          <a:ln w="114300" cap="flat">
            <a:solidFill>
              <a:srgbClr val="4BAFAD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9AB6CD2B-EB28-0C4C-8071-BC867E9C7B25}"/>
              </a:ext>
            </a:extLst>
          </p:cNvPr>
          <p:cNvSpPr txBox="1">
            <a:spLocks/>
          </p:cNvSpPr>
          <p:nvPr/>
        </p:nvSpPr>
        <p:spPr>
          <a:xfrm>
            <a:off x="452887" y="9283700"/>
            <a:ext cx="11750836" cy="403353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1pPr>
            <a:lvl2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2pPr>
            <a:lvl3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3pPr>
            <a:lvl4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4pPr>
            <a:lvl5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5pPr>
            <a:lvl6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6pPr>
            <a:lvl7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7pPr>
            <a:lvl8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8pPr>
            <a:lvl9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9pPr>
          </a:lstStyle>
          <a:p>
            <a:pPr algn="ctr" hangingPunct="1"/>
            <a:r>
              <a:rPr lang="th-TH" sz="2400" b="1" dirty="0">
                <a:solidFill>
                  <a:schemeClr val="tx1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สถาบันส่งเสริมการสอนวิทยาศาสตร์และเทคโนโลยี</a:t>
            </a:r>
            <a:endParaRPr lang="en-US" sz="2400" b="1" dirty="0">
              <a:solidFill>
                <a:schemeClr val="tx1"/>
              </a:solidFill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67DAF5D-25C6-034E-8DCB-C95B38C97E69}"/>
              </a:ext>
            </a:extLst>
          </p:cNvPr>
          <p:cNvSpPr txBox="1"/>
          <p:nvPr/>
        </p:nvSpPr>
        <p:spPr>
          <a:xfrm>
            <a:off x="1582614" y="245065"/>
            <a:ext cx="10990385" cy="121058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th-TH" sz="7200" b="1" i="0" strike="noStrike" cap="none" spc="0" normalizeH="0" baseline="0" dirty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TH Sarabun New" panose="020B0500040200020003" pitchFamily="34" charset="-34"/>
                <a:cs typeface="TH Sarabun New" panose="020B0500040200020003" pitchFamily="34" charset="-34"/>
                <a:sym typeface="Helvetica Light"/>
              </a:rPr>
              <a:t>ทบทวนความรู้</a:t>
            </a:r>
            <a:endParaRPr kumimoji="0" lang="en-US" sz="7200" b="1" i="0" strike="noStrike" cap="none" spc="0" normalizeH="0" baseline="0" dirty="0">
              <a:ln>
                <a:noFill/>
              </a:ln>
              <a:solidFill>
                <a:schemeClr val="tx1"/>
              </a:solidFill>
              <a:effectLst/>
              <a:uFillTx/>
              <a:latin typeface="TH Sarabun New" panose="020B0500040200020003" pitchFamily="34" charset="-34"/>
              <a:cs typeface="TH Sarabun New" panose="020B0500040200020003" pitchFamily="34" charset="-34"/>
              <a:sym typeface="Helvetica Light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35F72EA-5586-7740-844F-024A3062D508}"/>
              </a:ext>
            </a:extLst>
          </p:cNvPr>
          <p:cNvSpPr txBox="1"/>
          <p:nvPr/>
        </p:nvSpPr>
        <p:spPr>
          <a:xfrm>
            <a:off x="617131" y="1592856"/>
            <a:ext cx="12102123" cy="772006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algn="l">
              <a:lnSpc>
                <a:spcPct val="150000"/>
              </a:lnSpc>
            </a:pPr>
            <a:r>
              <a:rPr lang="th-TH" sz="66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นักเรียนช่วยตอบคำถามต่อไปนี้</a:t>
            </a:r>
          </a:p>
          <a:p>
            <a:pPr marL="685800" indent="-6858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th-TH" sz="66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ลิขสิทธิ์ หมายถึงอะไร</a:t>
            </a:r>
          </a:p>
          <a:p>
            <a:pPr marL="685800" indent="-6858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th-TH" sz="66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ผลงานที่มีลิขสิทธิ์มีอะไรบ้าง</a:t>
            </a:r>
          </a:p>
          <a:p>
            <a:pPr marL="685800" indent="-6858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th-TH" sz="6600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เจ้าของผลงานที่มีลิขสิทธิ์สามารถทำอะไรได้บ้างในผลงานชิ้นนั้น</a:t>
            </a:r>
          </a:p>
        </p:txBody>
      </p:sp>
    </p:spTree>
    <p:extLst>
      <p:ext uri="{BB962C8B-B14F-4D97-AF65-F5344CB8AC3E}">
        <p14:creationId xmlns:p14="http://schemas.microsoft.com/office/powerpoint/2010/main" val="1737907102"/>
      </p:ext>
    </p:extLst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>
            <a:extLst>
              <a:ext uri="{FF2B5EF4-FFF2-40B4-BE49-F238E27FC236}">
                <a16:creationId xmlns:a16="http://schemas.microsoft.com/office/drawing/2014/main" id="{938C0D71-C889-C24F-9AD8-DBB3A8BB69A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384" y="169665"/>
            <a:ext cx="1128047" cy="1270051"/>
          </a:xfrm>
          <a:prstGeom prst="rect">
            <a:avLst/>
          </a:prstGeom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8EE21AEF-97B1-B54F-9E79-7D93BC717141}"/>
              </a:ext>
            </a:extLst>
          </p:cNvPr>
          <p:cNvCxnSpPr>
            <a:cxnSpLocks/>
          </p:cNvCxnSpPr>
          <p:nvPr/>
        </p:nvCxnSpPr>
        <p:spPr>
          <a:xfrm>
            <a:off x="-17585" y="1652953"/>
            <a:ext cx="13022385" cy="0"/>
          </a:xfrm>
          <a:prstGeom prst="line">
            <a:avLst/>
          </a:prstGeom>
          <a:noFill/>
          <a:ln w="114300" cap="flat">
            <a:solidFill>
              <a:srgbClr val="4BAFAD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9AB6CD2B-EB28-0C4C-8071-BC867E9C7B25}"/>
              </a:ext>
            </a:extLst>
          </p:cNvPr>
          <p:cNvSpPr txBox="1">
            <a:spLocks/>
          </p:cNvSpPr>
          <p:nvPr/>
        </p:nvSpPr>
        <p:spPr>
          <a:xfrm>
            <a:off x="452887" y="9283700"/>
            <a:ext cx="11750836" cy="403353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1pPr>
            <a:lvl2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2pPr>
            <a:lvl3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3pPr>
            <a:lvl4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4pPr>
            <a:lvl5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5pPr>
            <a:lvl6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6pPr>
            <a:lvl7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7pPr>
            <a:lvl8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8pPr>
            <a:lvl9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9pPr>
          </a:lstStyle>
          <a:p>
            <a:pPr algn="ctr" hangingPunct="1"/>
            <a:r>
              <a:rPr lang="th-TH" sz="2400" b="1" dirty="0">
                <a:solidFill>
                  <a:schemeClr val="tx1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สถาบันส่งเสริมการสอนวิทยาศาสตร์และเทคโนโลยี</a:t>
            </a:r>
            <a:endParaRPr lang="en-US" sz="2400" b="1" dirty="0">
              <a:solidFill>
                <a:schemeClr val="tx1"/>
              </a:solidFill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67DAF5D-25C6-034E-8DCB-C95B38C97E69}"/>
              </a:ext>
            </a:extLst>
          </p:cNvPr>
          <p:cNvSpPr txBox="1"/>
          <p:nvPr/>
        </p:nvSpPr>
        <p:spPr>
          <a:xfrm>
            <a:off x="1582614" y="245065"/>
            <a:ext cx="10990385" cy="121058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th-TH" sz="72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TH Sarabun New" panose="020B0500040200020003" pitchFamily="34" charset="-34"/>
                <a:cs typeface="TH Sarabun New" panose="020B0500040200020003" pitchFamily="34" charset="-34"/>
                <a:sym typeface="Helvetica Light"/>
              </a:rPr>
              <a:t>ให้นักเรียนดูคลิปวิดีโอ</a:t>
            </a:r>
            <a:endParaRPr kumimoji="0" lang="en-US" sz="72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TH Sarabun New" panose="020B0500040200020003" pitchFamily="34" charset="-34"/>
              <a:cs typeface="TH Sarabun New" panose="020B0500040200020003" pitchFamily="34" charset="-34"/>
              <a:sym typeface="Helvetica Light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444A874-E67C-B145-A9AB-51B6DB68DDA4}"/>
              </a:ext>
            </a:extLst>
          </p:cNvPr>
          <p:cNvSpPr txBox="1"/>
          <p:nvPr/>
        </p:nvSpPr>
        <p:spPr>
          <a:xfrm rot="10800000" flipV="1">
            <a:off x="931007" y="3714191"/>
            <a:ext cx="11142785" cy="218008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th-TH" sz="5400" b="1" dirty="0">
                <a:solidFill>
                  <a:schemeClr val="tx1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รู้ทันลิขสิทธิ์</a:t>
            </a:r>
          </a:p>
          <a:p>
            <a:pPr>
              <a:lnSpc>
                <a:spcPct val="150000"/>
              </a:lnSpc>
            </a:pPr>
            <a:r>
              <a:rPr lang="th-TH" u="sng" dirty="0">
                <a:hlinkClick r:id="rId3"/>
              </a:rPr>
              <a:t>https://www.youtube.com/watch?v=XPRrvR69Iyc</a:t>
            </a:r>
            <a:endParaRPr lang="th-TH" sz="5400" b="1" dirty="0">
              <a:solidFill>
                <a:schemeClr val="tx1"/>
              </a:solidFill>
              <a:latin typeface="TH Sarabun New" panose="020B0500040200020003" pitchFamily="34" charset="-34"/>
              <a:cs typeface="TH Sarabun New" panose="020B0500040200020003" pitchFamily="34" charset="-34"/>
              <a:hlinkClick r:id="rId4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</p:txBody>
      </p:sp>
    </p:spTree>
    <p:extLst>
      <p:ext uri="{BB962C8B-B14F-4D97-AF65-F5344CB8AC3E}">
        <p14:creationId xmlns:p14="http://schemas.microsoft.com/office/powerpoint/2010/main" val="3303965667"/>
      </p:ext>
    </p:extLst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>
            <a:extLst>
              <a:ext uri="{FF2B5EF4-FFF2-40B4-BE49-F238E27FC236}">
                <a16:creationId xmlns:a16="http://schemas.microsoft.com/office/drawing/2014/main" id="{0A37FED1-170E-C74F-AB94-43D00BF15BA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57031" y="287118"/>
            <a:ext cx="1309981" cy="1474888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D379B076-D2F3-F744-9584-5038AA050BBC}"/>
              </a:ext>
            </a:extLst>
          </p:cNvPr>
          <p:cNvSpPr/>
          <p:nvPr/>
        </p:nvSpPr>
        <p:spPr>
          <a:xfrm>
            <a:off x="-70340" y="2637692"/>
            <a:ext cx="13188462" cy="4607170"/>
          </a:xfrm>
          <a:prstGeom prst="rect">
            <a:avLst/>
          </a:prstGeom>
          <a:solidFill>
            <a:srgbClr val="4BAFAD"/>
          </a:solidFill>
          <a:ln w="12700" cap="flat">
            <a:noFill/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8100" tIns="38100" rIns="38100" bIns="38100" numCol="1" spcCol="38100" rtlCol="0" anchor="t">
            <a:spAutoFit/>
          </a:bodyPr>
          <a:lstStyle/>
          <a:p>
            <a:pPr marL="0" marR="0" indent="0" algn="ctr" defTabSz="130048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>
                <a:solidFill>
                  <a:srgbClr val="000000"/>
                </a:solidFill>
              </a:u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BEDB711-BA5C-9444-8DBA-AF04B9064FB1}"/>
              </a:ext>
            </a:extLst>
          </p:cNvPr>
          <p:cNvSpPr txBox="1">
            <a:spLocks/>
          </p:cNvSpPr>
          <p:nvPr/>
        </p:nvSpPr>
        <p:spPr>
          <a:xfrm>
            <a:off x="452887" y="9283700"/>
            <a:ext cx="11750836" cy="4033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91439" tIns="45719" rIns="91439" bIns="45719">
            <a:noAutofit/>
          </a:bodyPr>
          <a:lstStyle>
            <a:lvl1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1pPr>
            <a:lvl2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2pPr>
            <a:lvl3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3pPr>
            <a:lvl4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4pPr>
            <a:lvl5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5pPr>
            <a:lvl6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6pPr>
            <a:lvl7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7pPr>
            <a:lvl8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8pPr>
            <a:lvl9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9pPr>
          </a:lstStyle>
          <a:p>
            <a:pPr algn="ctr" hangingPunct="1"/>
            <a:r>
              <a:rPr lang="th-TH" sz="2400" b="1" dirty="0">
                <a:solidFill>
                  <a:schemeClr val="tx1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สถาบันส่งเสริมการสอนวิทยาศาสตร์และเทคโนโลยี</a:t>
            </a:r>
            <a:endParaRPr lang="en-US" sz="2400" b="1" dirty="0">
              <a:solidFill>
                <a:schemeClr val="tx1"/>
              </a:solidFill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7" name="ชื่อเรื่อง">
            <a:extLst>
              <a:ext uri="{FF2B5EF4-FFF2-40B4-BE49-F238E27FC236}">
                <a16:creationId xmlns:a16="http://schemas.microsoft.com/office/drawing/2014/main" id="{CCD65BAA-E8F7-664B-A7F1-BBE4362788A5}"/>
              </a:ext>
            </a:extLst>
          </p:cNvPr>
          <p:cNvSpPr txBox="1">
            <a:spLocks/>
          </p:cNvSpPr>
          <p:nvPr/>
        </p:nvSpPr>
        <p:spPr>
          <a:xfrm>
            <a:off x="814639" y="3286219"/>
            <a:ext cx="11375521" cy="3181161"/>
          </a:xfrm>
          <a:prstGeom prst="rect">
            <a:avLst/>
          </a:prstGeom>
        </p:spPr>
        <p:txBody>
          <a:bodyPr/>
          <a:lstStyle>
            <a:lvl1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6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1pPr>
            <a:lvl2pPr marL="0" marR="0" indent="34290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6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2pPr>
            <a:lvl3pPr marL="0" marR="0" indent="68580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6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3pPr>
            <a:lvl4pPr marL="0" marR="0" indent="102870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6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4pPr>
            <a:lvl5pPr marL="0" marR="0" indent="137160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6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5pPr>
            <a:lvl6pPr marL="0" marR="0" indent="171450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6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6pPr>
            <a:lvl7pPr marL="0" marR="0" indent="205740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6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7pPr>
            <a:lvl8pPr marL="0" marR="0" indent="240030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6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8pPr>
            <a:lvl9pPr marL="0" marR="0" indent="274320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6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9pPr>
          </a:lstStyle>
          <a:p>
            <a:pPr algn="ctr" hangingPunct="1"/>
            <a:r>
              <a:rPr lang="th-TH" sz="65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ศึกษาเนื้อหาในหนังสือเรียน</a:t>
            </a:r>
          </a:p>
          <a:p>
            <a:pPr algn="ctr" hangingPunct="1"/>
            <a:r>
              <a:rPr lang="th-TH" sz="65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บทที่ </a:t>
            </a:r>
            <a:r>
              <a:rPr lang="en-US" sz="65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6 </a:t>
            </a:r>
            <a:endParaRPr lang="th-TH" sz="6500" b="1"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  <a:p>
            <a:pPr algn="ctr" hangingPunct="1"/>
            <a:r>
              <a:rPr lang="th-TH" sz="65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หัวข้อ </a:t>
            </a:r>
            <a:r>
              <a:rPr lang="en-US" sz="65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6.5 </a:t>
            </a:r>
            <a:r>
              <a:rPr lang="th-TH" sz="65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การใช้งานที่มีลิขสิทธิ์ที่เป็นธรรม</a:t>
            </a:r>
          </a:p>
        </p:txBody>
      </p:sp>
    </p:spTree>
    <p:extLst>
      <p:ext uri="{BB962C8B-B14F-4D97-AF65-F5344CB8AC3E}">
        <p14:creationId xmlns:p14="http://schemas.microsoft.com/office/powerpoint/2010/main" val="3094164064"/>
      </p:ext>
    </p:extLst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>
            <a:extLst>
              <a:ext uri="{FF2B5EF4-FFF2-40B4-BE49-F238E27FC236}">
                <a16:creationId xmlns:a16="http://schemas.microsoft.com/office/drawing/2014/main" id="{938C0D71-C889-C24F-9AD8-DBB3A8BB69A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384" y="169665"/>
            <a:ext cx="1128047" cy="1270051"/>
          </a:xfrm>
          <a:prstGeom prst="rect">
            <a:avLst/>
          </a:prstGeom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8EE21AEF-97B1-B54F-9E79-7D93BC717141}"/>
              </a:ext>
            </a:extLst>
          </p:cNvPr>
          <p:cNvCxnSpPr>
            <a:cxnSpLocks/>
          </p:cNvCxnSpPr>
          <p:nvPr/>
        </p:nvCxnSpPr>
        <p:spPr>
          <a:xfrm>
            <a:off x="-17585" y="1652953"/>
            <a:ext cx="13022385" cy="0"/>
          </a:xfrm>
          <a:prstGeom prst="line">
            <a:avLst/>
          </a:prstGeom>
          <a:noFill/>
          <a:ln w="114300" cap="flat">
            <a:solidFill>
              <a:srgbClr val="4BAFAD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9AB6CD2B-EB28-0C4C-8071-BC867E9C7B25}"/>
              </a:ext>
            </a:extLst>
          </p:cNvPr>
          <p:cNvSpPr txBox="1">
            <a:spLocks/>
          </p:cNvSpPr>
          <p:nvPr/>
        </p:nvSpPr>
        <p:spPr>
          <a:xfrm>
            <a:off x="452887" y="9283700"/>
            <a:ext cx="11750836" cy="403353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1pPr>
            <a:lvl2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2pPr>
            <a:lvl3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3pPr>
            <a:lvl4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4pPr>
            <a:lvl5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5pPr>
            <a:lvl6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6pPr>
            <a:lvl7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7pPr>
            <a:lvl8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8pPr>
            <a:lvl9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9pPr>
          </a:lstStyle>
          <a:p>
            <a:pPr algn="ctr" hangingPunct="1"/>
            <a:r>
              <a:rPr lang="th-TH" sz="2400" b="1" dirty="0">
                <a:solidFill>
                  <a:schemeClr val="tx1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สถาบันส่งเสริมการสอนวิทยาศาสตร์และเทคโนโลยี</a:t>
            </a:r>
            <a:endParaRPr lang="en-US" sz="2400" b="1" dirty="0">
              <a:solidFill>
                <a:schemeClr val="tx1"/>
              </a:solidFill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67DAF5D-25C6-034E-8DCB-C95B38C97E69}"/>
              </a:ext>
            </a:extLst>
          </p:cNvPr>
          <p:cNvSpPr txBox="1"/>
          <p:nvPr/>
        </p:nvSpPr>
        <p:spPr>
          <a:xfrm>
            <a:off x="1582614" y="245065"/>
            <a:ext cx="10990385" cy="121058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th-TH" sz="72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TH Sarabun New" panose="020B0500040200020003" pitchFamily="34" charset="-34"/>
                <a:cs typeface="TH Sarabun New" panose="020B0500040200020003" pitchFamily="34" charset="-34"/>
                <a:sym typeface="Helvetica Light"/>
              </a:rPr>
              <a:t>การใช้ผลงานที่มีลิขสิทธิ์</a:t>
            </a:r>
            <a:endParaRPr kumimoji="0" lang="en-US" sz="72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TH Sarabun New" panose="020B0500040200020003" pitchFamily="34" charset="-34"/>
              <a:cs typeface="TH Sarabun New" panose="020B0500040200020003" pitchFamily="34" charset="-34"/>
              <a:sym typeface="Helvetica Light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35F72EA-5586-7740-844F-024A3062D508}"/>
              </a:ext>
            </a:extLst>
          </p:cNvPr>
          <p:cNvSpPr txBox="1"/>
          <p:nvPr/>
        </p:nvSpPr>
        <p:spPr>
          <a:xfrm>
            <a:off x="340606" y="2524890"/>
            <a:ext cx="12232393" cy="564257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r>
              <a:rPr lang="th-TH" sz="60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ผู้ใดต้องการใช้ผลงานที่มีลิขสิทธิ์ </a:t>
            </a:r>
            <a:r>
              <a:rPr lang="en-US" sz="60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(Copyright) </a:t>
            </a:r>
            <a:endParaRPr lang="th-TH" sz="6000" b="1"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  <a:p>
            <a:r>
              <a:rPr lang="th-TH" sz="60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ต้องได้รับอนุญาตจากเจ้าของผลงานก่อน </a:t>
            </a:r>
          </a:p>
          <a:p>
            <a:r>
              <a:rPr lang="th-TH" sz="60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เพราะ กฎหมายให้ความคุ้มครองไว้</a:t>
            </a:r>
          </a:p>
          <a:p>
            <a:r>
              <a:rPr lang="th-TH" sz="6000" b="1" u="sng" dirty="0">
                <a:solidFill>
                  <a:srgbClr val="C00000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แต่ มีข้อยกเว้นให้ใช้งานได้บางอย่างโดยไม่ต้องขออนุญาต</a:t>
            </a:r>
          </a:p>
          <a:p>
            <a:r>
              <a:rPr lang="th-TH" sz="6000" b="1" u="sng" dirty="0">
                <a:solidFill>
                  <a:srgbClr val="C00000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ซึ่งเรียกว่า การใช้งานลิขสิทธิ์ที่เป็นธรรม </a:t>
            </a:r>
            <a:r>
              <a:rPr lang="en-US" sz="6000" b="1" u="sng" dirty="0">
                <a:solidFill>
                  <a:srgbClr val="C00000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(fair use)</a:t>
            </a:r>
          </a:p>
          <a:p>
            <a:r>
              <a:rPr lang="th-TH" sz="6000" b="1" u="sng" dirty="0">
                <a:solidFill>
                  <a:srgbClr val="C00000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แต่ต้องไม่กระทบกับเจ้าของลิขสิทธิ์</a:t>
            </a:r>
          </a:p>
        </p:txBody>
      </p:sp>
    </p:spTree>
    <p:extLst>
      <p:ext uri="{BB962C8B-B14F-4D97-AF65-F5344CB8AC3E}">
        <p14:creationId xmlns:p14="http://schemas.microsoft.com/office/powerpoint/2010/main" val="2539290783"/>
      </p:ext>
    </p:extLst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>
            <a:extLst>
              <a:ext uri="{FF2B5EF4-FFF2-40B4-BE49-F238E27FC236}">
                <a16:creationId xmlns:a16="http://schemas.microsoft.com/office/drawing/2014/main" id="{938C0D71-C889-C24F-9AD8-DBB3A8BB69A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384" y="169665"/>
            <a:ext cx="1128047" cy="1270051"/>
          </a:xfrm>
          <a:prstGeom prst="rect">
            <a:avLst/>
          </a:prstGeom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8EE21AEF-97B1-B54F-9E79-7D93BC717141}"/>
              </a:ext>
            </a:extLst>
          </p:cNvPr>
          <p:cNvCxnSpPr>
            <a:cxnSpLocks/>
          </p:cNvCxnSpPr>
          <p:nvPr/>
        </p:nvCxnSpPr>
        <p:spPr>
          <a:xfrm>
            <a:off x="-17585" y="1652953"/>
            <a:ext cx="13022385" cy="0"/>
          </a:xfrm>
          <a:prstGeom prst="line">
            <a:avLst/>
          </a:prstGeom>
          <a:noFill/>
          <a:ln w="114300" cap="flat">
            <a:solidFill>
              <a:srgbClr val="4BAFAD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9AB6CD2B-EB28-0C4C-8071-BC867E9C7B25}"/>
              </a:ext>
            </a:extLst>
          </p:cNvPr>
          <p:cNvSpPr txBox="1">
            <a:spLocks/>
          </p:cNvSpPr>
          <p:nvPr/>
        </p:nvSpPr>
        <p:spPr>
          <a:xfrm>
            <a:off x="452887" y="9283700"/>
            <a:ext cx="11750836" cy="403353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1pPr>
            <a:lvl2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2pPr>
            <a:lvl3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3pPr>
            <a:lvl4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4pPr>
            <a:lvl5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5pPr>
            <a:lvl6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6pPr>
            <a:lvl7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7pPr>
            <a:lvl8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8pPr>
            <a:lvl9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9pPr>
          </a:lstStyle>
          <a:p>
            <a:pPr algn="ctr" hangingPunct="1"/>
            <a:r>
              <a:rPr lang="th-TH" sz="2400" b="1" dirty="0">
                <a:solidFill>
                  <a:schemeClr val="tx1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สถาบันส่งเสริมการสอนวิทยาศาสตร์และเทคโนโลยี</a:t>
            </a:r>
            <a:endParaRPr lang="en-US" sz="2400" b="1" dirty="0">
              <a:solidFill>
                <a:schemeClr val="tx1"/>
              </a:solidFill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67DAF5D-25C6-034E-8DCB-C95B38C97E69}"/>
              </a:ext>
            </a:extLst>
          </p:cNvPr>
          <p:cNvSpPr txBox="1"/>
          <p:nvPr/>
        </p:nvSpPr>
        <p:spPr>
          <a:xfrm>
            <a:off x="1582614" y="245065"/>
            <a:ext cx="10990385" cy="121058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th-TH" sz="72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TH Sarabun New" panose="020B0500040200020003" pitchFamily="34" charset="-34"/>
                <a:cs typeface="TH Sarabun New" panose="020B0500040200020003" pitchFamily="34" charset="-34"/>
                <a:sym typeface="Helvetica Light"/>
              </a:rPr>
              <a:t>หลักการพิจารณาในการใช้ </a:t>
            </a:r>
            <a:r>
              <a:rPr kumimoji="0" lang="en-US" sz="72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TH Sarabun New" panose="020B0500040200020003" pitchFamily="34" charset="-34"/>
                <a:cs typeface="TH Sarabun New" panose="020B0500040200020003" pitchFamily="34" charset="-34"/>
                <a:sym typeface="Helvetica Light"/>
              </a:rPr>
              <a:t>fair use</a:t>
            </a:r>
          </a:p>
        </p:txBody>
      </p:sp>
      <p:grpSp>
        <p:nvGrpSpPr>
          <p:cNvPr id="7" name="组合 24">
            <a:extLst>
              <a:ext uri="{FF2B5EF4-FFF2-40B4-BE49-F238E27FC236}">
                <a16:creationId xmlns:a16="http://schemas.microsoft.com/office/drawing/2014/main" id="{71D9F10D-3FD6-4CC7-95FD-70439E5529DB}"/>
              </a:ext>
            </a:extLst>
          </p:cNvPr>
          <p:cNvGrpSpPr/>
          <p:nvPr/>
        </p:nvGrpSpPr>
        <p:grpSpPr>
          <a:xfrm rot="219500">
            <a:off x="725683" y="2076295"/>
            <a:ext cx="5034432" cy="6451249"/>
            <a:chOff x="641473" y="2015929"/>
            <a:chExt cx="3246463" cy="4160101"/>
          </a:xfrm>
        </p:grpSpPr>
        <p:sp>
          <p:nvSpPr>
            <p:cNvPr id="10" name="同侧圆角矩形 3">
              <a:extLst>
                <a:ext uri="{FF2B5EF4-FFF2-40B4-BE49-F238E27FC236}">
                  <a16:creationId xmlns:a16="http://schemas.microsoft.com/office/drawing/2014/main" id="{B74EB1DA-565E-4DEC-ADD3-2F8DE4F47F92}"/>
                </a:ext>
              </a:extLst>
            </p:cNvPr>
            <p:cNvSpPr/>
            <p:nvPr/>
          </p:nvSpPr>
          <p:spPr>
            <a:xfrm rot="21369282">
              <a:off x="641473" y="2542753"/>
              <a:ext cx="3145249" cy="3623481"/>
            </a:xfrm>
            <a:prstGeom prst="round2SameRect">
              <a:avLst>
                <a:gd name="adj1" fmla="val 6851"/>
                <a:gd name="adj2" fmla="val 0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1" name="圆角矩形 9">
              <a:extLst>
                <a:ext uri="{FF2B5EF4-FFF2-40B4-BE49-F238E27FC236}">
                  <a16:creationId xmlns:a16="http://schemas.microsoft.com/office/drawing/2014/main" id="{3105149A-6D1F-4410-B0C9-E2EC33B00EE5}"/>
                </a:ext>
              </a:extLst>
            </p:cNvPr>
            <p:cNvSpPr/>
            <p:nvPr/>
          </p:nvSpPr>
          <p:spPr>
            <a:xfrm rot="21369282">
              <a:off x="730669" y="5542309"/>
              <a:ext cx="3155885" cy="633721"/>
            </a:xfrm>
            <a:prstGeom prst="roundRect">
              <a:avLst>
                <a:gd name="adj" fmla="val 0"/>
              </a:avLst>
            </a:prstGeom>
            <a:solidFill>
              <a:srgbClr val="4BAFA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矩形 6">
              <a:extLst>
                <a:ext uri="{FF2B5EF4-FFF2-40B4-BE49-F238E27FC236}">
                  <a16:creationId xmlns:a16="http://schemas.microsoft.com/office/drawing/2014/main" id="{2BD10C35-614A-42F1-89D4-C91E6D1A7892}"/>
                </a:ext>
              </a:extLst>
            </p:cNvPr>
            <p:cNvSpPr/>
            <p:nvPr/>
          </p:nvSpPr>
          <p:spPr>
            <a:xfrm rot="21369282">
              <a:off x="731836" y="5673506"/>
              <a:ext cx="3156100" cy="37709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th-TH" altLang="zh-CN" sz="3200" b="1" dirty="0">
                  <a:solidFill>
                    <a:schemeClr val="bg1"/>
                  </a:solidFill>
                  <a:latin typeface="TH Sarabun New" panose="020B0500040200020003" pitchFamily="34" charset="-34"/>
                  <a:ea typeface="方正风雅宋简体" panose="02000000000000000000" pitchFamily="2" charset="-122"/>
                  <a:cs typeface="TH Sarabun New" panose="020B0500040200020003" pitchFamily="34" charset="-34"/>
                </a:rPr>
                <a:t>วัตถุประสงค์และลักษณะการใช้งานลิขสิทธิ์</a:t>
              </a:r>
              <a:endParaRPr lang="en-US" altLang="zh-CN" sz="3200" b="1" dirty="0">
                <a:solidFill>
                  <a:schemeClr val="bg1"/>
                </a:solidFill>
                <a:latin typeface="TH Sarabun New" panose="020B0500040200020003" pitchFamily="34" charset="-34"/>
                <a:ea typeface="方正风雅宋简体" panose="02000000000000000000" pitchFamily="2" charset="-122"/>
                <a:cs typeface="TH Sarabun New" panose="020B0500040200020003" pitchFamily="34" charset="-34"/>
              </a:endParaRPr>
            </a:p>
          </p:txBody>
        </p:sp>
        <p:sp>
          <p:nvSpPr>
            <p:cNvPr id="13" name="椭圆 15">
              <a:extLst>
                <a:ext uri="{FF2B5EF4-FFF2-40B4-BE49-F238E27FC236}">
                  <a16:creationId xmlns:a16="http://schemas.microsoft.com/office/drawing/2014/main" id="{E14A5959-6747-453F-B3EB-0C8C52C51AD4}"/>
                </a:ext>
              </a:extLst>
            </p:cNvPr>
            <p:cNvSpPr/>
            <p:nvPr/>
          </p:nvSpPr>
          <p:spPr>
            <a:xfrm rot="21369282">
              <a:off x="1579470" y="2015929"/>
              <a:ext cx="1091822" cy="1091822"/>
            </a:xfrm>
            <a:prstGeom prst="ellipse">
              <a:avLst/>
            </a:prstGeom>
            <a:solidFill>
              <a:srgbClr val="4BAFAD"/>
            </a:solidFill>
            <a:ln w="5715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4" name="矩形 1">
              <a:extLst>
                <a:ext uri="{FF2B5EF4-FFF2-40B4-BE49-F238E27FC236}">
                  <a16:creationId xmlns:a16="http://schemas.microsoft.com/office/drawing/2014/main" id="{0C0AFAC4-40B2-45E0-948D-CDDD548F08BF}"/>
                </a:ext>
              </a:extLst>
            </p:cNvPr>
            <p:cNvSpPr/>
            <p:nvPr/>
          </p:nvSpPr>
          <p:spPr>
            <a:xfrm rot="21369282">
              <a:off x="1936629" y="2076927"/>
              <a:ext cx="422265" cy="99961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8800" b="1" dirty="0">
                  <a:solidFill>
                    <a:schemeClr val="bg1"/>
                  </a:solidFill>
                  <a:latin typeface="TH Sarabun New" panose="020B0500040200020003" pitchFamily="34" charset="-34"/>
                  <a:ea typeface="MStiffHeiHK-UltraBold" panose="00000900000000000000" pitchFamily="50" charset="-120"/>
                  <a:cs typeface="TH Sarabun New" panose="020B0500040200020003" pitchFamily="34" charset="-34"/>
                </a:rPr>
                <a:t>1</a:t>
              </a:r>
              <a:endParaRPr lang="zh-CN" altLang="en-US" sz="8800" b="1" dirty="0">
                <a:latin typeface="TH Sarabun New" panose="020B0500040200020003" pitchFamily="34" charset="-34"/>
                <a:ea typeface="MStiffHeiHK-UltraBold" panose="00000900000000000000" pitchFamily="50" charset="-120"/>
                <a:cs typeface="TH Sarabun New" panose="020B0500040200020003" pitchFamily="34" charset="-34"/>
              </a:endParaRPr>
            </a:p>
          </p:txBody>
        </p:sp>
        <p:sp>
          <p:nvSpPr>
            <p:cNvPr id="15" name="文本框 21">
              <a:extLst>
                <a:ext uri="{FF2B5EF4-FFF2-40B4-BE49-F238E27FC236}">
                  <a16:creationId xmlns:a16="http://schemas.microsoft.com/office/drawing/2014/main" id="{B1EC6AD2-102D-4109-BFFE-EE7C210E3366}"/>
                </a:ext>
              </a:extLst>
            </p:cNvPr>
            <p:cNvSpPr txBox="1"/>
            <p:nvPr/>
          </p:nvSpPr>
          <p:spPr>
            <a:xfrm rot="21369282">
              <a:off x="695767" y="3219777"/>
              <a:ext cx="3103048" cy="20601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40000"/>
                </a:lnSpc>
              </a:pPr>
              <a:r>
                <a:rPr lang="th-TH" altLang="zh-CN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TH Sarabun New" panose="020B0500040200020003" pitchFamily="34" charset="-34"/>
                  <a:ea typeface="方正兰亭黑简体" panose="02000000000000000000" pitchFamily="2" charset="-122"/>
                  <a:cs typeface="TH Sarabun New" panose="020B0500040200020003" pitchFamily="34" charset="-34"/>
                </a:rPr>
                <a:t>ผู้นำไปใช้ต้องไม่มีวัตถุประสงค์</a:t>
              </a:r>
            </a:p>
            <a:p>
              <a:pPr algn="ctr">
                <a:lnSpc>
                  <a:spcPct val="140000"/>
                </a:lnSpc>
              </a:pPr>
              <a:r>
                <a:rPr lang="th-TH" altLang="zh-CN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TH Sarabun New" panose="020B0500040200020003" pitchFamily="34" charset="-34"/>
                  <a:ea typeface="方正兰亭黑简体" panose="02000000000000000000" pitchFamily="2" charset="-122"/>
                  <a:cs typeface="TH Sarabun New" panose="020B0500040200020003" pitchFamily="34" charset="-34"/>
                </a:rPr>
                <a:t>เพื่อการค้าหรือแสวงหาผลกำไร </a:t>
              </a:r>
            </a:p>
            <a:p>
              <a:pPr algn="ctr">
                <a:lnSpc>
                  <a:spcPct val="140000"/>
                </a:lnSpc>
              </a:pPr>
              <a:r>
                <a:rPr lang="th-TH" altLang="zh-CN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TH Sarabun New" panose="020B0500040200020003" pitchFamily="34" charset="-34"/>
                  <a:ea typeface="方正兰亭黑简体" panose="02000000000000000000" pitchFamily="2" charset="-122"/>
                  <a:cs typeface="TH Sarabun New" panose="020B0500040200020003" pitchFamily="34" charset="-34"/>
                </a:rPr>
                <a:t>ไม่มีเจตนาทุจริต</a:t>
              </a:r>
            </a:p>
            <a:p>
              <a:pPr algn="ctr">
                <a:lnSpc>
                  <a:spcPct val="140000"/>
                </a:lnSpc>
              </a:pPr>
              <a:r>
                <a:rPr lang="th-TH" altLang="zh-CN" u="sng" dirty="0">
                  <a:solidFill>
                    <a:schemeClr val="tx1"/>
                  </a:solidFill>
                  <a:latin typeface="TH Sarabun New" panose="020B0500040200020003" pitchFamily="34" charset="-34"/>
                  <a:ea typeface="方正兰亭黑简体" panose="02000000000000000000" pitchFamily="2" charset="-122"/>
                  <a:cs typeface="TH Sarabun New" panose="020B0500040200020003" pitchFamily="34" charset="-34"/>
                </a:rPr>
                <a:t>ใช้เพื่อประโยชน์แก่สังคม</a:t>
              </a:r>
              <a:endParaRPr lang="zh-CN" altLang="en-US" u="sng" dirty="0">
                <a:solidFill>
                  <a:schemeClr val="tx1"/>
                </a:solidFill>
                <a:latin typeface="TH Sarabun New" panose="020B0500040200020003" pitchFamily="34" charset="-34"/>
                <a:ea typeface="方正兰亭黑简体" panose="02000000000000000000" pitchFamily="2" charset="-122"/>
                <a:cs typeface="TH Sarabun New" panose="020B0500040200020003" pitchFamily="34" charset="-34"/>
              </a:endParaRPr>
            </a:p>
          </p:txBody>
        </p:sp>
      </p:grpSp>
      <p:grpSp>
        <p:nvGrpSpPr>
          <p:cNvPr id="30" name="组合 24">
            <a:extLst>
              <a:ext uri="{FF2B5EF4-FFF2-40B4-BE49-F238E27FC236}">
                <a16:creationId xmlns:a16="http://schemas.microsoft.com/office/drawing/2014/main" id="{AF3B3BCF-C9CD-4784-84BA-17825CF9C854}"/>
              </a:ext>
            </a:extLst>
          </p:cNvPr>
          <p:cNvGrpSpPr/>
          <p:nvPr/>
        </p:nvGrpSpPr>
        <p:grpSpPr>
          <a:xfrm rot="224405">
            <a:off x="6875959" y="1971151"/>
            <a:ext cx="5029845" cy="6539967"/>
            <a:chOff x="642386" y="1962920"/>
            <a:chExt cx="3243505" cy="4217311"/>
          </a:xfrm>
        </p:grpSpPr>
        <p:sp>
          <p:nvSpPr>
            <p:cNvPr id="31" name="同侧圆角矩形 3">
              <a:extLst>
                <a:ext uri="{FF2B5EF4-FFF2-40B4-BE49-F238E27FC236}">
                  <a16:creationId xmlns:a16="http://schemas.microsoft.com/office/drawing/2014/main" id="{A94F3E6F-1D15-4E16-8610-C7A53F4E2CEA}"/>
                </a:ext>
              </a:extLst>
            </p:cNvPr>
            <p:cNvSpPr/>
            <p:nvPr/>
          </p:nvSpPr>
          <p:spPr>
            <a:xfrm rot="21369282">
              <a:off x="642386" y="2556750"/>
              <a:ext cx="3142849" cy="3623481"/>
            </a:xfrm>
            <a:prstGeom prst="round2SameRect">
              <a:avLst>
                <a:gd name="adj1" fmla="val 6851"/>
                <a:gd name="adj2" fmla="val 0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32" name="圆角矩形 9">
              <a:extLst>
                <a:ext uri="{FF2B5EF4-FFF2-40B4-BE49-F238E27FC236}">
                  <a16:creationId xmlns:a16="http://schemas.microsoft.com/office/drawing/2014/main" id="{CEFC0A62-F4DF-4697-822C-E881804BE467}"/>
                </a:ext>
              </a:extLst>
            </p:cNvPr>
            <p:cNvSpPr/>
            <p:nvPr/>
          </p:nvSpPr>
          <p:spPr>
            <a:xfrm rot="21369282">
              <a:off x="730669" y="5542332"/>
              <a:ext cx="3155222" cy="633721"/>
            </a:xfrm>
            <a:prstGeom prst="roundRect">
              <a:avLst>
                <a:gd name="adj" fmla="val 0"/>
              </a:avLst>
            </a:prstGeom>
            <a:solidFill>
              <a:srgbClr val="37817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33" name="矩形 6">
              <a:extLst>
                <a:ext uri="{FF2B5EF4-FFF2-40B4-BE49-F238E27FC236}">
                  <a16:creationId xmlns:a16="http://schemas.microsoft.com/office/drawing/2014/main" id="{6D5D056E-5469-4BB8-81F0-1F09AD0BC42E}"/>
                </a:ext>
              </a:extLst>
            </p:cNvPr>
            <p:cNvSpPr/>
            <p:nvPr/>
          </p:nvSpPr>
          <p:spPr>
            <a:xfrm rot="21369282">
              <a:off x="960405" y="5617617"/>
              <a:ext cx="2699196" cy="53587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th-TH" altLang="zh-CN" sz="4800" b="1" dirty="0">
                  <a:solidFill>
                    <a:schemeClr val="bg1"/>
                  </a:solidFill>
                  <a:latin typeface="TH Sarabun New" panose="020B0500040200020003" pitchFamily="34" charset="-34"/>
                  <a:ea typeface="方正风雅宋简体" panose="02000000000000000000" pitchFamily="2" charset="-122"/>
                  <a:cs typeface="TH Sarabun New" panose="020B0500040200020003" pitchFamily="34" charset="-34"/>
                </a:rPr>
                <a:t>ลักษณะงานอันมีลิขสิทธิ์</a:t>
              </a:r>
              <a:endParaRPr lang="en-US" altLang="zh-CN" sz="4800" b="1" dirty="0">
                <a:solidFill>
                  <a:schemeClr val="bg1"/>
                </a:solidFill>
                <a:latin typeface="TH Sarabun New" panose="020B0500040200020003" pitchFamily="34" charset="-34"/>
                <a:ea typeface="方正风雅宋简体" panose="02000000000000000000" pitchFamily="2" charset="-122"/>
                <a:cs typeface="TH Sarabun New" panose="020B0500040200020003" pitchFamily="34" charset="-34"/>
              </a:endParaRPr>
            </a:p>
          </p:txBody>
        </p:sp>
        <p:sp>
          <p:nvSpPr>
            <p:cNvPr id="34" name="椭圆 15">
              <a:extLst>
                <a:ext uri="{FF2B5EF4-FFF2-40B4-BE49-F238E27FC236}">
                  <a16:creationId xmlns:a16="http://schemas.microsoft.com/office/drawing/2014/main" id="{4B57CC31-75FB-4558-81B5-37C2C37BAC3D}"/>
                </a:ext>
              </a:extLst>
            </p:cNvPr>
            <p:cNvSpPr/>
            <p:nvPr/>
          </p:nvSpPr>
          <p:spPr>
            <a:xfrm rot="21369282">
              <a:off x="1543357" y="1962920"/>
              <a:ext cx="1091822" cy="1091822"/>
            </a:xfrm>
            <a:prstGeom prst="ellipse">
              <a:avLst/>
            </a:prstGeom>
            <a:solidFill>
              <a:srgbClr val="37817F"/>
            </a:solidFill>
            <a:ln w="5715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dirty="0"/>
            </a:p>
          </p:txBody>
        </p:sp>
        <p:sp>
          <p:nvSpPr>
            <p:cNvPr id="35" name="矩形 1">
              <a:extLst>
                <a:ext uri="{FF2B5EF4-FFF2-40B4-BE49-F238E27FC236}">
                  <a16:creationId xmlns:a16="http://schemas.microsoft.com/office/drawing/2014/main" id="{641E6217-F984-4C76-B373-EEA22C2A0213}"/>
                </a:ext>
              </a:extLst>
            </p:cNvPr>
            <p:cNvSpPr/>
            <p:nvPr/>
          </p:nvSpPr>
          <p:spPr>
            <a:xfrm rot="21369282">
              <a:off x="1893336" y="2059122"/>
              <a:ext cx="394047" cy="93281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8800" b="1" dirty="0">
                  <a:solidFill>
                    <a:schemeClr val="bg1"/>
                  </a:solidFill>
                  <a:latin typeface="TH Sarabun New" panose="020B0500040200020003" pitchFamily="34" charset="-34"/>
                  <a:ea typeface="MStiffHeiHK-UltraBold" panose="00000900000000000000" pitchFamily="50" charset="-120"/>
                  <a:cs typeface="TH Sarabun New" panose="020B0500040200020003" pitchFamily="34" charset="-34"/>
                </a:rPr>
                <a:t>2</a:t>
              </a:r>
              <a:endParaRPr lang="zh-CN" altLang="en-US" sz="8800" b="1" dirty="0">
                <a:latin typeface="TH Sarabun New" panose="020B0500040200020003" pitchFamily="34" charset="-34"/>
                <a:ea typeface="MStiffHeiHK-UltraBold" panose="00000900000000000000" pitchFamily="50" charset="-120"/>
                <a:cs typeface="TH Sarabun New" panose="020B0500040200020003" pitchFamily="34" charset="-34"/>
              </a:endParaRPr>
            </a:p>
          </p:txBody>
        </p:sp>
        <p:sp>
          <p:nvSpPr>
            <p:cNvPr id="36" name="文本框 21">
              <a:extLst>
                <a:ext uri="{FF2B5EF4-FFF2-40B4-BE49-F238E27FC236}">
                  <a16:creationId xmlns:a16="http://schemas.microsoft.com/office/drawing/2014/main" id="{01EC91B3-4B33-4F22-BB22-09D380E19868}"/>
                </a:ext>
              </a:extLst>
            </p:cNvPr>
            <p:cNvSpPr txBox="1"/>
            <p:nvPr/>
          </p:nvSpPr>
          <p:spPr>
            <a:xfrm rot="21369282">
              <a:off x="682225" y="2988353"/>
              <a:ext cx="3099535" cy="256026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40000"/>
                </a:lnSpc>
              </a:pPr>
              <a:r>
                <a:rPr lang="th-TH" altLang="zh-CN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TH Sarabun New" panose="020B0500040200020003" pitchFamily="34" charset="-34"/>
                  <a:ea typeface="方正兰亭黑简体" panose="02000000000000000000" pitchFamily="2" charset="-122"/>
                  <a:cs typeface="TH Sarabun New" panose="020B0500040200020003" pitchFamily="34" charset="-34"/>
                </a:rPr>
                <a:t>ผู้ใช้ต้องพิจารณาระดับการสร้างสรรค์ผลงานที่ต้องใช้จินตนาการสูง</a:t>
              </a:r>
            </a:p>
            <a:p>
              <a:pPr>
                <a:lnSpc>
                  <a:spcPct val="140000"/>
                </a:lnSpc>
              </a:pPr>
              <a:r>
                <a:rPr lang="th-TH" altLang="zh-CN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TH Sarabun New" panose="020B0500040200020003" pitchFamily="34" charset="-34"/>
                  <a:ea typeface="方正兰亭黑简体" panose="02000000000000000000" pitchFamily="2" charset="-122"/>
                  <a:cs typeface="TH Sarabun New" panose="020B0500040200020003" pitchFamily="34" charset="-34"/>
                </a:rPr>
                <a:t>ใช้ความพยายาม เช่น นวนิยาย </a:t>
              </a:r>
            </a:p>
            <a:p>
              <a:pPr>
                <a:lnSpc>
                  <a:spcPct val="140000"/>
                </a:lnSpc>
              </a:pPr>
              <a:r>
                <a:rPr lang="th-TH" altLang="zh-CN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TH Sarabun New" panose="020B0500040200020003" pitchFamily="34" charset="-34"/>
                  <a:ea typeface="方正兰亭黑简体" panose="02000000000000000000" pitchFamily="2" charset="-122"/>
                  <a:cs typeface="TH Sarabun New" panose="020B0500040200020003" pitchFamily="34" charset="-34"/>
                </a:rPr>
                <a:t>การรายงานเหตุการณ์ที่เฉพาะ </a:t>
              </a:r>
            </a:p>
            <a:p>
              <a:pPr>
                <a:lnSpc>
                  <a:spcPct val="140000"/>
                </a:lnSpc>
              </a:pPr>
              <a:r>
                <a:rPr lang="th-TH" altLang="zh-CN" u="sng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TH Sarabun New" panose="020B0500040200020003" pitchFamily="34" charset="-34"/>
                  <a:ea typeface="方正兰亭黑简体" panose="02000000000000000000" pitchFamily="2" charset="-122"/>
                  <a:cs typeface="TH Sarabun New" panose="020B0500040200020003" pitchFamily="34" charset="-34"/>
                </a:rPr>
                <a:t>ไม่ควรนำผลงานเหล่านี้ไปใช้เด็ดขาด</a:t>
              </a:r>
              <a:endParaRPr lang="zh-CN" altLang="en-US" u="sng" dirty="0">
                <a:solidFill>
                  <a:schemeClr val="tx1">
                    <a:lumMod val="65000"/>
                    <a:lumOff val="35000"/>
                  </a:schemeClr>
                </a:solidFill>
                <a:latin typeface="TH Sarabun New" panose="020B0500040200020003" pitchFamily="34" charset="-34"/>
                <a:ea typeface="方正兰亭黑简体" panose="02000000000000000000" pitchFamily="2" charset="-122"/>
                <a:cs typeface="TH Sarabun New" panose="020B0500040200020003" pitchFamily="34" charset="-34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406627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>
            <a:extLst>
              <a:ext uri="{FF2B5EF4-FFF2-40B4-BE49-F238E27FC236}">
                <a16:creationId xmlns:a16="http://schemas.microsoft.com/office/drawing/2014/main" id="{938C0D71-C889-C24F-9AD8-DBB3A8BB69A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384" y="169665"/>
            <a:ext cx="1128047" cy="1270051"/>
          </a:xfrm>
          <a:prstGeom prst="rect">
            <a:avLst/>
          </a:prstGeom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8EE21AEF-97B1-B54F-9E79-7D93BC717141}"/>
              </a:ext>
            </a:extLst>
          </p:cNvPr>
          <p:cNvCxnSpPr>
            <a:cxnSpLocks/>
          </p:cNvCxnSpPr>
          <p:nvPr/>
        </p:nvCxnSpPr>
        <p:spPr>
          <a:xfrm>
            <a:off x="-17585" y="1652953"/>
            <a:ext cx="13022385" cy="0"/>
          </a:xfrm>
          <a:prstGeom prst="line">
            <a:avLst/>
          </a:prstGeom>
          <a:noFill/>
          <a:ln w="114300" cap="flat">
            <a:solidFill>
              <a:srgbClr val="4BAFAD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9AB6CD2B-EB28-0C4C-8071-BC867E9C7B25}"/>
              </a:ext>
            </a:extLst>
          </p:cNvPr>
          <p:cNvSpPr txBox="1">
            <a:spLocks/>
          </p:cNvSpPr>
          <p:nvPr/>
        </p:nvSpPr>
        <p:spPr>
          <a:xfrm>
            <a:off x="452887" y="9283700"/>
            <a:ext cx="11750836" cy="403353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1pPr>
            <a:lvl2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2pPr>
            <a:lvl3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3pPr>
            <a:lvl4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4pPr>
            <a:lvl5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5pPr>
            <a:lvl6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6pPr>
            <a:lvl7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7pPr>
            <a:lvl8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8pPr>
            <a:lvl9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9pPr>
          </a:lstStyle>
          <a:p>
            <a:pPr algn="ctr" hangingPunct="1"/>
            <a:r>
              <a:rPr lang="th-TH" sz="2400" b="1" dirty="0">
                <a:solidFill>
                  <a:schemeClr val="tx1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สถาบันส่งเสริมการสอนวิทยาศาสตร์และเทคโนโลยี</a:t>
            </a:r>
            <a:endParaRPr lang="en-US" sz="2400" b="1" dirty="0">
              <a:solidFill>
                <a:schemeClr val="tx1"/>
              </a:solidFill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67DAF5D-25C6-034E-8DCB-C95B38C97E69}"/>
              </a:ext>
            </a:extLst>
          </p:cNvPr>
          <p:cNvSpPr txBox="1"/>
          <p:nvPr/>
        </p:nvSpPr>
        <p:spPr>
          <a:xfrm>
            <a:off x="1582614" y="245065"/>
            <a:ext cx="10990385" cy="121058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th-TH" sz="72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TH Sarabun New" panose="020B0500040200020003" pitchFamily="34" charset="-34"/>
                <a:cs typeface="TH Sarabun New" panose="020B0500040200020003" pitchFamily="34" charset="-34"/>
                <a:sym typeface="Helvetica Light"/>
              </a:rPr>
              <a:t>หลักการพิจารณาในการใช้ </a:t>
            </a:r>
            <a:r>
              <a:rPr kumimoji="0" lang="en-US" sz="72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TH Sarabun New" panose="020B0500040200020003" pitchFamily="34" charset="-34"/>
                <a:cs typeface="TH Sarabun New" panose="020B0500040200020003" pitchFamily="34" charset="-34"/>
                <a:sym typeface="Helvetica Light"/>
              </a:rPr>
              <a:t>fair use</a:t>
            </a:r>
          </a:p>
        </p:txBody>
      </p:sp>
      <p:grpSp>
        <p:nvGrpSpPr>
          <p:cNvPr id="7" name="组合 24">
            <a:extLst>
              <a:ext uri="{FF2B5EF4-FFF2-40B4-BE49-F238E27FC236}">
                <a16:creationId xmlns:a16="http://schemas.microsoft.com/office/drawing/2014/main" id="{71D9F10D-3FD6-4CC7-95FD-70439E5529DB}"/>
              </a:ext>
            </a:extLst>
          </p:cNvPr>
          <p:cNvGrpSpPr/>
          <p:nvPr/>
        </p:nvGrpSpPr>
        <p:grpSpPr>
          <a:xfrm rot="219500">
            <a:off x="725683" y="2076295"/>
            <a:ext cx="5034432" cy="6451249"/>
            <a:chOff x="641473" y="2015929"/>
            <a:chExt cx="3246463" cy="4160101"/>
          </a:xfrm>
        </p:grpSpPr>
        <p:sp>
          <p:nvSpPr>
            <p:cNvPr id="10" name="同侧圆角矩形 3">
              <a:extLst>
                <a:ext uri="{FF2B5EF4-FFF2-40B4-BE49-F238E27FC236}">
                  <a16:creationId xmlns:a16="http://schemas.microsoft.com/office/drawing/2014/main" id="{B74EB1DA-565E-4DEC-ADD3-2F8DE4F47F92}"/>
                </a:ext>
              </a:extLst>
            </p:cNvPr>
            <p:cNvSpPr/>
            <p:nvPr/>
          </p:nvSpPr>
          <p:spPr>
            <a:xfrm rot="21369282">
              <a:off x="641473" y="2542753"/>
              <a:ext cx="3145249" cy="3623481"/>
            </a:xfrm>
            <a:prstGeom prst="round2SameRect">
              <a:avLst>
                <a:gd name="adj1" fmla="val 6851"/>
                <a:gd name="adj2" fmla="val 0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1" name="圆角矩形 9">
              <a:extLst>
                <a:ext uri="{FF2B5EF4-FFF2-40B4-BE49-F238E27FC236}">
                  <a16:creationId xmlns:a16="http://schemas.microsoft.com/office/drawing/2014/main" id="{3105149A-6D1F-4410-B0C9-E2EC33B00EE5}"/>
                </a:ext>
              </a:extLst>
            </p:cNvPr>
            <p:cNvSpPr/>
            <p:nvPr/>
          </p:nvSpPr>
          <p:spPr>
            <a:xfrm rot="21369282">
              <a:off x="730669" y="5542309"/>
              <a:ext cx="3155885" cy="633721"/>
            </a:xfrm>
            <a:prstGeom prst="roundRect">
              <a:avLst>
                <a:gd name="adj" fmla="val 0"/>
              </a:avLst>
            </a:prstGeom>
            <a:solidFill>
              <a:srgbClr val="285E5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矩形 6">
              <a:extLst>
                <a:ext uri="{FF2B5EF4-FFF2-40B4-BE49-F238E27FC236}">
                  <a16:creationId xmlns:a16="http://schemas.microsoft.com/office/drawing/2014/main" id="{2BD10C35-614A-42F1-89D4-C91E6D1A7892}"/>
                </a:ext>
              </a:extLst>
            </p:cNvPr>
            <p:cNvSpPr/>
            <p:nvPr/>
          </p:nvSpPr>
          <p:spPr>
            <a:xfrm rot="21369282">
              <a:off x="731836" y="5633812"/>
              <a:ext cx="3156100" cy="45648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th-TH" altLang="zh-CN" sz="4000" b="1" dirty="0">
                  <a:solidFill>
                    <a:schemeClr val="bg1"/>
                  </a:solidFill>
                  <a:latin typeface="TH Sarabun New" panose="020B0500040200020003" pitchFamily="34" charset="-34"/>
                  <a:ea typeface="方正风雅宋简体" panose="02000000000000000000" pitchFamily="2" charset="-122"/>
                  <a:cs typeface="TH Sarabun New" panose="020B0500040200020003" pitchFamily="34" charset="-34"/>
                </a:rPr>
                <a:t>ปริมาณการนำไปใช้</a:t>
              </a:r>
              <a:endParaRPr lang="en-US" altLang="zh-CN" sz="4000" b="1" dirty="0">
                <a:solidFill>
                  <a:schemeClr val="bg1"/>
                </a:solidFill>
                <a:latin typeface="TH Sarabun New" panose="020B0500040200020003" pitchFamily="34" charset="-34"/>
                <a:ea typeface="方正风雅宋简体" panose="02000000000000000000" pitchFamily="2" charset="-122"/>
                <a:cs typeface="TH Sarabun New" panose="020B0500040200020003" pitchFamily="34" charset="-34"/>
              </a:endParaRPr>
            </a:p>
          </p:txBody>
        </p:sp>
        <p:sp>
          <p:nvSpPr>
            <p:cNvPr id="13" name="椭圆 15">
              <a:extLst>
                <a:ext uri="{FF2B5EF4-FFF2-40B4-BE49-F238E27FC236}">
                  <a16:creationId xmlns:a16="http://schemas.microsoft.com/office/drawing/2014/main" id="{E14A5959-6747-453F-B3EB-0C8C52C51AD4}"/>
                </a:ext>
              </a:extLst>
            </p:cNvPr>
            <p:cNvSpPr/>
            <p:nvPr/>
          </p:nvSpPr>
          <p:spPr>
            <a:xfrm rot="21369282">
              <a:off x="1579470" y="2015929"/>
              <a:ext cx="1091822" cy="1091822"/>
            </a:xfrm>
            <a:prstGeom prst="ellipse">
              <a:avLst/>
            </a:prstGeom>
            <a:solidFill>
              <a:srgbClr val="285E5D"/>
            </a:solidFill>
            <a:ln w="5715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4" name="矩形 1">
              <a:extLst>
                <a:ext uri="{FF2B5EF4-FFF2-40B4-BE49-F238E27FC236}">
                  <a16:creationId xmlns:a16="http://schemas.microsoft.com/office/drawing/2014/main" id="{0C0AFAC4-40B2-45E0-948D-CDDD548F08BF}"/>
                </a:ext>
              </a:extLst>
            </p:cNvPr>
            <p:cNvSpPr/>
            <p:nvPr/>
          </p:nvSpPr>
          <p:spPr>
            <a:xfrm rot="21369282">
              <a:off x="1950738" y="2110327"/>
              <a:ext cx="394046" cy="93281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8800" b="1" dirty="0">
                  <a:solidFill>
                    <a:schemeClr val="bg1"/>
                  </a:solidFill>
                  <a:latin typeface="TH Sarabun New" panose="020B0500040200020003" pitchFamily="34" charset="-34"/>
                  <a:ea typeface="MStiffHeiHK-UltraBold" panose="00000900000000000000" pitchFamily="50" charset="-120"/>
                  <a:cs typeface="TH Sarabun New" panose="020B0500040200020003" pitchFamily="34" charset="-34"/>
                </a:rPr>
                <a:t>3</a:t>
              </a:r>
              <a:endParaRPr lang="zh-CN" altLang="en-US" sz="8800" b="1" dirty="0">
                <a:latin typeface="TH Sarabun New" panose="020B0500040200020003" pitchFamily="34" charset="-34"/>
                <a:ea typeface="MStiffHeiHK-UltraBold" panose="00000900000000000000" pitchFamily="50" charset="-120"/>
                <a:cs typeface="TH Sarabun New" panose="020B0500040200020003" pitchFamily="34" charset="-34"/>
              </a:endParaRPr>
            </a:p>
          </p:txBody>
        </p:sp>
        <p:sp>
          <p:nvSpPr>
            <p:cNvPr id="15" name="文本框 21">
              <a:extLst>
                <a:ext uri="{FF2B5EF4-FFF2-40B4-BE49-F238E27FC236}">
                  <a16:creationId xmlns:a16="http://schemas.microsoft.com/office/drawing/2014/main" id="{B1EC6AD2-102D-4109-BFFE-EE7C210E3366}"/>
                </a:ext>
              </a:extLst>
            </p:cNvPr>
            <p:cNvSpPr txBox="1"/>
            <p:nvPr/>
          </p:nvSpPr>
          <p:spPr>
            <a:xfrm rot="21369282">
              <a:off x="695767" y="3219778"/>
              <a:ext cx="3103048" cy="20601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40000"/>
                </a:lnSpc>
              </a:pPr>
              <a:r>
                <a:rPr lang="th-TH" altLang="zh-CN" dirty="0">
                  <a:solidFill>
                    <a:schemeClr val="tx1"/>
                  </a:solidFill>
                  <a:latin typeface="TH Sarabun New" panose="020B0500040200020003" pitchFamily="34" charset="-34"/>
                  <a:ea typeface="方正兰亭黑简体" panose="02000000000000000000" pitchFamily="2" charset="-122"/>
                  <a:cs typeface="TH Sarabun New" panose="020B0500040200020003" pitchFamily="34" charset="-34"/>
                </a:rPr>
                <a:t>การนำผลงานไปใช้ในปริมาณที่มากเกินไปหรือใช้ในปริมาณที่น้อยแต่เป็นส่วนที่สำคัญ </a:t>
              </a:r>
            </a:p>
            <a:p>
              <a:pPr algn="ctr">
                <a:lnSpc>
                  <a:spcPct val="140000"/>
                </a:lnSpc>
              </a:pPr>
              <a:r>
                <a:rPr lang="th-TH" altLang="zh-CN" u="sng" dirty="0">
                  <a:solidFill>
                    <a:schemeClr val="tx1"/>
                  </a:solidFill>
                  <a:latin typeface="TH Sarabun New" panose="020B0500040200020003" pitchFamily="34" charset="-34"/>
                  <a:ea typeface="方正兰亭黑简体" panose="02000000000000000000" pitchFamily="2" charset="-122"/>
                  <a:cs typeface="TH Sarabun New" panose="020B0500040200020003" pitchFamily="34" charset="-34"/>
                </a:rPr>
                <a:t>ถือว่าเป็นการใช้งานที่ไม่เป็นธรรม</a:t>
              </a:r>
              <a:endParaRPr lang="zh-CN" altLang="en-US" u="sng" dirty="0">
                <a:solidFill>
                  <a:schemeClr val="tx1"/>
                </a:solidFill>
                <a:latin typeface="TH Sarabun New" panose="020B0500040200020003" pitchFamily="34" charset="-34"/>
                <a:ea typeface="方正兰亭黑简体" panose="02000000000000000000" pitchFamily="2" charset="-122"/>
                <a:cs typeface="TH Sarabun New" panose="020B0500040200020003" pitchFamily="34" charset="-34"/>
              </a:endParaRPr>
            </a:p>
          </p:txBody>
        </p:sp>
      </p:grpSp>
      <p:grpSp>
        <p:nvGrpSpPr>
          <p:cNvPr id="30" name="组合 24">
            <a:extLst>
              <a:ext uri="{FF2B5EF4-FFF2-40B4-BE49-F238E27FC236}">
                <a16:creationId xmlns:a16="http://schemas.microsoft.com/office/drawing/2014/main" id="{AF3B3BCF-C9CD-4784-84BA-17825CF9C854}"/>
              </a:ext>
            </a:extLst>
          </p:cNvPr>
          <p:cNvGrpSpPr/>
          <p:nvPr/>
        </p:nvGrpSpPr>
        <p:grpSpPr>
          <a:xfrm rot="224405">
            <a:off x="6875924" y="1972149"/>
            <a:ext cx="5060446" cy="6539967"/>
            <a:chOff x="642386" y="1962920"/>
            <a:chExt cx="3263238" cy="4217311"/>
          </a:xfrm>
        </p:grpSpPr>
        <p:sp>
          <p:nvSpPr>
            <p:cNvPr id="31" name="同侧圆角矩形 3">
              <a:extLst>
                <a:ext uri="{FF2B5EF4-FFF2-40B4-BE49-F238E27FC236}">
                  <a16:creationId xmlns:a16="http://schemas.microsoft.com/office/drawing/2014/main" id="{A94F3E6F-1D15-4E16-8610-C7A53F4E2CEA}"/>
                </a:ext>
              </a:extLst>
            </p:cNvPr>
            <p:cNvSpPr/>
            <p:nvPr/>
          </p:nvSpPr>
          <p:spPr>
            <a:xfrm rot="21369282">
              <a:off x="642386" y="2556750"/>
              <a:ext cx="3142849" cy="3623481"/>
            </a:xfrm>
            <a:prstGeom prst="round2SameRect">
              <a:avLst>
                <a:gd name="adj1" fmla="val 6851"/>
                <a:gd name="adj2" fmla="val 0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32" name="圆角矩形 9">
              <a:extLst>
                <a:ext uri="{FF2B5EF4-FFF2-40B4-BE49-F238E27FC236}">
                  <a16:creationId xmlns:a16="http://schemas.microsoft.com/office/drawing/2014/main" id="{CEFC0A62-F4DF-4697-822C-E881804BE467}"/>
                </a:ext>
              </a:extLst>
            </p:cNvPr>
            <p:cNvSpPr/>
            <p:nvPr/>
          </p:nvSpPr>
          <p:spPr>
            <a:xfrm rot="21369282">
              <a:off x="730669" y="5542332"/>
              <a:ext cx="3155222" cy="633721"/>
            </a:xfrm>
            <a:prstGeom prst="roundRect">
              <a:avLst>
                <a:gd name="adj" fmla="val 0"/>
              </a:avLst>
            </a:prstGeom>
            <a:solidFill>
              <a:srgbClr val="10262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33" name="矩形 6">
              <a:extLst>
                <a:ext uri="{FF2B5EF4-FFF2-40B4-BE49-F238E27FC236}">
                  <a16:creationId xmlns:a16="http://schemas.microsoft.com/office/drawing/2014/main" id="{6D5D056E-5469-4BB8-81F0-1F09AD0BC42E}"/>
                </a:ext>
              </a:extLst>
            </p:cNvPr>
            <p:cNvSpPr/>
            <p:nvPr/>
          </p:nvSpPr>
          <p:spPr>
            <a:xfrm rot="21369282">
              <a:off x="714387" y="5716852"/>
              <a:ext cx="3191237" cy="3373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th-TH" altLang="zh-CN" sz="2800" b="1" dirty="0">
                  <a:solidFill>
                    <a:schemeClr val="bg1"/>
                  </a:solidFill>
                  <a:latin typeface="TH Sarabun New" panose="020B0500040200020003" pitchFamily="34" charset="-34"/>
                  <a:ea typeface="方正风雅宋简体" panose="02000000000000000000" pitchFamily="2" charset="-122"/>
                  <a:cs typeface="TH Sarabun New" panose="020B0500040200020003" pitchFamily="34" charset="-34"/>
                </a:rPr>
                <a:t>ผลกระทบต่อตลาดหรือมูลค่าของงานอันมีลิขสิทธิ์</a:t>
              </a:r>
              <a:endParaRPr lang="en-US" altLang="zh-CN" sz="2800" b="1" dirty="0">
                <a:solidFill>
                  <a:schemeClr val="bg1"/>
                </a:solidFill>
                <a:latin typeface="TH Sarabun New" panose="020B0500040200020003" pitchFamily="34" charset="-34"/>
                <a:ea typeface="方正风雅宋简体" panose="02000000000000000000" pitchFamily="2" charset="-122"/>
                <a:cs typeface="TH Sarabun New" panose="020B0500040200020003" pitchFamily="34" charset="-34"/>
              </a:endParaRPr>
            </a:p>
          </p:txBody>
        </p:sp>
        <p:sp>
          <p:nvSpPr>
            <p:cNvPr id="34" name="椭圆 15">
              <a:extLst>
                <a:ext uri="{FF2B5EF4-FFF2-40B4-BE49-F238E27FC236}">
                  <a16:creationId xmlns:a16="http://schemas.microsoft.com/office/drawing/2014/main" id="{4B57CC31-75FB-4558-81B5-37C2C37BAC3D}"/>
                </a:ext>
              </a:extLst>
            </p:cNvPr>
            <p:cNvSpPr/>
            <p:nvPr/>
          </p:nvSpPr>
          <p:spPr>
            <a:xfrm rot="21369282">
              <a:off x="1543357" y="1962920"/>
              <a:ext cx="1091822" cy="1091822"/>
            </a:xfrm>
            <a:prstGeom prst="ellipse">
              <a:avLst/>
            </a:prstGeom>
            <a:solidFill>
              <a:srgbClr val="102625"/>
            </a:solidFill>
            <a:ln w="5715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dirty="0"/>
            </a:p>
          </p:txBody>
        </p:sp>
        <p:sp>
          <p:nvSpPr>
            <p:cNvPr id="35" name="矩形 1">
              <a:extLst>
                <a:ext uri="{FF2B5EF4-FFF2-40B4-BE49-F238E27FC236}">
                  <a16:creationId xmlns:a16="http://schemas.microsoft.com/office/drawing/2014/main" id="{641E6217-F984-4C76-B373-EEA22C2A0213}"/>
                </a:ext>
              </a:extLst>
            </p:cNvPr>
            <p:cNvSpPr/>
            <p:nvPr/>
          </p:nvSpPr>
          <p:spPr>
            <a:xfrm rot="21369282">
              <a:off x="1893336" y="2059122"/>
              <a:ext cx="394047" cy="93281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8800" b="1" dirty="0">
                  <a:solidFill>
                    <a:schemeClr val="bg1"/>
                  </a:solidFill>
                  <a:latin typeface="TH Sarabun New" panose="020B0500040200020003" pitchFamily="34" charset="-34"/>
                  <a:ea typeface="MStiffHeiHK-UltraBold" panose="00000900000000000000" pitchFamily="50" charset="-120"/>
                  <a:cs typeface="TH Sarabun New" panose="020B0500040200020003" pitchFamily="34" charset="-34"/>
                </a:rPr>
                <a:t>4</a:t>
              </a:r>
              <a:endParaRPr lang="zh-CN" altLang="en-US" sz="8800" b="1" dirty="0">
                <a:latin typeface="TH Sarabun New" panose="020B0500040200020003" pitchFamily="34" charset="-34"/>
                <a:ea typeface="MStiffHeiHK-UltraBold" panose="00000900000000000000" pitchFamily="50" charset="-120"/>
                <a:cs typeface="TH Sarabun New" panose="020B0500040200020003" pitchFamily="34" charset="-34"/>
              </a:endParaRPr>
            </a:p>
          </p:txBody>
        </p:sp>
        <p:sp>
          <p:nvSpPr>
            <p:cNvPr id="36" name="文本框 21">
              <a:extLst>
                <a:ext uri="{FF2B5EF4-FFF2-40B4-BE49-F238E27FC236}">
                  <a16:creationId xmlns:a16="http://schemas.microsoft.com/office/drawing/2014/main" id="{01EC91B3-4B33-4F22-BB22-09D380E19868}"/>
                </a:ext>
              </a:extLst>
            </p:cNvPr>
            <p:cNvSpPr txBox="1"/>
            <p:nvPr/>
          </p:nvSpPr>
          <p:spPr>
            <a:xfrm rot="21369282">
              <a:off x="682225" y="3238425"/>
              <a:ext cx="3099535" cy="20601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40000"/>
                </a:lnSpc>
              </a:pPr>
              <a:r>
                <a:rPr lang="th-TH" altLang="zh-CN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TH Sarabun New" panose="020B0500040200020003" pitchFamily="34" charset="-34"/>
                  <a:ea typeface="方正兰亭黑简体" panose="02000000000000000000" pitchFamily="2" charset="-122"/>
                  <a:cs typeface="TH Sarabun New" panose="020B0500040200020003" pitchFamily="34" charset="-34"/>
                </a:rPr>
                <a:t>การใช้ผลงานที่มีลิขสิทธิ์ของบุคคลอื่น</a:t>
              </a:r>
              <a:r>
                <a:rPr lang="th-TH" altLang="zh-CN" u="sng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TH Sarabun New" panose="020B0500040200020003" pitchFamily="34" charset="-34"/>
                  <a:ea typeface="方正兰亭黑简体" panose="02000000000000000000" pitchFamily="2" charset="-122"/>
                  <a:cs typeface="TH Sarabun New" panose="020B0500040200020003" pitchFamily="34" charset="-34"/>
                </a:rPr>
                <a:t>ต้องไม่ขัดต่อการแสวงหาผลประโยชน์ตามปกติของเจ้าของผลงาน </a:t>
              </a:r>
            </a:p>
            <a:p>
              <a:pPr>
                <a:lnSpc>
                  <a:spcPct val="140000"/>
                </a:lnSpc>
              </a:pPr>
              <a:r>
                <a:rPr lang="th-TH" altLang="zh-CN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TH Sarabun New" panose="020B0500040200020003" pitchFamily="34" charset="-34"/>
                  <a:ea typeface="方正兰亭黑简体" panose="02000000000000000000" pitchFamily="2" charset="-122"/>
                  <a:cs typeface="TH Sarabun New" panose="020B0500040200020003" pitchFamily="34" charset="-34"/>
                </a:rPr>
                <a:t>อาจทำให้ผลงานนั้นขายไม่ได้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01595818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>
            <a:extLst>
              <a:ext uri="{FF2B5EF4-FFF2-40B4-BE49-F238E27FC236}">
                <a16:creationId xmlns:a16="http://schemas.microsoft.com/office/drawing/2014/main" id="{938C0D71-C889-C24F-9AD8-DBB3A8BB69A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384" y="169665"/>
            <a:ext cx="1128047" cy="1270051"/>
          </a:xfrm>
          <a:prstGeom prst="rect">
            <a:avLst/>
          </a:prstGeom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8EE21AEF-97B1-B54F-9E79-7D93BC717141}"/>
              </a:ext>
            </a:extLst>
          </p:cNvPr>
          <p:cNvCxnSpPr>
            <a:cxnSpLocks/>
          </p:cNvCxnSpPr>
          <p:nvPr/>
        </p:nvCxnSpPr>
        <p:spPr>
          <a:xfrm>
            <a:off x="0" y="1580110"/>
            <a:ext cx="13022385" cy="0"/>
          </a:xfrm>
          <a:prstGeom prst="line">
            <a:avLst/>
          </a:prstGeom>
          <a:noFill/>
          <a:ln w="114300" cap="flat">
            <a:solidFill>
              <a:srgbClr val="4BAFAD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9AB6CD2B-EB28-0C4C-8071-BC867E9C7B25}"/>
              </a:ext>
            </a:extLst>
          </p:cNvPr>
          <p:cNvSpPr txBox="1">
            <a:spLocks/>
          </p:cNvSpPr>
          <p:nvPr/>
        </p:nvSpPr>
        <p:spPr>
          <a:xfrm>
            <a:off x="452887" y="9283700"/>
            <a:ext cx="11750836" cy="403353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1pPr>
            <a:lvl2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2pPr>
            <a:lvl3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3pPr>
            <a:lvl4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4pPr>
            <a:lvl5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5pPr>
            <a:lvl6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6pPr>
            <a:lvl7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7pPr>
            <a:lvl8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8pPr>
            <a:lvl9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9pPr>
          </a:lstStyle>
          <a:p>
            <a:pPr algn="ctr" hangingPunct="1"/>
            <a:r>
              <a:rPr lang="th-TH" sz="2400" b="1" dirty="0">
                <a:solidFill>
                  <a:schemeClr val="tx1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สถาบันส่งเสริมการสอนวิทยาศาสตร์และเทคโนโลยี</a:t>
            </a:r>
            <a:endParaRPr lang="en-US" sz="2400" b="1" dirty="0">
              <a:solidFill>
                <a:schemeClr val="tx1"/>
              </a:solidFill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67DAF5D-25C6-034E-8DCB-C95B38C97E69}"/>
              </a:ext>
            </a:extLst>
          </p:cNvPr>
          <p:cNvSpPr txBox="1"/>
          <p:nvPr/>
        </p:nvSpPr>
        <p:spPr>
          <a:xfrm>
            <a:off x="1468270" y="60896"/>
            <a:ext cx="10990385" cy="148758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th-TH" sz="60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ตัวอย่างการใช้งานลิขสิทธิ์ที่เป็นธรรม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E4781E4-9F17-4DA8-9077-83DA774D9263}"/>
              </a:ext>
            </a:extLst>
          </p:cNvPr>
          <p:cNvSpPr txBox="1"/>
          <p:nvPr/>
        </p:nvSpPr>
        <p:spPr>
          <a:xfrm>
            <a:off x="1703008" y="2079791"/>
            <a:ext cx="10291767" cy="127214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l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th-TH" sz="38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การวิจัยหรือศึกษางานโดยไม่แสวงหากำไร เช่น น.ร. สำเนาข้อความบางส่วน</a:t>
            </a:r>
          </a:p>
          <a:p>
            <a:pPr marL="0" marR="0" indent="0" algn="l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th-TH" sz="38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ในบทความเพื่อทำแบบฝึกหัด</a:t>
            </a:r>
            <a:endParaRPr kumimoji="0" lang="th-TH" sz="38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TH SarabunPSK" panose="020B0500040200020003" pitchFamily="34" charset="-34"/>
              <a:cs typeface="TH SarabunPSK" panose="020B0500040200020003" pitchFamily="34" charset="-34"/>
              <a:sym typeface="Helvetica Light"/>
            </a:endParaRPr>
          </a:p>
        </p:txBody>
      </p:sp>
      <p:pic>
        <p:nvPicPr>
          <p:cNvPr id="5" name="Graphic 4" descr="Lightbulb and pencil">
            <a:extLst>
              <a:ext uri="{FF2B5EF4-FFF2-40B4-BE49-F238E27FC236}">
                <a16:creationId xmlns:a16="http://schemas.microsoft.com/office/drawing/2014/main" id="{C6FBEF18-5C1A-49E4-B55D-84DCAB35F11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52887" y="2124413"/>
            <a:ext cx="914400" cy="914400"/>
          </a:xfrm>
          <a:prstGeom prst="rect">
            <a:avLst/>
          </a:prstGeom>
        </p:spPr>
      </p:pic>
      <p:sp>
        <p:nvSpPr>
          <p:cNvPr id="72" name="TextBox 71">
            <a:extLst>
              <a:ext uri="{FF2B5EF4-FFF2-40B4-BE49-F238E27FC236}">
                <a16:creationId xmlns:a16="http://schemas.microsoft.com/office/drawing/2014/main" id="{8BC6D576-1B0D-4C86-A086-765E3EA9539F}"/>
              </a:ext>
            </a:extLst>
          </p:cNvPr>
          <p:cNvSpPr txBox="1"/>
          <p:nvPr/>
        </p:nvSpPr>
        <p:spPr>
          <a:xfrm>
            <a:off x="1703008" y="3854286"/>
            <a:ext cx="10755647" cy="127214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l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th-TH" sz="38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ผู้สอน ทำซ้ำ ดัดแปลงผลงานเพื่อประกอบการสอน แจกจ่ายจำนวนจำกัด เพื่อประโยชน์ในการเรียนการสอนและมีการอ้างอิงเจ้าของลิขสิทธิ์โดยไม่แสวงหากำไร</a:t>
            </a:r>
            <a:endParaRPr kumimoji="0" lang="th-TH" sz="38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TH SarabunPSK" panose="020B0500040200020003" pitchFamily="34" charset="-34"/>
              <a:cs typeface="TH SarabunPSK" panose="020B0500040200020003" pitchFamily="34" charset="-34"/>
              <a:sym typeface="Helvetica Light"/>
            </a:endParaRPr>
          </a:p>
        </p:txBody>
      </p:sp>
      <p:pic>
        <p:nvPicPr>
          <p:cNvPr id="73" name="Graphic 72" descr="Lightbulb and pencil">
            <a:extLst>
              <a:ext uri="{FF2B5EF4-FFF2-40B4-BE49-F238E27FC236}">
                <a16:creationId xmlns:a16="http://schemas.microsoft.com/office/drawing/2014/main" id="{B2FBCFEC-BC25-4AC5-8F0F-CFC60054FAF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452887" y="3971723"/>
            <a:ext cx="914400" cy="914400"/>
          </a:xfrm>
          <a:prstGeom prst="rect">
            <a:avLst/>
          </a:prstGeom>
        </p:spPr>
      </p:pic>
      <p:pic>
        <p:nvPicPr>
          <p:cNvPr id="74" name="Graphic 73" descr="Lightbulb and pencil">
            <a:extLst>
              <a:ext uri="{FF2B5EF4-FFF2-40B4-BE49-F238E27FC236}">
                <a16:creationId xmlns:a16="http://schemas.microsoft.com/office/drawing/2014/main" id="{87FAF600-EB6F-4C1B-8986-B457E862E2A3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452887" y="5714290"/>
            <a:ext cx="914400" cy="914400"/>
          </a:xfrm>
          <a:prstGeom prst="rect">
            <a:avLst/>
          </a:prstGeom>
        </p:spPr>
      </p:pic>
      <p:sp>
        <p:nvSpPr>
          <p:cNvPr id="75" name="TextBox 74">
            <a:extLst>
              <a:ext uri="{FF2B5EF4-FFF2-40B4-BE49-F238E27FC236}">
                <a16:creationId xmlns:a16="http://schemas.microsoft.com/office/drawing/2014/main" id="{8098D107-6D6E-4541-959C-B340D7075547}"/>
              </a:ext>
            </a:extLst>
          </p:cNvPr>
          <p:cNvSpPr txBox="1"/>
          <p:nvPr/>
        </p:nvSpPr>
        <p:spPr>
          <a:xfrm>
            <a:off x="1703007" y="5644885"/>
            <a:ext cx="10755647" cy="127214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l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th-TH" sz="38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การนำงานลิขสิทธิ์มาใช้เพื่อสังคมโดยคัดลอก ปรับเปลี่ยน เพิ่มเติ่มสิ่งใหม่ และมีการอ้างอิงในงานวิจัยเพื่ออธิบายความคิดเห็นของผู้เรียน</a:t>
            </a:r>
          </a:p>
        </p:txBody>
      </p:sp>
      <p:pic>
        <p:nvPicPr>
          <p:cNvPr id="76" name="Graphic 75" descr="Lightbulb and pencil">
            <a:extLst>
              <a:ext uri="{FF2B5EF4-FFF2-40B4-BE49-F238E27FC236}">
                <a16:creationId xmlns:a16="http://schemas.microsoft.com/office/drawing/2014/main" id="{88BFC0A2-1E95-4991-8DD8-D6AAE8541E09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422031" y="7277974"/>
            <a:ext cx="914400" cy="914400"/>
          </a:xfrm>
          <a:prstGeom prst="rect">
            <a:avLst/>
          </a:prstGeom>
        </p:spPr>
      </p:pic>
      <p:sp>
        <p:nvSpPr>
          <p:cNvPr id="77" name="TextBox 76">
            <a:extLst>
              <a:ext uri="{FF2B5EF4-FFF2-40B4-BE49-F238E27FC236}">
                <a16:creationId xmlns:a16="http://schemas.microsoft.com/office/drawing/2014/main" id="{38766584-EAD0-4709-973E-C47735290A2D}"/>
              </a:ext>
            </a:extLst>
          </p:cNvPr>
          <p:cNvSpPr txBox="1"/>
          <p:nvPr/>
        </p:nvSpPr>
        <p:spPr>
          <a:xfrm>
            <a:off x="1672151" y="7500956"/>
            <a:ext cx="10755647" cy="68736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l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th-TH" sz="38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การคัดลอกคำกล่าวหรือบทความโดยย่อ และมีการอ้างอิงในการรายงานข่าว</a:t>
            </a:r>
          </a:p>
        </p:txBody>
      </p:sp>
    </p:spTree>
    <p:extLst>
      <p:ext uri="{BB962C8B-B14F-4D97-AF65-F5344CB8AC3E}">
        <p14:creationId xmlns:p14="http://schemas.microsoft.com/office/powerpoint/2010/main" val="31386332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2" grpId="0"/>
      <p:bldP spid="7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>
            <a:extLst>
              <a:ext uri="{FF2B5EF4-FFF2-40B4-BE49-F238E27FC236}">
                <a16:creationId xmlns:a16="http://schemas.microsoft.com/office/drawing/2014/main" id="{938C0D71-C889-C24F-9AD8-DBB3A8BB69A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384" y="169665"/>
            <a:ext cx="1128047" cy="1270051"/>
          </a:xfrm>
          <a:prstGeom prst="rect">
            <a:avLst/>
          </a:prstGeom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8EE21AEF-97B1-B54F-9E79-7D93BC717141}"/>
              </a:ext>
            </a:extLst>
          </p:cNvPr>
          <p:cNvCxnSpPr>
            <a:cxnSpLocks/>
          </p:cNvCxnSpPr>
          <p:nvPr/>
        </p:nvCxnSpPr>
        <p:spPr>
          <a:xfrm>
            <a:off x="0" y="1580110"/>
            <a:ext cx="13022385" cy="0"/>
          </a:xfrm>
          <a:prstGeom prst="line">
            <a:avLst/>
          </a:prstGeom>
          <a:noFill/>
          <a:ln w="114300" cap="flat">
            <a:solidFill>
              <a:srgbClr val="4BAFAD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9AB6CD2B-EB28-0C4C-8071-BC867E9C7B25}"/>
              </a:ext>
            </a:extLst>
          </p:cNvPr>
          <p:cNvSpPr txBox="1">
            <a:spLocks/>
          </p:cNvSpPr>
          <p:nvPr/>
        </p:nvSpPr>
        <p:spPr>
          <a:xfrm>
            <a:off x="452887" y="9283700"/>
            <a:ext cx="11750836" cy="403353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1pPr>
            <a:lvl2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2pPr>
            <a:lvl3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3pPr>
            <a:lvl4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4pPr>
            <a:lvl5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5pPr>
            <a:lvl6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6pPr>
            <a:lvl7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7pPr>
            <a:lvl8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8pPr>
            <a:lvl9pPr marL="0" marR="0" indent="0" algn="l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9pPr>
          </a:lstStyle>
          <a:p>
            <a:pPr algn="ctr" hangingPunct="1"/>
            <a:r>
              <a:rPr lang="th-TH" sz="2400" b="1" dirty="0">
                <a:solidFill>
                  <a:schemeClr val="tx1"/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สถาบันส่งเสริมการสอนวิทยาศาสตร์และเทคโนโลยี</a:t>
            </a:r>
            <a:endParaRPr lang="en-US" sz="2400" b="1" dirty="0">
              <a:solidFill>
                <a:schemeClr val="tx1"/>
              </a:solidFill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67DAF5D-25C6-034E-8DCB-C95B38C97E69}"/>
              </a:ext>
            </a:extLst>
          </p:cNvPr>
          <p:cNvSpPr txBox="1"/>
          <p:nvPr/>
        </p:nvSpPr>
        <p:spPr>
          <a:xfrm>
            <a:off x="1468270" y="60896"/>
            <a:ext cx="10990385" cy="148758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th-TH" sz="6000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ตัวอย่างการใช้งานลิขสิทธิ์ที่เป็นธรรม</a:t>
            </a:r>
          </a:p>
        </p:txBody>
      </p:sp>
      <p:pic>
        <p:nvPicPr>
          <p:cNvPr id="5" name="Graphic 4" descr="Lightbulb and pencil">
            <a:extLst>
              <a:ext uri="{FF2B5EF4-FFF2-40B4-BE49-F238E27FC236}">
                <a16:creationId xmlns:a16="http://schemas.microsoft.com/office/drawing/2014/main" id="{C6FBEF18-5C1A-49E4-B55D-84DCAB35F11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52887" y="2430964"/>
            <a:ext cx="914400" cy="914400"/>
          </a:xfrm>
          <a:prstGeom prst="rect">
            <a:avLst/>
          </a:prstGeom>
        </p:spPr>
      </p:pic>
      <p:sp>
        <p:nvSpPr>
          <p:cNvPr id="72" name="TextBox 71">
            <a:extLst>
              <a:ext uri="{FF2B5EF4-FFF2-40B4-BE49-F238E27FC236}">
                <a16:creationId xmlns:a16="http://schemas.microsoft.com/office/drawing/2014/main" id="{8BC6D576-1B0D-4C86-A086-765E3EA9539F}"/>
              </a:ext>
            </a:extLst>
          </p:cNvPr>
          <p:cNvSpPr txBox="1"/>
          <p:nvPr/>
        </p:nvSpPr>
        <p:spPr>
          <a:xfrm>
            <a:off x="1585638" y="4442155"/>
            <a:ext cx="10755647" cy="127214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l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th-TH" sz="38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TH SarabunPSK" panose="020B0500040200020003" pitchFamily="34" charset="-34"/>
                <a:cs typeface="TH SarabunPSK" panose="020B0500040200020003" pitchFamily="34" charset="-34"/>
                <a:sym typeface="Helvetica Light"/>
              </a:rPr>
              <a:t>การเสนอรายงานหรือติชม</a:t>
            </a:r>
            <a:r>
              <a:rPr kumimoji="0" lang="th-TH" sz="3800" b="1" i="0" u="none" strike="noStrike" cap="none" spc="0" normalizeH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TH SarabunPSK" panose="020B0500040200020003" pitchFamily="34" charset="-34"/>
                <a:cs typeface="TH SarabunPSK" panose="020B0500040200020003" pitchFamily="34" charset="-34"/>
                <a:sym typeface="Helvetica Light"/>
              </a:rPr>
              <a:t> วิจารณ์แนะนำโปรแกรมคอมพิวเตอร์ ในปริมาณที่เหมาะสมและมีการอ้างอิง</a:t>
            </a:r>
            <a:endParaRPr kumimoji="0" lang="th-TH" sz="38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TH SarabunPSK" panose="020B0500040200020003" pitchFamily="34" charset="-34"/>
              <a:cs typeface="TH SarabunPSK" panose="020B0500040200020003" pitchFamily="34" charset="-34"/>
              <a:sym typeface="Helvetica Light"/>
            </a:endParaRPr>
          </a:p>
        </p:txBody>
      </p:sp>
      <p:pic>
        <p:nvPicPr>
          <p:cNvPr id="73" name="Graphic 72" descr="Lightbulb and pencil">
            <a:extLst>
              <a:ext uri="{FF2B5EF4-FFF2-40B4-BE49-F238E27FC236}">
                <a16:creationId xmlns:a16="http://schemas.microsoft.com/office/drawing/2014/main" id="{B2FBCFEC-BC25-4AC5-8F0F-CFC60054FAF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452887" y="4536388"/>
            <a:ext cx="914400" cy="914400"/>
          </a:xfrm>
          <a:prstGeom prst="rect">
            <a:avLst/>
          </a:prstGeom>
        </p:spPr>
      </p:pic>
      <p:pic>
        <p:nvPicPr>
          <p:cNvPr id="74" name="Graphic 73" descr="Lightbulb and pencil">
            <a:extLst>
              <a:ext uri="{FF2B5EF4-FFF2-40B4-BE49-F238E27FC236}">
                <a16:creationId xmlns:a16="http://schemas.microsoft.com/office/drawing/2014/main" id="{87FAF600-EB6F-4C1B-8986-B457E862E2A3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452887" y="6819916"/>
            <a:ext cx="914400" cy="914400"/>
          </a:xfrm>
          <a:prstGeom prst="rect">
            <a:avLst/>
          </a:prstGeom>
        </p:spPr>
      </p:pic>
      <p:sp>
        <p:nvSpPr>
          <p:cNvPr id="75" name="TextBox 74">
            <a:extLst>
              <a:ext uri="{FF2B5EF4-FFF2-40B4-BE49-F238E27FC236}">
                <a16:creationId xmlns:a16="http://schemas.microsoft.com/office/drawing/2014/main" id="{8098D107-6D6E-4541-959C-B340D7075547}"/>
              </a:ext>
            </a:extLst>
          </p:cNvPr>
          <p:cNvSpPr txBox="1"/>
          <p:nvPr/>
        </p:nvSpPr>
        <p:spPr>
          <a:xfrm>
            <a:off x="1585638" y="6641045"/>
            <a:ext cx="10755647" cy="127214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l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th-TH" sz="38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การทำซ้ำโปรแกรมคอมพิวเตอร์ที่สร้างขึ้นโดยไม่ได้แสวงหาผลกำไร ซึ่งเจ้าของลิขสิทธิ์เปิดโอกาสให้สาธารณชนทำซ้ำได้โดยไม่คิดมูลค่า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7AC3366-1FA9-4CAC-9FE4-0E3C9D39A8C6}"/>
              </a:ext>
            </a:extLst>
          </p:cNvPr>
          <p:cNvSpPr txBox="1"/>
          <p:nvPr/>
        </p:nvSpPr>
        <p:spPr>
          <a:xfrm>
            <a:off x="1703008" y="2059659"/>
            <a:ext cx="10755647" cy="176458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l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th-TH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กรณีหนังสือไม่ได้พิมพ์จำหน่ายเป็นเวลานานและมีการนำไปใช้งาน ถึงไม่กระทบต่อรายได้เจ้าของลิขสิทธิ์จนอาจทำให้เจ้าของลิขสิทธิ์ขายไม่ได้ เพราะหนังสือไม่มีขายแล้ว ถือว่าเป็นการใช้ผลงานที่มีลิขสิทธิ์อย่างเป็นธรรม</a:t>
            </a:r>
          </a:p>
        </p:txBody>
      </p:sp>
    </p:spTree>
    <p:extLst>
      <p:ext uri="{BB962C8B-B14F-4D97-AF65-F5344CB8AC3E}">
        <p14:creationId xmlns:p14="http://schemas.microsoft.com/office/powerpoint/2010/main" val="336878462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" grpId="0"/>
    </p:bldLst>
  </p:timing>
</p:sld>
</file>

<file path=ppt/theme/theme1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42464D"/>
      </a:dk2>
      <a:lt2>
        <a:srgbClr val="D4D6D9"/>
      </a:lt2>
      <a:accent1>
        <a:srgbClr val="095CC4"/>
      </a:accent1>
      <a:accent2>
        <a:srgbClr val="1B8518"/>
      </a:accent2>
      <a:accent3>
        <a:srgbClr val="D3B21C"/>
      </a:accent3>
      <a:accent4>
        <a:srgbClr val="D45510"/>
      </a:accent4>
      <a:accent5>
        <a:srgbClr val="BA120A"/>
      </a:accent5>
      <a:accent6>
        <a:srgbClr val="62298A"/>
      </a:accent6>
      <a:hlink>
        <a:srgbClr val="0000FF"/>
      </a:hlink>
      <a:folHlink>
        <a:srgbClr val="FF00FF"/>
      </a:folHlink>
    </a:clrScheme>
    <a:fontScheme name="White">
      <a:majorFont>
        <a:latin typeface="Helvetica Light"/>
        <a:ea typeface="Helvetica Light"/>
        <a:cs typeface="Helvetica Light"/>
      </a:majorFont>
      <a:minorFont>
        <a:latin typeface="Helvetica Light"/>
        <a:ea typeface="Helvetica Light"/>
        <a:cs typeface="Helvetica Light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rotWithShape="0">
              <a:srgbClr val="000000">
                <a:alpha val="50000"/>
              </a:srgbClr>
            </a:outerShdw>
          </a:effectLst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 w="12700" cap="flat">
          <a:solidFill>
            <a:srgbClr val="B3B3B3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38100" tIns="38100" rIns="38100" bIns="38100" numCol="1" spcCol="38100" rtlCol="0" anchor="t">
        <a:spAutoFit/>
      </a:bodyPr>
      <a:lstStyle>
        <a:defPPr marL="0" marR="0" indent="0" algn="ctr" defTabSz="130048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>
              <a:solidFill>
                <a:srgbClr val="000000"/>
              </a:solidFill>
            </a:uFill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42464D"/>
      </a:dk2>
      <a:lt2>
        <a:srgbClr val="D4D6D9"/>
      </a:lt2>
      <a:accent1>
        <a:srgbClr val="095CC4"/>
      </a:accent1>
      <a:accent2>
        <a:srgbClr val="1B8518"/>
      </a:accent2>
      <a:accent3>
        <a:srgbClr val="D3B21C"/>
      </a:accent3>
      <a:accent4>
        <a:srgbClr val="D45510"/>
      </a:accent4>
      <a:accent5>
        <a:srgbClr val="BA120A"/>
      </a:accent5>
      <a:accent6>
        <a:srgbClr val="62298A"/>
      </a:accent6>
      <a:hlink>
        <a:srgbClr val="0000FF"/>
      </a:hlink>
      <a:folHlink>
        <a:srgbClr val="FF00FF"/>
      </a:folHlink>
    </a:clrScheme>
    <a:fontScheme name="White">
      <a:majorFont>
        <a:latin typeface="Helvetica Light"/>
        <a:ea typeface="Helvetica Light"/>
        <a:cs typeface="Helvetica Light"/>
      </a:majorFont>
      <a:minorFont>
        <a:latin typeface="Helvetica Light"/>
        <a:ea typeface="Helvetica Light"/>
        <a:cs typeface="Helvetica Light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rotWithShape="0">
              <a:srgbClr val="000000">
                <a:alpha val="50000"/>
              </a:srgbClr>
            </a:outerShdw>
          </a:effectLst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 w="12700" cap="flat">
          <a:solidFill>
            <a:srgbClr val="B3B3B3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38100" tIns="38100" rIns="38100" bIns="38100" numCol="1" spcCol="38100" rtlCol="0" anchor="t">
        <a:spAutoFit/>
      </a:bodyPr>
      <a:lstStyle>
        <a:defPPr marL="0" marR="0" indent="0" algn="ctr" defTabSz="130048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>
              <a:solidFill>
                <a:srgbClr val="000000"/>
              </a:solidFill>
            </a:uFill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2070</TotalTime>
  <Words>827</Words>
  <Application>Microsoft Office PowerPoint</Application>
  <PresentationFormat>Custom</PresentationFormat>
  <Paragraphs>81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22" baseType="lpstr">
      <vt:lpstr>Arial</vt:lpstr>
      <vt:lpstr>Avenir Roman</vt:lpstr>
      <vt:lpstr>Helvetica</vt:lpstr>
      <vt:lpstr>Helvetica Light</vt:lpstr>
      <vt:lpstr>Helvetica Neue</vt:lpstr>
      <vt:lpstr>Helvetica Neue Light</vt:lpstr>
      <vt:lpstr>TH Sarabun New</vt:lpstr>
      <vt:lpstr>TH SarabunPSK</vt:lpstr>
      <vt:lpstr>Thonburi</vt:lpstr>
      <vt:lpstr>White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Tassanee Krongtong</cp:lastModifiedBy>
  <cp:revision>31</cp:revision>
  <dcterms:modified xsi:type="dcterms:W3CDTF">2020-02-05T06:19:04Z</dcterms:modified>
</cp:coreProperties>
</file>