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7"/>
  </p:notesMasterIdLst>
  <p:sldIdLst>
    <p:sldId id="265" r:id="rId2"/>
    <p:sldId id="266" r:id="rId3"/>
    <p:sldId id="267" r:id="rId4"/>
    <p:sldId id="295" r:id="rId5"/>
    <p:sldId id="268" r:id="rId6"/>
    <p:sldId id="269" r:id="rId7"/>
    <p:sldId id="296" r:id="rId8"/>
    <p:sldId id="297" r:id="rId9"/>
    <p:sldId id="298" r:id="rId10"/>
    <p:sldId id="299" r:id="rId11"/>
    <p:sldId id="300" r:id="rId12"/>
    <p:sldId id="270" r:id="rId13"/>
    <p:sldId id="272" r:id="rId14"/>
    <p:sldId id="271" r:id="rId15"/>
    <p:sldId id="274" r:id="rId16"/>
    <p:sldId id="273" r:id="rId17"/>
    <p:sldId id="277" r:id="rId18"/>
    <p:sldId id="275" r:id="rId19"/>
    <p:sldId id="278" r:id="rId20"/>
    <p:sldId id="279" r:id="rId21"/>
    <p:sldId id="280" r:id="rId22"/>
    <p:sldId id="281" r:id="rId23"/>
    <p:sldId id="282" r:id="rId24"/>
    <p:sldId id="276" r:id="rId25"/>
    <p:sldId id="283" r:id="rId26"/>
    <p:sldId id="284" r:id="rId27"/>
    <p:sldId id="285" r:id="rId28"/>
    <p:sldId id="287" r:id="rId29"/>
    <p:sldId id="288" r:id="rId30"/>
    <p:sldId id="289" r:id="rId31"/>
    <p:sldId id="290" r:id="rId32"/>
    <p:sldId id="291" r:id="rId33"/>
    <p:sldId id="293" r:id="rId34"/>
    <p:sldId id="292" r:id="rId35"/>
    <p:sldId id="294" r:id="rId3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3429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10287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7145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2057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24003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B4EB3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solidFill>
                <a:srgbClr val="0B4EB3"/>
              </a:solidFill>
              <a:prstDash val="solid"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0B4EB3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0B4EB3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solidFill>
            <a:srgbClr val="D9D9D9"/>
          </a:solidFill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FC32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0DDCD"/>
          </a:solidFill>
        </a:fill>
      </a:tcStyle>
    </a:wholeTbl>
    <a:band2H>
      <a:tcTxStyle/>
      <a:tcStyle>
        <a:tcBdr/>
        <a:fill>
          <a:solidFill>
            <a:srgbClr val="D2CFC5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7D8B8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D6DF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C5C7C8"/>
          </a:solidFill>
        </a:fill>
      </a:tcStyle>
    </a:wholeTbl>
    <a:band2H>
      <a:tcTxStyle/>
      <a:tcStyle>
        <a:tcBdr/>
        <a:fill>
          <a:solidFill>
            <a:srgbClr val="D6D6D7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1454E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D8086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26972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8EAE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Row>
  </a:tblStyle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B4EB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650"/>
  </p:normalViewPr>
  <p:slideViewPr>
    <p:cSldViewPr snapToGrid="0" snapToObjects="1">
      <p:cViewPr varScale="1">
        <p:scale>
          <a:sx n="60" d="100"/>
          <a:sy n="60" d="100"/>
        </p:scale>
        <p:origin x="13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B7771C-7940-445F-877B-FB32907EA749}" type="doc">
      <dgm:prSet loTypeId="urn:microsoft.com/office/officeart/2005/8/layout/vList3" loCatId="list" qsTypeId="urn:microsoft.com/office/officeart/2005/8/quickstyle/simple1" qsCatId="simple" csTypeId="urn:microsoft.com/office/officeart/2005/8/colors/colorful1" csCatId="colorful" phldr="1"/>
      <dgm:spPr/>
    </dgm:pt>
    <dgm:pt modelId="{EF2B9823-9096-4F15-8C82-857F764955B1}">
      <dgm:prSet phldrT="[Text]" custT="1"/>
      <dgm:spPr/>
      <dgm:t>
        <a:bodyPr/>
        <a:lstStyle/>
        <a:p>
          <a:pPr algn="l"/>
          <a:r>
            <a:rPr lang="th-TH" sz="3600" dirty="0">
              <a:latin typeface="Angsana New" panose="02020603050405020304" pitchFamily="18" charset="-34"/>
              <a:cs typeface="Angsana New" panose="02020603050405020304" pitchFamily="18" charset="-34"/>
            </a:rPr>
            <a:t>การแบ่งปัญหาใหญ่เป็นปัญหาย่อย เป็นองค์ประกอบหนึ่งของแนวคิดเชิงคำนวณ</a:t>
          </a:r>
          <a:endParaRPr lang="en-US" sz="3600" dirty="0">
            <a:latin typeface="Angsana New" panose="02020603050405020304" pitchFamily="18" charset="-34"/>
            <a:cs typeface="Angsana New" panose="02020603050405020304" pitchFamily="18" charset="-34"/>
          </a:endParaRPr>
        </a:p>
      </dgm:t>
    </dgm:pt>
    <dgm:pt modelId="{1A2C2B9E-E580-45A7-A72E-366EFD3F5228}" type="parTrans" cxnId="{6EE7F871-5F70-400A-8A51-2BBE17F3F96A}">
      <dgm:prSet/>
      <dgm:spPr/>
      <dgm:t>
        <a:bodyPr/>
        <a:lstStyle/>
        <a:p>
          <a:endParaRPr lang="en-US" sz="3600">
            <a:latin typeface="Angsana New" panose="02020603050405020304" pitchFamily="18" charset="-34"/>
            <a:cs typeface="Angsana New" panose="02020603050405020304" pitchFamily="18" charset="-34"/>
          </a:endParaRPr>
        </a:p>
      </dgm:t>
    </dgm:pt>
    <dgm:pt modelId="{3F80F09F-F0FB-4A1E-9560-6103511570A9}" type="sibTrans" cxnId="{6EE7F871-5F70-400A-8A51-2BBE17F3F96A}">
      <dgm:prSet/>
      <dgm:spPr/>
      <dgm:t>
        <a:bodyPr/>
        <a:lstStyle/>
        <a:p>
          <a:endParaRPr lang="en-US" sz="3600">
            <a:latin typeface="Angsana New" panose="02020603050405020304" pitchFamily="18" charset="-34"/>
            <a:cs typeface="Angsana New" panose="02020603050405020304" pitchFamily="18" charset="-34"/>
          </a:endParaRPr>
        </a:p>
      </dgm:t>
    </dgm:pt>
    <dgm:pt modelId="{4CD1750E-D5BE-4D4B-9CE6-29D46CFBA56E}">
      <dgm:prSet phldrT="[Text]" custT="1"/>
      <dgm:spPr/>
      <dgm:t>
        <a:bodyPr/>
        <a:lstStyle/>
        <a:p>
          <a:pPr algn="l"/>
          <a:r>
            <a:rPr lang="th-TH" sz="3600" dirty="0">
              <a:latin typeface="Angsana New" panose="02020603050405020304" pitchFamily="18" charset="-34"/>
              <a:cs typeface="Angsana New" panose="02020603050405020304" pitchFamily="18" charset="-34"/>
            </a:rPr>
            <a:t>การคิดเชิงนามธรรม เป็นการแยกรายละเอียดที่สำคัญของปัญหาออกจากส่วนที่ไม่จำเป็น</a:t>
          </a:r>
          <a:endParaRPr lang="en-US" sz="3600" dirty="0">
            <a:latin typeface="Angsana New" panose="02020603050405020304" pitchFamily="18" charset="-34"/>
            <a:cs typeface="Angsana New" panose="02020603050405020304" pitchFamily="18" charset="-34"/>
          </a:endParaRPr>
        </a:p>
      </dgm:t>
    </dgm:pt>
    <dgm:pt modelId="{BDAD9795-BADB-42B3-9CC4-75DD033B4A8B}" type="parTrans" cxnId="{45579DD6-BBEE-4B98-8063-4EF8E06062C0}">
      <dgm:prSet/>
      <dgm:spPr/>
      <dgm:t>
        <a:bodyPr/>
        <a:lstStyle/>
        <a:p>
          <a:endParaRPr lang="en-US" sz="3600">
            <a:latin typeface="Angsana New" panose="02020603050405020304" pitchFamily="18" charset="-34"/>
            <a:cs typeface="Angsana New" panose="02020603050405020304" pitchFamily="18" charset="-34"/>
          </a:endParaRPr>
        </a:p>
      </dgm:t>
    </dgm:pt>
    <dgm:pt modelId="{6111F20F-F539-47A0-B14E-720D1D55D211}" type="sibTrans" cxnId="{45579DD6-BBEE-4B98-8063-4EF8E06062C0}">
      <dgm:prSet/>
      <dgm:spPr/>
      <dgm:t>
        <a:bodyPr/>
        <a:lstStyle/>
        <a:p>
          <a:endParaRPr lang="en-US" sz="3600">
            <a:latin typeface="Angsana New" panose="02020603050405020304" pitchFamily="18" charset="-34"/>
            <a:cs typeface="Angsana New" panose="02020603050405020304" pitchFamily="18" charset="-34"/>
          </a:endParaRPr>
        </a:p>
      </dgm:t>
    </dgm:pt>
    <dgm:pt modelId="{19968B03-57EE-41B2-9950-CDB62F1AC3A0}">
      <dgm:prSet phldrT="[Text]" custT="1"/>
      <dgm:spPr/>
      <dgm:t>
        <a:bodyPr/>
        <a:lstStyle/>
        <a:p>
          <a:pPr algn="l"/>
          <a:r>
            <a:rPr lang="th-TH" sz="3600" dirty="0">
              <a:latin typeface="Angsana New" panose="02020603050405020304" pitchFamily="18" charset="-34"/>
              <a:cs typeface="Angsana New" panose="02020603050405020304" pitchFamily="18" charset="-34"/>
            </a:rPr>
            <a:t>อัลกอริทึม เป็นกระบวนการหาคำตอบให้บุคคลหรือคอมพิวเตอร์สามารถนำไปปฏิบัติตามเพื่อแก้ปัญหาได้</a:t>
          </a:r>
          <a:endParaRPr lang="en-US" sz="3600" dirty="0">
            <a:latin typeface="Angsana New" panose="02020603050405020304" pitchFamily="18" charset="-34"/>
            <a:cs typeface="Angsana New" panose="02020603050405020304" pitchFamily="18" charset="-34"/>
          </a:endParaRPr>
        </a:p>
      </dgm:t>
    </dgm:pt>
    <dgm:pt modelId="{8E0675DC-8CBF-45F1-B627-CBFA9A2B8603}" type="parTrans" cxnId="{3340A609-D731-40A6-A0EA-D9F37D0818E8}">
      <dgm:prSet/>
      <dgm:spPr/>
      <dgm:t>
        <a:bodyPr/>
        <a:lstStyle/>
        <a:p>
          <a:endParaRPr lang="en-US" sz="3600">
            <a:latin typeface="Angsana New" panose="02020603050405020304" pitchFamily="18" charset="-34"/>
            <a:cs typeface="Angsana New" panose="02020603050405020304" pitchFamily="18" charset="-34"/>
          </a:endParaRPr>
        </a:p>
      </dgm:t>
    </dgm:pt>
    <dgm:pt modelId="{90C21692-7F5F-406C-916A-EAD1E89A2993}" type="sibTrans" cxnId="{3340A609-D731-40A6-A0EA-D9F37D0818E8}">
      <dgm:prSet/>
      <dgm:spPr/>
      <dgm:t>
        <a:bodyPr/>
        <a:lstStyle/>
        <a:p>
          <a:endParaRPr lang="en-US" sz="3600">
            <a:latin typeface="Angsana New" panose="02020603050405020304" pitchFamily="18" charset="-34"/>
            <a:cs typeface="Angsana New" panose="02020603050405020304" pitchFamily="18" charset="-34"/>
          </a:endParaRPr>
        </a:p>
      </dgm:t>
    </dgm:pt>
    <dgm:pt modelId="{A927188A-58E8-4DF4-8E3A-854F7981092A}" type="pres">
      <dgm:prSet presAssocID="{DDB7771C-7940-445F-877B-FB32907EA749}" presName="linearFlow" presStyleCnt="0">
        <dgm:presLayoutVars>
          <dgm:dir/>
          <dgm:resizeHandles val="exact"/>
        </dgm:presLayoutVars>
      </dgm:prSet>
      <dgm:spPr/>
    </dgm:pt>
    <dgm:pt modelId="{D0E18B87-C2B4-47E8-9722-B83487F1EA02}" type="pres">
      <dgm:prSet presAssocID="{EF2B9823-9096-4F15-8C82-857F764955B1}" presName="composite" presStyleCnt="0"/>
      <dgm:spPr/>
    </dgm:pt>
    <dgm:pt modelId="{D3A8B571-5AB0-477A-8EF1-DBCC8136B1A5}" type="pres">
      <dgm:prSet presAssocID="{EF2B9823-9096-4F15-8C82-857F764955B1}" presName="imgShp" presStyleLbl="fgImgPlace1" presStyleIdx="0" presStyleCnt="3" custLinFactNeighborX="-87431" custLinFactNeighborY="0"/>
      <dgm:spPr/>
    </dgm:pt>
    <dgm:pt modelId="{D6751F56-2702-4B8C-8DBC-6321535BF4C4}" type="pres">
      <dgm:prSet presAssocID="{EF2B9823-9096-4F15-8C82-857F764955B1}" presName="txShp" presStyleLbl="node1" presStyleIdx="0" presStyleCnt="3" custScaleX="132386" custLinFactNeighborX="3606" custLinFactNeighborY="-787">
        <dgm:presLayoutVars>
          <dgm:bulletEnabled val="1"/>
        </dgm:presLayoutVars>
      </dgm:prSet>
      <dgm:spPr/>
    </dgm:pt>
    <dgm:pt modelId="{B6119385-8615-44FE-82A0-19CF6BA12666}" type="pres">
      <dgm:prSet presAssocID="{3F80F09F-F0FB-4A1E-9560-6103511570A9}" presName="spacing" presStyleCnt="0"/>
      <dgm:spPr/>
    </dgm:pt>
    <dgm:pt modelId="{8B98E82A-7A23-44F0-9A05-DC45C4144B67}" type="pres">
      <dgm:prSet presAssocID="{4CD1750E-D5BE-4D4B-9CE6-29D46CFBA56E}" presName="composite" presStyleCnt="0"/>
      <dgm:spPr/>
    </dgm:pt>
    <dgm:pt modelId="{338723A1-2D6E-45E4-8AAD-67237775329E}" type="pres">
      <dgm:prSet presAssocID="{4CD1750E-D5BE-4D4B-9CE6-29D46CFBA56E}" presName="imgShp" presStyleLbl="fgImgPlace1" presStyleIdx="1" presStyleCnt="3" custLinFactNeighborX="-87431" custLinFactNeighborY="0"/>
      <dgm:spPr/>
    </dgm:pt>
    <dgm:pt modelId="{3DBCA18F-5313-4E4E-A1C6-DD2C311E09CE}" type="pres">
      <dgm:prSet presAssocID="{4CD1750E-D5BE-4D4B-9CE6-29D46CFBA56E}" presName="txShp" presStyleLbl="node1" presStyleIdx="1" presStyleCnt="3" custScaleX="132386" custLinFactNeighborX="3606" custLinFactNeighborY="-787">
        <dgm:presLayoutVars>
          <dgm:bulletEnabled val="1"/>
        </dgm:presLayoutVars>
      </dgm:prSet>
      <dgm:spPr/>
    </dgm:pt>
    <dgm:pt modelId="{3E54E9E7-87F1-4CAD-AEB2-40641301A7C3}" type="pres">
      <dgm:prSet presAssocID="{6111F20F-F539-47A0-B14E-720D1D55D211}" presName="spacing" presStyleCnt="0"/>
      <dgm:spPr/>
    </dgm:pt>
    <dgm:pt modelId="{E21E71DD-64F5-4CE3-818F-B61EB758B9E5}" type="pres">
      <dgm:prSet presAssocID="{19968B03-57EE-41B2-9950-CDB62F1AC3A0}" presName="composite" presStyleCnt="0"/>
      <dgm:spPr/>
    </dgm:pt>
    <dgm:pt modelId="{3D8E615D-D847-46BC-A205-F949AD858795}" type="pres">
      <dgm:prSet presAssocID="{19968B03-57EE-41B2-9950-CDB62F1AC3A0}" presName="imgShp" presStyleLbl="fgImgPlace1" presStyleIdx="2" presStyleCnt="3" custLinFactNeighborX="-87431" custLinFactNeighborY="-566"/>
      <dgm:spPr/>
    </dgm:pt>
    <dgm:pt modelId="{D7AA3B54-20B2-4DBF-B454-14456B2C6462}" type="pres">
      <dgm:prSet presAssocID="{19968B03-57EE-41B2-9950-CDB62F1AC3A0}" presName="txShp" presStyleLbl="node1" presStyleIdx="2" presStyleCnt="3" custScaleX="132386" custLinFactNeighborX="3606" custLinFactNeighborY="-787">
        <dgm:presLayoutVars>
          <dgm:bulletEnabled val="1"/>
        </dgm:presLayoutVars>
      </dgm:prSet>
      <dgm:spPr/>
    </dgm:pt>
  </dgm:ptLst>
  <dgm:cxnLst>
    <dgm:cxn modelId="{3340A609-D731-40A6-A0EA-D9F37D0818E8}" srcId="{DDB7771C-7940-445F-877B-FB32907EA749}" destId="{19968B03-57EE-41B2-9950-CDB62F1AC3A0}" srcOrd="2" destOrd="0" parTransId="{8E0675DC-8CBF-45F1-B627-CBFA9A2B8603}" sibTransId="{90C21692-7F5F-406C-916A-EAD1E89A2993}"/>
    <dgm:cxn modelId="{23FE9B17-41ED-409D-9CB1-670EA640DDBC}" type="presOf" srcId="{EF2B9823-9096-4F15-8C82-857F764955B1}" destId="{D6751F56-2702-4B8C-8DBC-6321535BF4C4}" srcOrd="0" destOrd="0" presId="urn:microsoft.com/office/officeart/2005/8/layout/vList3"/>
    <dgm:cxn modelId="{270BF93A-9098-4B89-AA34-6FAE2ED3F829}" type="presOf" srcId="{19968B03-57EE-41B2-9950-CDB62F1AC3A0}" destId="{D7AA3B54-20B2-4DBF-B454-14456B2C6462}" srcOrd="0" destOrd="0" presId="urn:microsoft.com/office/officeart/2005/8/layout/vList3"/>
    <dgm:cxn modelId="{32255C71-CD26-444E-A490-B9BDF07BD963}" type="presOf" srcId="{DDB7771C-7940-445F-877B-FB32907EA749}" destId="{A927188A-58E8-4DF4-8E3A-854F7981092A}" srcOrd="0" destOrd="0" presId="urn:microsoft.com/office/officeart/2005/8/layout/vList3"/>
    <dgm:cxn modelId="{6EE7F871-5F70-400A-8A51-2BBE17F3F96A}" srcId="{DDB7771C-7940-445F-877B-FB32907EA749}" destId="{EF2B9823-9096-4F15-8C82-857F764955B1}" srcOrd="0" destOrd="0" parTransId="{1A2C2B9E-E580-45A7-A72E-366EFD3F5228}" sibTransId="{3F80F09F-F0FB-4A1E-9560-6103511570A9}"/>
    <dgm:cxn modelId="{6ECF6957-D922-4B19-85EA-7ED61B2287DA}" type="presOf" srcId="{4CD1750E-D5BE-4D4B-9CE6-29D46CFBA56E}" destId="{3DBCA18F-5313-4E4E-A1C6-DD2C311E09CE}" srcOrd="0" destOrd="0" presId="urn:microsoft.com/office/officeart/2005/8/layout/vList3"/>
    <dgm:cxn modelId="{45579DD6-BBEE-4B98-8063-4EF8E06062C0}" srcId="{DDB7771C-7940-445F-877B-FB32907EA749}" destId="{4CD1750E-D5BE-4D4B-9CE6-29D46CFBA56E}" srcOrd="1" destOrd="0" parTransId="{BDAD9795-BADB-42B3-9CC4-75DD033B4A8B}" sibTransId="{6111F20F-F539-47A0-B14E-720D1D55D211}"/>
    <dgm:cxn modelId="{18C1B30D-4FDA-4F33-9449-0BF02A663F2B}" type="presParOf" srcId="{A927188A-58E8-4DF4-8E3A-854F7981092A}" destId="{D0E18B87-C2B4-47E8-9722-B83487F1EA02}" srcOrd="0" destOrd="0" presId="urn:microsoft.com/office/officeart/2005/8/layout/vList3"/>
    <dgm:cxn modelId="{D7D1088B-2EC6-4F15-A70E-C59414D705D8}" type="presParOf" srcId="{D0E18B87-C2B4-47E8-9722-B83487F1EA02}" destId="{D3A8B571-5AB0-477A-8EF1-DBCC8136B1A5}" srcOrd="0" destOrd="0" presId="urn:microsoft.com/office/officeart/2005/8/layout/vList3"/>
    <dgm:cxn modelId="{63B39957-EE00-412D-A251-436ACFFA3A63}" type="presParOf" srcId="{D0E18B87-C2B4-47E8-9722-B83487F1EA02}" destId="{D6751F56-2702-4B8C-8DBC-6321535BF4C4}" srcOrd="1" destOrd="0" presId="urn:microsoft.com/office/officeart/2005/8/layout/vList3"/>
    <dgm:cxn modelId="{A5A0CA40-FBDB-4EFE-B3A3-40DED21BCE8A}" type="presParOf" srcId="{A927188A-58E8-4DF4-8E3A-854F7981092A}" destId="{B6119385-8615-44FE-82A0-19CF6BA12666}" srcOrd="1" destOrd="0" presId="urn:microsoft.com/office/officeart/2005/8/layout/vList3"/>
    <dgm:cxn modelId="{63FB0C30-D9C6-4932-856A-5E6304B6273D}" type="presParOf" srcId="{A927188A-58E8-4DF4-8E3A-854F7981092A}" destId="{8B98E82A-7A23-44F0-9A05-DC45C4144B67}" srcOrd="2" destOrd="0" presId="urn:microsoft.com/office/officeart/2005/8/layout/vList3"/>
    <dgm:cxn modelId="{04DC2FA9-A216-407E-9C6E-D3D2BDE568BC}" type="presParOf" srcId="{8B98E82A-7A23-44F0-9A05-DC45C4144B67}" destId="{338723A1-2D6E-45E4-8AAD-67237775329E}" srcOrd="0" destOrd="0" presId="urn:microsoft.com/office/officeart/2005/8/layout/vList3"/>
    <dgm:cxn modelId="{86925C0F-DA2B-4C79-AE93-0B8C54A041CE}" type="presParOf" srcId="{8B98E82A-7A23-44F0-9A05-DC45C4144B67}" destId="{3DBCA18F-5313-4E4E-A1C6-DD2C311E09CE}" srcOrd="1" destOrd="0" presId="urn:microsoft.com/office/officeart/2005/8/layout/vList3"/>
    <dgm:cxn modelId="{199A5958-D79C-4554-A223-324914185671}" type="presParOf" srcId="{A927188A-58E8-4DF4-8E3A-854F7981092A}" destId="{3E54E9E7-87F1-4CAD-AEB2-40641301A7C3}" srcOrd="3" destOrd="0" presId="urn:microsoft.com/office/officeart/2005/8/layout/vList3"/>
    <dgm:cxn modelId="{3FE6FA64-4C02-4302-A6B7-CC0D589DB089}" type="presParOf" srcId="{A927188A-58E8-4DF4-8E3A-854F7981092A}" destId="{E21E71DD-64F5-4CE3-818F-B61EB758B9E5}" srcOrd="4" destOrd="0" presId="urn:microsoft.com/office/officeart/2005/8/layout/vList3"/>
    <dgm:cxn modelId="{664659AD-A239-4FA5-A84F-D55C7B7B54BE}" type="presParOf" srcId="{E21E71DD-64F5-4CE3-818F-B61EB758B9E5}" destId="{3D8E615D-D847-46BC-A205-F949AD858795}" srcOrd="0" destOrd="0" presId="urn:microsoft.com/office/officeart/2005/8/layout/vList3"/>
    <dgm:cxn modelId="{9CC5725B-58E6-4F5A-AFF7-2254E88A27E8}" type="presParOf" srcId="{E21E71DD-64F5-4CE3-818F-B61EB758B9E5}" destId="{D7AA3B54-20B2-4DBF-B454-14456B2C646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11FCD8D-ED54-4D03-9C4E-4CF47943EA02}" type="doc">
      <dgm:prSet loTypeId="urn:microsoft.com/office/officeart/2005/8/layout/chevron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A87256C-4D8A-4873-8B0D-701EBFE5290D}">
      <dgm:prSet custT="1"/>
      <dgm:spPr/>
      <dgm:t>
        <a:bodyPr/>
        <a:lstStyle/>
        <a:p>
          <a:pPr rtl="0"/>
          <a:r>
            <a:rPr lang="en-US" sz="40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1</a:t>
          </a:r>
        </a:p>
      </dgm:t>
    </dgm:pt>
    <dgm:pt modelId="{8323678E-32BF-4079-A52B-387CF497D4D8}" type="parTrans" cxnId="{82CCAA37-0926-4800-9E11-41D4E65BD926}">
      <dgm:prSet/>
      <dgm:spPr/>
      <dgm:t>
        <a:bodyPr/>
        <a:lstStyle/>
        <a:p>
          <a:endParaRPr lang="en-US" sz="40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4744C05E-7889-4F8F-9B24-34FFA6729F86}" type="sibTrans" cxnId="{82CCAA37-0926-4800-9E11-41D4E65BD926}">
      <dgm:prSet/>
      <dgm:spPr/>
      <dgm:t>
        <a:bodyPr/>
        <a:lstStyle/>
        <a:p>
          <a:endParaRPr lang="en-US" sz="40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9E415014-8FAD-4730-A8BE-7A438101AB9B}">
      <dgm:prSet custT="1"/>
      <dgm:spPr/>
      <dgm:t>
        <a:bodyPr/>
        <a:lstStyle/>
        <a:p>
          <a:pPr rtl="0"/>
          <a:r>
            <a:rPr lang="en-US" sz="40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2</a:t>
          </a:r>
        </a:p>
      </dgm:t>
    </dgm:pt>
    <dgm:pt modelId="{3A4337B4-1456-4AA2-B226-D1A1BCCCC320}" type="parTrans" cxnId="{12C1A583-8D29-4E8A-8101-00C007BF039A}">
      <dgm:prSet/>
      <dgm:spPr/>
      <dgm:t>
        <a:bodyPr/>
        <a:lstStyle/>
        <a:p>
          <a:endParaRPr lang="en-US" sz="40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D33EAF03-0C95-42A6-B7B8-C091B139803F}" type="sibTrans" cxnId="{12C1A583-8D29-4E8A-8101-00C007BF039A}">
      <dgm:prSet/>
      <dgm:spPr/>
      <dgm:t>
        <a:bodyPr/>
        <a:lstStyle/>
        <a:p>
          <a:endParaRPr lang="en-US" sz="40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DF6A1E92-75B1-4B4D-9B8F-1C5ACF7703B6}">
      <dgm:prSet custT="1"/>
      <dgm:spPr/>
      <dgm:t>
        <a:bodyPr/>
        <a:lstStyle/>
        <a:p>
          <a:pPr rtl="0"/>
          <a:r>
            <a:rPr lang="en-US" sz="40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3</a:t>
          </a:r>
        </a:p>
      </dgm:t>
    </dgm:pt>
    <dgm:pt modelId="{0A411F48-93BD-4EA6-B53D-AB895CAA9099}" type="parTrans" cxnId="{E3165F5B-CBF1-4956-9FB5-466C7F52CC05}">
      <dgm:prSet/>
      <dgm:spPr/>
      <dgm:t>
        <a:bodyPr/>
        <a:lstStyle/>
        <a:p>
          <a:endParaRPr lang="en-US" sz="40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750191E4-F7E8-4DC3-872C-390847BE3B5B}" type="sibTrans" cxnId="{E3165F5B-CBF1-4956-9FB5-466C7F52CC05}">
      <dgm:prSet/>
      <dgm:spPr/>
      <dgm:t>
        <a:bodyPr/>
        <a:lstStyle/>
        <a:p>
          <a:endParaRPr lang="en-US" sz="40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BFA3FE3E-2E1B-495F-A6F3-55D135BA71A7}">
      <dgm:prSet custT="1"/>
      <dgm:spPr/>
      <dgm:t>
        <a:bodyPr/>
        <a:lstStyle/>
        <a:p>
          <a:pPr rtl="0"/>
          <a:r>
            <a:rPr lang="en-US" sz="40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4</a:t>
          </a:r>
        </a:p>
      </dgm:t>
    </dgm:pt>
    <dgm:pt modelId="{A4FC3641-A452-4E73-A2D3-4DFDF3EF9150}" type="parTrans" cxnId="{E5C4AC08-7D49-4674-BE18-B65CE687B332}">
      <dgm:prSet/>
      <dgm:spPr/>
      <dgm:t>
        <a:bodyPr/>
        <a:lstStyle/>
        <a:p>
          <a:endParaRPr lang="en-US" sz="40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897E95A8-DF7E-4C24-97FD-EBD3274D1A59}" type="sibTrans" cxnId="{E5C4AC08-7D49-4674-BE18-B65CE687B332}">
      <dgm:prSet/>
      <dgm:spPr/>
      <dgm:t>
        <a:bodyPr/>
        <a:lstStyle/>
        <a:p>
          <a:endParaRPr lang="en-US" sz="40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B79C48CC-905B-4B52-8741-A5398350EE82}">
      <dgm:prSet custT="1"/>
      <dgm:spPr/>
      <dgm:t>
        <a:bodyPr/>
        <a:lstStyle/>
        <a:p>
          <a:r>
            <a:rPr lang="th-TH" sz="4000" b="0" dirty="0">
              <a:latin typeface="TH Sarabun New" panose="020B0500040200020003" pitchFamily="34" charset="-34"/>
              <a:cs typeface="TH Sarabun New" panose="020B0500040200020003" pitchFamily="34" charset="-34"/>
            </a:rPr>
            <a:t>การออกแบบ</a:t>
          </a:r>
          <a:endParaRPr lang="en-US" sz="4000" b="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56D73FFA-0E19-475E-9CE4-B23C2ADF71FF}" type="parTrans" cxnId="{8AC894E2-B0AB-4EA3-83A8-7C75A34BA7F0}">
      <dgm:prSet/>
      <dgm:spPr/>
      <dgm:t>
        <a:bodyPr/>
        <a:lstStyle/>
        <a:p>
          <a:endParaRPr lang="en-US" sz="40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A8F351AE-A887-47AC-98C9-7C7C8FF156ED}" type="sibTrans" cxnId="{8AC894E2-B0AB-4EA3-83A8-7C75A34BA7F0}">
      <dgm:prSet/>
      <dgm:spPr/>
      <dgm:t>
        <a:bodyPr/>
        <a:lstStyle/>
        <a:p>
          <a:endParaRPr lang="en-US" sz="40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30ACCA16-54BE-4F0B-9A94-595FE7E8C00A}">
      <dgm:prSet custT="1"/>
      <dgm:spPr/>
      <dgm:t>
        <a:bodyPr/>
        <a:lstStyle/>
        <a:p>
          <a:r>
            <a:rPr lang="th-TH" sz="4000" b="0" dirty="0">
              <a:latin typeface="TH Sarabun New" panose="020B0500040200020003" pitchFamily="34" charset="-34"/>
              <a:cs typeface="TH Sarabun New" panose="020B0500040200020003" pitchFamily="34" charset="-34"/>
            </a:rPr>
            <a:t>การสร้างแอปพลิเคชัน</a:t>
          </a:r>
          <a:endParaRPr lang="en-US" sz="4000" b="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D891789A-38E9-48E2-9C0B-F42D5FE8F3C8}" type="parTrans" cxnId="{DA419440-D069-49E0-8C62-1485C68C12AE}">
      <dgm:prSet/>
      <dgm:spPr/>
      <dgm:t>
        <a:bodyPr/>
        <a:lstStyle/>
        <a:p>
          <a:endParaRPr lang="en-US" sz="40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67F582DA-3BBB-4CFB-B5CF-76418C9D29CA}" type="sibTrans" cxnId="{DA419440-D069-49E0-8C62-1485C68C12AE}">
      <dgm:prSet/>
      <dgm:spPr/>
      <dgm:t>
        <a:bodyPr/>
        <a:lstStyle/>
        <a:p>
          <a:endParaRPr lang="en-US" sz="40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E02C059B-0A65-47A1-9D52-1D86D3BADEC7}">
      <dgm:prSet custT="1"/>
      <dgm:spPr/>
      <dgm:t>
        <a:bodyPr/>
        <a:lstStyle/>
        <a:p>
          <a:r>
            <a:rPr lang="th-TH" sz="4000" b="0" dirty="0">
              <a:latin typeface="TH Sarabun New" panose="020B0500040200020003" pitchFamily="34" charset="-34"/>
              <a:cs typeface="TH Sarabun New" panose="020B0500040200020003" pitchFamily="34" charset="-34"/>
            </a:rPr>
            <a:t>การทดสอบ</a:t>
          </a:r>
          <a:endParaRPr lang="en-US" sz="4000" b="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26D1375C-7CD9-4915-9927-166B4A7E0278}" type="parTrans" cxnId="{DD53B596-5940-4BC0-B170-62E37A250191}">
      <dgm:prSet/>
      <dgm:spPr/>
      <dgm:t>
        <a:bodyPr/>
        <a:lstStyle/>
        <a:p>
          <a:endParaRPr lang="en-US" sz="40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2EF3FD7D-74BE-412C-8C6E-9775919FD34B}" type="sibTrans" cxnId="{DD53B596-5940-4BC0-B170-62E37A250191}">
      <dgm:prSet/>
      <dgm:spPr/>
      <dgm:t>
        <a:bodyPr/>
        <a:lstStyle/>
        <a:p>
          <a:endParaRPr lang="en-US" sz="40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AB7A180A-1D67-4E50-AAE8-A5A8B9C17A88}">
      <dgm:prSet custT="1"/>
      <dgm:spPr/>
      <dgm:t>
        <a:bodyPr/>
        <a:lstStyle/>
        <a:p>
          <a:r>
            <a:rPr lang="th-TH" sz="4000" b="0" dirty="0">
              <a:latin typeface="TH Sarabun New" panose="020B0500040200020003" pitchFamily="34" charset="-34"/>
              <a:cs typeface="TH Sarabun New" panose="020B0500040200020003" pitchFamily="34" charset="-34"/>
            </a:rPr>
            <a:t>การสร้างความต้องการ</a:t>
          </a:r>
          <a:endParaRPr lang="en-US" sz="4000" b="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CF157D34-3F88-467E-B8CB-8B1E8F542B55}" type="sibTrans" cxnId="{8FDD5BAC-F246-46E1-9EB0-04507A96BFFD}">
      <dgm:prSet/>
      <dgm:spPr/>
      <dgm:t>
        <a:bodyPr/>
        <a:lstStyle/>
        <a:p>
          <a:endParaRPr lang="en-US" sz="40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9366FE21-7AF1-4DD1-96F1-667DF50F4E4D}" type="parTrans" cxnId="{8FDD5BAC-F246-46E1-9EB0-04507A96BFFD}">
      <dgm:prSet/>
      <dgm:spPr/>
      <dgm:t>
        <a:bodyPr/>
        <a:lstStyle/>
        <a:p>
          <a:endParaRPr lang="en-US" sz="40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8EA65383-8A0A-4AF2-B5C6-467BE9B8702A}" type="pres">
      <dgm:prSet presAssocID="{411FCD8D-ED54-4D03-9C4E-4CF47943EA02}" presName="linearFlow" presStyleCnt="0">
        <dgm:presLayoutVars>
          <dgm:dir/>
          <dgm:animLvl val="lvl"/>
          <dgm:resizeHandles val="exact"/>
        </dgm:presLayoutVars>
      </dgm:prSet>
      <dgm:spPr/>
    </dgm:pt>
    <dgm:pt modelId="{8DCBBD9B-895C-4346-A46F-3D6F9E321E89}" type="pres">
      <dgm:prSet presAssocID="{BA87256C-4D8A-4873-8B0D-701EBFE5290D}" presName="composite" presStyleCnt="0"/>
      <dgm:spPr/>
    </dgm:pt>
    <dgm:pt modelId="{8C57832A-2306-4FE8-B1C2-6DA38D8D4F09}" type="pres">
      <dgm:prSet presAssocID="{BA87256C-4D8A-4873-8B0D-701EBFE5290D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36196D1A-E7BA-4F06-93A1-2A5FB953002C}" type="pres">
      <dgm:prSet presAssocID="{BA87256C-4D8A-4873-8B0D-701EBFE5290D}" presName="descendantText" presStyleLbl="alignAcc1" presStyleIdx="0" presStyleCnt="4">
        <dgm:presLayoutVars>
          <dgm:bulletEnabled val="1"/>
        </dgm:presLayoutVars>
      </dgm:prSet>
      <dgm:spPr/>
    </dgm:pt>
    <dgm:pt modelId="{19A25553-F3DF-429B-953D-AFD4E0B6D612}" type="pres">
      <dgm:prSet presAssocID="{4744C05E-7889-4F8F-9B24-34FFA6729F86}" presName="sp" presStyleCnt="0"/>
      <dgm:spPr/>
    </dgm:pt>
    <dgm:pt modelId="{C289FB58-FEFC-4C9A-9B4A-F4DA02C214C7}" type="pres">
      <dgm:prSet presAssocID="{9E415014-8FAD-4730-A8BE-7A438101AB9B}" presName="composite" presStyleCnt="0"/>
      <dgm:spPr/>
    </dgm:pt>
    <dgm:pt modelId="{23735DB7-6E2B-4BEB-ADC9-AB3F607DA283}" type="pres">
      <dgm:prSet presAssocID="{9E415014-8FAD-4730-A8BE-7A438101AB9B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B4D4C1FF-39FC-4C1E-8C96-FE531EDB17C4}" type="pres">
      <dgm:prSet presAssocID="{9E415014-8FAD-4730-A8BE-7A438101AB9B}" presName="descendantText" presStyleLbl="alignAcc1" presStyleIdx="1" presStyleCnt="4">
        <dgm:presLayoutVars>
          <dgm:bulletEnabled val="1"/>
        </dgm:presLayoutVars>
      </dgm:prSet>
      <dgm:spPr/>
    </dgm:pt>
    <dgm:pt modelId="{9A927A50-5522-4DF9-BF64-A95E5DFF72B5}" type="pres">
      <dgm:prSet presAssocID="{D33EAF03-0C95-42A6-B7B8-C091B139803F}" presName="sp" presStyleCnt="0"/>
      <dgm:spPr/>
    </dgm:pt>
    <dgm:pt modelId="{78F09907-9B77-4976-BDD3-E617E4C1A062}" type="pres">
      <dgm:prSet presAssocID="{DF6A1E92-75B1-4B4D-9B8F-1C5ACF7703B6}" presName="composite" presStyleCnt="0"/>
      <dgm:spPr/>
    </dgm:pt>
    <dgm:pt modelId="{5D8AABBD-188F-4405-9888-11A1B5570B21}" type="pres">
      <dgm:prSet presAssocID="{DF6A1E92-75B1-4B4D-9B8F-1C5ACF7703B6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BB92DE86-433B-4067-9618-DE4458BC3D77}" type="pres">
      <dgm:prSet presAssocID="{DF6A1E92-75B1-4B4D-9B8F-1C5ACF7703B6}" presName="descendantText" presStyleLbl="alignAcc1" presStyleIdx="2" presStyleCnt="4">
        <dgm:presLayoutVars>
          <dgm:bulletEnabled val="1"/>
        </dgm:presLayoutVars>
      </dgm:prSet>
      <dgm:spPr/>
    </dgm:pt>
    <dgm:pt modelId="{24ED3850-1D78-4E03-9CAD-262525910879}" type="pres">
      <dgm:prSet presAssocID="{750191E4-F7E8-4DC3-872C-390847BE3B5B}" presName="sp" presStyleCnt="0"/>
      <dgm:spPr/>
    </dgm:pt>
    <dgm:pt modelId="{E20160EF-AB6C-4E14-8AB8-6BFF1CC2DF28}" type="pres">
      <dgm:prSet presAssocID="{BFA3FE3E-2E1B-495F-A6F3-55D135BA71A7}" presName="composite" presStyleCnt="0"/>
      <dgm:spPr/>
    </dgm:pt>
    <dgm:pt modelId="{786BC1AD-8EAE-4660-B1DF-BC4710CF8334}" type="pres">
      <dgm:prSet presAssocID="{BFA3FE3E-2E1B-495F-A6F3-55D135BA71A7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A7B0CF9A-37AD-4AE3-870D-5893169205B3}" type="pres">
      <dgm:prSet presAssocID="{BFA3FE3E-2E1B-495F-A6F3-55D135BA71A7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E5C4AC08-7D49-4674-BE18-B65CE687B332}" srcId="{411FCD8D-ED54-4D03-9C4E-4CF47943EA02}" destId="{BFA3FE3E-2E1B-495F-A6F3-55D135BA71A7}" srcOrd="3" destOrd="0" parTransId="{A4FC3641-A452-4E73-A2D3-4DFDF3EF9150}" sibTransId="{897E95A8-DF7E-4C24-97FD-EBD3274D1A59}"/>
    <dgm:cxn modelId="{82CCAA37-0926-4800-9E11-41D4E65BD926}" srcId="{411FCD8D-ED54-4D03-9C4E-4CF47943EA02}" destId="{BA87256C-4D8A-4873-8B0D-701EBFE5290D}" srcOrd="0" destOrd="0" parTransId="{8323678E-32BF-4079-A52B-387CF497D4D8}" sibTransId="{4744C05E-7889-4F8F-9B24-34FFA6729F86}"/>
    <dgm:cxn modelId="{787A673D-6DB4-4508-9066-1483C7B9A990}" type="presOf" srcId="{AB7A180A-1D67-4E50-AAE8-A5A8B9C17A88}" destId="{36196D1A-E7BA-4F06-93A1-2A5FB953002C}" srcOrd="0" destOrd="0" presId="urn:microsoft.com/office/officeart/2005/8/layout/chevron2"/>
    <dgm:cxn modelId="{DA419440-D069-49E0-8C62-1485C68C12AE}" srcId="{DF6A1E92-75B1-4B4D-9B8F-1C5ACF7703B6}" destId="{30ACCA16-54BE-4F0B-9A94-595FE7E8C00A}" srcOrd="0" destOrd="0" parTransId="{D891789A-38E9-48E2-9C0B-F42D5FE8F3C8}" sibTransId="{67F582DA-3BBB-4CFB-B5CF-76418C9D29CA}"/>
    <dgm:cxn modelId="{E3165F5B-CBF1-4956-9FB5-466C7F52CC05}" srcId="{411FCD8D-ED54-4D03-9C4E-4CF47943EA02}" destId="{DF6A1E92-75B1-4B4D-9B8F-1C5ACF7703B6}" srcOrd="2" destOrd="0" parTransId="{0A411F48-93BD-4EA6-B53D-AB895CAA9099}" sibTransId="{750191E4-F7E8-4DC3-872C-390847BE3B5B}"/>
    <dgm:cxn modelId="{86CEE44B-E50F-4869-AADC-BDA4905D3915}" type="presOf" srcId="{BFA3FE3E-2E1B-495F-A6F3-55D135BA71A7}" destId="{786BC1AD-8EAE-4660-B1DF-BC4710CF8334}" srcOrd="0" destOrd="0" presId="urn:microsoft.com/office/officeart/2005/8/layout/chevron2"/>
    <dgm:cxn modelId="{02D52A6F-00C8-4288-A311-0F3BB7F0289B}" type="presOf" srcId="{DF6A1E92-75B1-4B4D-9B8F-1C5ACF7703B6}" destId="{5D8AABBD-188F-4405-9888-11A1B5570B21}" srcOrd="0" destOrd="0" presId="urn:microsoft.com/office/officeart/2005/8/layout/chevron2"/>
    <dgm:cxn modelId="{9CE95D72-E33F-4E28-808F-AD9EF9D19AA8}" type="presOf" srcId="{E02C059B-0A65-47A1-9D52-1D86D3BADEC7}" destId="{A7B0CF9A-37AD-4AE3-870D-5893169205B3}" srcOrd="0" destOrd="0" presId="urn:microsoft.com/office/officeart/2005/8/layout/chevron2"/>
    <dgm:cxn modelId="{12C1A583-8D29-4E8A-8101-00C007BF039A}" srcId="{411FCD8D-ED54-4D03-9C4E-4CF47943EA02}" destId="{9E415014-8FAD-4730-A8BE-7A438101AB9B}" srcOrd="1" destOrd="0" parTransId="{3A4337B4-1456-4AA2-B226-D1A1BCCCC320}" sibTransId="{D33EAF03-0C95-42A6-B7B8-C091B139803F}"/>
    <dgm:cxn modelId="{DD53B596-5940-4BC0-B170-62E37A250191}" srcId="{BFA3FE3E-2E1B-495F-A6F3-55D135BA71A7}" destId="{E02C059B-0A65-47A1-9D52-1D86D3BADEC7}" srcOrd="0" destOrd="0" parTransId="{26D1375C-7CD9-4915-9927-166B4A7E0278}" sibTransId="{2EF3FD7D-74BE-412C-8C6E-9775919FD34B}"/>
    <dgm:cxn modelId="{FE057298-AA37-4D1F-8E8D-A2B5C08C35C6}" type="presOf" srcId="{BA87256C-4D8A-4873-8B0D-701EBFE5290D}" destId="{8C57832A-2306-4FE8-B1C2-6DA38D8D4F09}" srcOrd="0" destOrd="0" presId="urn:microsoft.com/office/officeart/2005/8/layout/chevron2"/>
    <dgm:cxn modelId="{44CDB998-8F7A-40A5-9657-4744739DC5C7}" type="presOf" srcId="{9E415014-8FAD-4730-A8BE-7A438101AB9B}" destId="{23735DB7-6E2B-4BEB-ADC9-AB3F607DA283}" srcOrd="0" destOrd="0" presId="urn:microsoft.com/office/officeart/2005/8/layout/chevron2"/>
    <dgm:cxn modelId="{8FDD5BAC-F246-46E1-9EB0-04507A96BFFD}" srcId="{BA87256C-4D8A-4873-8B0D-701EBFE5290D}" destId="{AB7A180A-1D67-4E50-AAE8-A5A8B9C17A88}" srcOrd="0" destOrd="0" parTransId="{9366FE21-7AF1-4DD1-96F1-667DF50F4E4D}" sibTransId="{CF157D34-3F88-467E-B8CB-8B1E8F542B55}"/>
    <dgm:cxn modelId="{8FB53BC8-A81C-4C0E-816E-E77938004FE1}" type="presOf" srcId="{411FCD8D-ED54-4D03-9C4E-4CF47943EA02}" destId="{8EA65383-8A0A-4AF2-B5C6-467BE9B8702A}" srcOrd="0" destOrd="0" presId="urn:microsoft.com/office/officeart/2005/8/layout/chevron2"/>
    <dgm:cxn modelId="{AA1CC4D4-F024-43A1-9451-07DFD35D1CF5}" type="presOf" srcId="{30ACCA16-54BE-4F0B-9A94-595FE7E8C00A}" destId="{BB92DE86-433B-4067-9618-DE4458BC3D77}" srcOrd="0" destOrd="0" presId="urn:microsoft.com/office/officeart/2005/8/layout/chevron2"/>
    <dgm:cxn modelId="{8AC894E2-B0AB-4EA3-83A8-7C75A34BA7F0}" srcId="{9E415014-8FAD-4730-A8BE-7A438101AB9B}" destId="{B79C48CC-905B-4B52-8741-A5398350EE82}" srcOrd="0" destOrd="0" parTransId="{56D73FFA-0E19-475E-9CE4-B23C2ADF71FF}" sibTransId="{A8F351AE-A887-47AC-98C9-7C7C8FF156ED}"/>
    <dgm:cxn modelId="{1F4383E8-57DC-4E1E-B290-9810B1B05893}" type="presOf" srcId="{B79C48CC-905B-4B52-8741-A5398350EE82}" destId="{B4D4C1FF-39FC-4C1E-8C96-FE531EDB17C4}" srcOrd="0" destOrd="0" presId="urn:microsoft.com/office/officeart/2005/8/layout/chevron2"/>
    <dgm:cxn modelId="{3740EE1E-ACBB-4809-996E-60C9AE1E2B4C}" type="presParOf" srcId="{8EA65383-8A0A-4AF2-B5C6-467BE9B8702A}" destId="{8DCBBD9B-895C-4346-A46F-3D6F9E321E89}" srcOrd="0" destOrd="0" presId="urn:microsoft.com/office/officeart/2005/8/layout/chevron2"/>
    <dgm:cxn modelId="{3649B160-4D8E-41EB-9DDD-C0976D2DE0CA}" type="presParOf" srcId="{8DCBBD9B-895C-4346-A46F-3D6F9E321E89}" destId="{8C57832A-2306-4FE8-B1C2-6DA38D8D4F09}" srcOrd="0" destOrd="0" presId="urn:microsoft.com/office/officeart/2005/8/layout/chevron2"/>
    <dgm:cxn modelId="{39B2660E-CBF7-4D77-B35D-421B97ABC416}" type="presParOf" srcId="{8DCBBD9B-895C-4346-A46F-3D6F9E321E89}" destId="{36196D1A-E7BA-4F06-93A1-2A5FB953002C}" srcOrd="1" destOrd="0" presId="urn:microsoft.com/office/officeart/2005/8/layout/chevron2"/>
    <dgm:cxn modelId="{0DD76ED3-A627-4EC4-9D67-558F8A86FEDD}" type="presParOf" srcId="{8EA65383-8A0A-4AF2-B5C6-467BE9B8702A}" destId="{19A25553-F3DF-429B-953D-AFD4E0B6D612}" srcOrd="1" destOrd="0" presId="urn:microsoft.com/office/officeart/2005/8/layout/chevron2"/>
    <dgm:cxn modelId="{667708F3-3B98-41E5-8ABB-929052A5130B}" type="presParOf" srcId="{8EA65383-8A0A-4AF2-B5C6-467BE9B8702A}" destId="{C289FB58-FEFC-4C9A-9B4A-F4DA02C214C7}" srcOrd="2" destOrd="0" presId="urn:microsoft.com/office/officeart/2005/8/layout/chevron2"/>
    <dgm:cxn modelId="{319FA7F7-5F67-484D-83BE-D35067E3B876}" type="presParOf" srcId="{C289FB58-FEFC-4C9A-9B4A-F4DA02C214C7}" destId="{23735DB7-6E2B-4BEB-ADC9-AB3F607DA283}" srcOrd="0" destOrd="0" presId="urn:microsoft.com/office/officeart/2005/8/layout/chevron2"/>
    <dgm:cxn modelId="{45927297-4F7C-43DF-B44A-45F5AEA13CE5}" type="presParOf" srcId="{C289FB58-FEFC-4C9A-9B4A-F4DA02C214C7}" destId="{B4D4C1FF-39FC-4C1E-8C96-FE531EDB17C4}" srcOrd="1" destOrd="0" presId="urn:microsoft.com/office/officeart/2005/8/layout/chevron2"/>
    <dgm:cxn modelId="{F027663D-E66D-441B-A998-8ABD7460C022}" type="presParOf" srcId="{8EA65383-8A0A-4AF2-B5C6-467BE9B8702A}" destId="{9A927A50-5522-4DF9-BF64-A95E5DFF72B5}" srcOrd="3" destOrd="0" presId="urn:microsoft.com/office/officeart/2005/8/layout/chevron2"/>
    <dgm:cxn modelId="{6C2C80BA-7222-4036-8D67-A08BAAE46969}" type="presParOf" srcId="{8EA65383-8A0A-4AF2-B5C6-467BE9B8702A}" destId="{78F09907-9B77-4976-BDD3-E617E4C1A062}" srcOrd="4" destOrd="0" presId="urn:microsoft.com/office/officeart/2005/8/layout/chevron2"/>
    <dgm:cxn modelId="{42A12ABD-7E2D-4D65-B375-46BD6E59A13B}" type="presParOf" srcId="{78F09907-9B77-4976-BDD3-E617E4C1A062}" destId="{5D8AABBD-188F-4405-9888-11A1B5570B21}" srcOrd="0" destOrd="0" presId="urn:microsoft.com/office/officeart/2005/8/layout/chevron2"/>
    <dgm:cxn modelId="{64959BAE-DDAA-4341-835D-A94FF437B521}" type="presParOf" srcId="{78F09907-9B77-4976-BDD3-E617E4C1A062}" destId="{BB92DE86-433B-4067-9618-DE4458BC3D77}" srcOrd="1" destOrd="0" presId="urn:microsoft.com/office/officeart/2005/8/layout/chevron2"/>
    <dgm:cxn modelId="{C9C178BA-3AFF-486E-A9A3-A32927BACFAC}" type="presParOf" srcId="{8EA65383-8A0A-4AF2-B5C6-467BE9B8702A}" destId="{24ED3850-1D78-4E03-9CAD-262525910879}" srcOrd="5" destOrd="0" presId="urn:microsoft.com/office/officeart/2005/8/layout/chevron2"/>
    <dgm:cxn modelId="{AB755281-8BDF-42E2-8F12-CC734A7B79F6}" type="presParOf" srcId="{8EA65383-8A0A-4AF2-B5C6-467BE9B8702A}" destId="{E20160EF-AB6C-4E14-8AB8-6BFF1CC2DF28}" srcOrd="6" destOrd="0" presId="urn:microsoft.com/office/officeart/2005/8/layout/chevron2"/>
    <dgm:cxn modelId="{F5FB5E52-4CF0-45E7-AD7B-345259AFB524}" type="presParOf" srcId="{E20160EF-AB6C-4E14-8AB8-6BFF1CC2DF28}" destId="{786BC1AD-8EAE-4660-B1DF-BC4710CF8334}" srcOrd="0" destOrd="0" presId="urn:microsoft.com/office/officeart/2005/8/layout/chevron2"/>
    <dgm:cxn modelId="{F5400962-7501-49C0-85AA-398F17FD2D3F}" type="presParOf" srcId="{E20160EF-AB6C-4E14-8AB8-6BFF1CC2DF28}" destId="{A7B0CF9A-37AD-4AE3-870D-5893169205B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DC86F2A-E94D-4B81-8FB1-9403321F2894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6C544E1-60CF-4D38-81DE-66C7AA06C4BF}">
      <dgm:prSet phldrT="[Text]" custT="1"/>
      <dgm:spPr/>
      <dgm:t>
        <a:bodyPr/>
        <a:lstStyle/>
        <a:p>
          <a:r>
            <a:rPr lang="en-US" sz="40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To do</a:t>
          </a:r>
          <a:br>
            <a:rPr lang="th-TH" sz="4000" b="1" dirty="0">
              <a:latin typeface="TH Sarabun New" panose="020B0500040200020003" pitchFamily="34" charset="-34"/>
              <a:cs typeface="TH Sarabun New" panose="020B0500040200020003" pitchFamily="34" charset="-34"/>
            </a:rPr>
          </a:br>
          <a:r>
            <a:rPr lang="th-TH" sz="40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เฟสที่จะทำ</a:t>
          </a:r>
          <a:endParaRPr lang="en-US" sz="4000" b="1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4598721D-2E3F-4875-9E7D-62D65E7AFB21}" type="parTrans" cxnId="{821CA647-6045-4C72-80C9-4E55B7573EE1}">
      <dgm:prSet/>
      <dgm:spPr/>
      <dgm:t>
        <a:bodyPr/>
        <a:lstStyle/>
        <a:p>
          <a:endParaRPr lang="en-US" sz="2800"/>
        </a:p>
      </dgm:t>
    </dgm:pt>
    <dgm:pt modelId="{28FFD7A2-4A58-4EA7-B055-0D9235EC6AC3}" type="sibTrans" cxnId="{821CA647-6045-4C72-80C9-4E55B7573EE1}">
      <dgm:prSet/>
      <dgm:spPr/>
      <dgm:t>
        <a:bodyPr/>
        <a:lstStyle/>
        <a:p>
          <a:endParaRPr lang="en-US" sz="2800"/>
        </a:p>
      </dgm:t>
    </dgm:pt>
    <dgm:pt modelId="{C54EA674-208E-486C-B8A0-2F0B6518059C}">
      <dgm:prSet phldrT="[Text]" custT="1"/>
      <dgm:spPr/>
      <dgm:t>
        <a:bodyPr/>
        <a:lstStyle/>
        <a:p>
          <a:pPr algn="ctr"/>
          <a:endParaRPr lang="en-US" sz="40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BB5A266D-DBB3-43F9-A768-35EAFEF66000}" type="parTrans" cxnId="{DE8E7FA7-B6B7-4430-9FDB-2AEB584D6589}">
      <dgm:prSet/>
      <dgm:spPr/>
      <dgm:t>
        <a:bodyPr/>
        <a:lstStyle/>
        <a:p>
          <a:endParaRPr lang="en-US" sz="2800"/>
        </a:p>
      </dgm:t>
    </dgm:pt>
    <dgm:pt modelId="{CE94B59F-16AA-4A5F-87A4-43C761E45711}" type="sibTrans" cxnId="{DE8E7FA7-B6B7-4430-9FDB-2AEB584D6589}">
      <dgm:prSet/>
      <dgm:spPr/>
      <dgm:t>
        <a:bodyPr/>
        <a:lstStyle/>
        <a:p>
          <a:endParaRPr lang="en-US" sz="2800"/>
        </a:p>
      </dgm:t>
    </dgm:pt>
    <dgm:pt modelId="{F201E229-7B0B-4E8B-90FD-98DB6AB2E50F}">
      <dgm:prSet phldrT="[Text]" custT="1"/>
      <dgm:spPr/>
      <dgm:t>
        <a:bodyPr/>
        <a:lstStyle/>
        <a:p>
          <a:r>
            <a:rPr lang="en-US" sz="40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Doing</a:t>
          </a:r>
          <a:br>
            <a:rPr lang="th-TH" sz="4000" b="1" dirty="0">
              <a:latin typeface="TH Sarabun New" panose="020B0500040200020003" pitchFamily="34" charset="-34"/>
              <a:cs typeface="TH Sarabun New" panose="020B0500040200020003" pitchFamily="34" charset="-34"/>
            </a:rPr>
          </a:br>
          <a:r>
            <a:rPr lang="th-TH" sz="40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เฟสที่กำลังทำ</a:t>
          </a:r>
          <a:endParaRPr lang="en-US" sz="4000" b="1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281C68CE-F753-4FD6-B2CC-332F3A467F7C}" type="parTrans" cxnId="{C0BEBAF8-C4E9-4C9C-B603-758157DDBBE4}">
      <dgm:prSet/>
      <dgm:spPr/>
      <dgm:t>
        <a:bodyPr/>
        <a:lstStyle/>
        <a:p>
          <a:endParaRPr lang="en-US" sz="2800"/>
        </a:p>
      </dgm:t>
    </dgm:pt>
    <dgm:pt modelId="{3D42EB06-A557-4B60-B956-BBB8D4230F0F}" type="sibTrans" cxnId="{C0BEBAF8-C4E9-4C9C-B603-758157DDBBE4}">
      <dgm:prSet/>
      <dgm:spPr/>
      <dgm:t>
        <a:bodyPr/>
        <a:lstStyle/>
        <a:p>
          <a:endParaRPr lang="en-US" sz="2800"/>
        </a:p>
      </dgm:t>
    </dgm:pt>
    <dgm:pt modelId="{AC7E45F9-2B84-4FD4-AC86-1E4C0DB5531B}">
      <dgm:prSet phldrT="[Text]" custT="1"/>
      <dgm:spPr/>
      <dgm:t>
        <a:bodyPr/>
        <a:lstStyle/>
        <a:p>
          <a:pPr algn="ctr"/>
          <a:endParaRPr lang="en-US" sz="40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4E719F26-8357-4D5A-A2B6-15099D4A483D}" type="parTrans" cxnId="{1578E5CE-1240-4E51-87F6-497D5796ED6F}">
      <dgm:prSet/>
      <dgm:spPr/>
      <dgm:t>
        <a:bodyPr/>
        <a:lstStyle/>
        <a:p>
          <a:endParaRPr lang="en-US" sz="2800"/>
        </a:p>
      </dgm:t>
    </dgm:pt>
    <dgm:pt modelId="{FABA7A34-301A-4898-A106-4D2419F6505D}" type="sibTrans" cxnId="{1578E5CE-1240-4E51-87F6-497D5796ED6F}">
      <dgm:prSet/>
      <dgm:spPr/>
      <dgm:t>
        <a:bodyPr/>
        <a:lstStyle/>
        <a:p>
          <a:endParaRPr lang="en-US" sz="2800"/>
        </a:p>
      </dgm:t>
    </dgm:pt>
    <dgm:pt modelId="{54CF00C0-6794-4E6D-A8AE-B3651863A4FB}">
      <dgm:prSet phldrT="[Text]" custT="1"/>
      <dgm:spPr/>
      <dgm:t>
        <a:bodyPr/>
        <a:lstStyle/>
        <a:p>
          <a:r>
            <a:rPr lang="en-US" sz="40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Done</a:t>
          </a:r>
          <a:br>
            <a:rPr lang="th-TH" sz="4000" b="1" dirty="0">
              <a:latin typeface="TH Sarabun New" panose="020B0500040200020003" pitchFamily="34" charset="-34"/>
              <a:cs typeface="TH Sarabun New" panose="020B0500040200020003" pitchFamily="34" charset="-34"/>
            </a:rPr>
          </a:br>
          <a:r>
            <a:rPr lang="th-TH" sz="40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เฟสที่ทำเสร็จแล้ว</a:t>
          </a:r>
          <a:endParaRPr lang="en-US" sz="4000" b="1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EC8B225F-C425-46C9-99C9-5AD0196E150E}" type="parTrans" cxnId="{A0777927-EA8D-4D29-B43E-104D91E8E4B2}">
      <dgm:prSet/>
      <dgm:spPr/>
      <dgm:t>
        <a:bodyPr/>
        <a:lstStyle/>
        <a:p>
          <a:endParaRPr lang="en-US" sz="2800"/>
        </a:p>
      </dgm:t>
    </dgm:pt>
    <dgm:pt modelId="{BCA9E93A-15E4-49C0-86B5-87A987384AE5}" type="sibTrans" cxnId="{A0777927-EA8D-4D29-B43E-104D91E8E4B2}">
      <dgm:prSet/>
      <dgm:spPr/>
      <dgm:t>
        <a:bodyPr/>
        <a:lstStyle/>
        <a:p>
          <a:endParaRPr lang="en-US" sz="2800"/>
        </a:p>
      </dgm:t>
    </dgm:pt>
    <dgm:pt modelId="{6B27EC4F-D0C1-4A6B-83A1-BBDE1EDE42C4}">
      <dgm:prSet phldrT="[Text]" custT="1"/>
      <dgm:spPr/>
      <dgm:t>
        <a:bodyPr/>
        <a:lstStyle/>
        <a:p>
          <a:pPr algn="ctr"/>
          <a:endParaRPr lang="en-US" sz="40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D49CEB9E-52F8-4035-90B3-6C1B62E0C163}" type="parTrans" cxnId="{52452602-A73C-43F4-AF5F-A76B3EA44E65}">
      <dgm:prSet/>
      <dgm:spPr/>
      <dgm:t>
        <a:bodyPr/>
        <a:lstStyle/>
        <a:p>
          <a:endParaRPr lang="en-US" sz="2800"/>
        </a:p>
      </dgm:t>
    </dgm:pt>
    <dgm:pt modelId="{AAFBBF14-D01D-49A0-B4C5-AE70BB15C9AC}" type="sibTrans" cxnId="{52452602-A73C-43F4-AF5F-A76B3EA44E65}">
      <dgm:prSet/>
      <dgm:spPr/>
      <dgm:t>
        <a:bodyPr/>
        <a:lstStyle/>
        <a:p>
          <a:endParaRPr lang="en-US" sz="2800"/>
        </a:p>
      </dgm:t>
    </dgm:pt>
    <dgm:pt modelId="{3CABB396-ED80-483A-AB0C-F0FF1241C926}" type="pres">
      <dgm:prSet presAssocID="{2DC86F2A-E94D-4B81-8FB1-9403321F2894}" presName="Name0" presStyleCnt="0">
        <dgm:presLayoutVars>
          <dgm:dir/>
          <dgm:animLvl val="lvl"/>
          <dgm:resizeHandles val="exact"/>
        </dgm:presLayoutVars>
      </dgm:prSet>
      <dgm:spPr/>
    </dgm:pt>
    <dgm:pt modelId="{5829364B-0861-4536-9ADF-A5BBF3ECA6EC}" type="pres">
      <dgm:prSet presAssocID="{96C544E1-60CF-4D38-81DE-66C7AA06C4BF}" presName="composite" presStyleCnt="0"/>
      <dgm:spPr/>
    </dgm:pt>
    <dgm:pt modelId="{7F47C364-2C2D-4AB9-A8A5-C2D465D43981}" type="pres">
      <dgm:prSet presAssocID="{96C544E1-60CF-4D38-81DE-66C7AA06C4BF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3FFC8B1E-72F6-459C-BECE-08CBD11C4BAC}" type="pres">
      <dgm:prSet presAssocID="{96C544E1-60CF-4D38-81DE-66C7AA06C4BF}" presName="desTx" presStyleLbl="alignAccFollowNode1" presStyleIdx="0" presStyleCnt="3">
        <dgm:presLayoutVars>
          <dgm:bulletEnabled val="1"/>
        </dgm:presLayoutVars>
      </dgm:prSet>
      <dgm:spPr/>
    </dgm:pt>
    <dgm:pt modelId="{ABC5078E-E924-4F0A-933F-DC0972119F01}" type="pres">
      <dgm:prSet presAssocID="{28FFD7A2-4A58-4EA7-B055-0D9235EC6AC3}" presName="space" presStyleCnt="0"/>
      <dgm:spPr/>
    </dgm:pt>
    <dgm:pt modelId="{3BF21C61-6760-4AFE-8B13-2C9B32D8FD51}" type="pres">
      <dgm:prSet presAssocID="{F201E229-7B0B-4E8B-90FD-98DB6AB2E50F}" presName="composite" presStyleCnt="0"/>
      <dgm:spPr/>
    </dgm:pt>
    <dgm:pt modelId="{CFA72BA1-5AB3-4767-8033-B01701A27FF4}" type="pres">
      <dgm:prSet presAssocID="{F201E229-7B0B-4E8B-90FD-98DB6AB2E50F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93971B49-F23F-474D-A388-343CD45DAD6B}" type="pres">
      <dgm:prSet presAssocID="{F201E229-7B0B-4E8B-90FD-98DB6AB2E50F}" presName="desTx" presStyleLbl="alignAccFollowNode1" presStyleIdx="1" presStyleCnt="3">
        <dgm:presLayoutVars>
          <dgm:bulletEnabled val="1"/>
        </dgm:presLayoutVars>
      </dgm:prSet>
      <dgm:spPr/>
    </dgm:pt>
    <dgm:pt modelId="{C9EA5DC7-FE84-43F7-B9D8-5991A29C5301}" type="pres">
      <dgm:prSet presAssocID="{3D42EB06-A557-4B60-B956-BBB8D4230F0F}" presName="space" presStyleCnt="0"/>
      <dgm:spPr/>
    </dgm:pt>
    <dgm:pt modelId="{843BE106-5646-412B-A6DB-5AE91E153DE9}" type="pres">
      <dgm:prSet presAssocID="{54CF00C0-6794-4E6D-A8AE-B3651863A4FB}" presName="composite" presStyleCnt="0"/>
      <dgm:spPr/>
    </dgm:pt>
    <dgm:pt modelId="{A6C14982-A558-471E-BA56-C41BF488A594}" type="pres">
      <dgm:prSet presAssocID="{54CF00C0-6794-4E6D-A8AE-B3651863A4FB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D957ECA6-EE2A-4155-AB48-519A62F9007F}" type="pres">
      <dgm:prSet presAssocID="{54CF00C0-6794-4E6D-A8AE-B3651863A4FB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52452602-A73C-43F4-AF5F-A76B3EA44E65}" srcId="{54CF00C0-6794-4E6D-A8AE-B3651863A4FB}" destId="{6B27EC4F-D0C1-4A6B-83A1-BBDE1EDE42C4}" srcOrd="0" destOrd="0" parTransId="{D49CEB9E-52F8-4035-90B3-6C1B62E0C163}" sibTransId="{AAFBBF14-D01D-49A0-B4C5-AE70BB15C9AC}"/>
    <dgm:cxn modelId="{A0777927-EA8D-4D29-B43E-104D91E8E4B2}" srcId="{2DC86F2A-E94D-4B81-8FB1-9403321F2894}" destId="{54CF00C0-6794-4E6D-A8AE-B3651863A4FB}" srcOrd="2" destOrd="0" parTransId="{EC8B225F-C425-46C9-99C9-5AD0196E150E}" sibTransId="{BCA9E93A-15E4-49C0-86B5-87A987384AE5}"/>
    <dgm:cxn modelId="{198FA132-9AB4-4B43-9A2A-8D9B678E57AF}" type="presOf" srcId="{2DC86F2A-E94D-4B81-8FB1-9403321F2894}" destId="{3CABB396-ED80-483A-AB0C-F0FF1241C926}" srcOrd="0" destOrd="0" presId="urn:microsoft.com/office/officeart/2005/8/layout/hList1"/>
    <dgm:cxn modelId="{821CA647-6045-4C72-80C9-4E55B7573EE1}" srcId="{2DC86F2A-E94D-4B81-8FB1-9403321F2894}" destId="{96C544E1-60CF-4D38-81DE-66C7AA06C4BF}" srcOrd="0" destOrd="0" parTransId="{4598721D-2E3F-4875-9E7D-62D65E7AFB21}" sibTransId="{28FFD7A2-4A58-4EA7-B055-0D9235EC6AC3}"/>
    <dgm:cxn modelId="{4878A67E-3319-497E-BF8D-9F91BA6C77EC}" type="presOf" srcId="{6B27EC4F-D0C1-4A6B-83A1-BBDE1EDE42C4}" destId="{D957ECA6-EE2A-4155-AB48-519A62F9007F}" srcOrd="0" destOrd="0" presId="urn:microsoft.com/office/officeart/2005/8/layout/hList1"/>
    <dgm:cxn modelId="{C4019C8C-499C-4176-99DB-DC12A21F7787}" type="presOf" srcId="{AC7E45F9-2B84-4FD4-AC86-1E4C0DB5531B}" destId="{93971B49-F23F-474D-A388-343CD45DAD6B}" srcOrd="0" destOrd="0" presId="urn:microsoft.com/office/officeart/2005/8/layout/hList1"/>
    <dgm:cxn modelId="{C40EE496-F2D1-4196-BDBD-3DD41AD74C83}" type="presOf" srcId="{C54EA674-208E-486C-B8A0-2F0B6518059C}" destId="{3FFC8B1E-72F6-459C-BECE-08CBD11C4BAC}" srcOrd="0" destOrd="0" presId="urn:microsoft.com/office/officeart/2005/8/layout/hList1"/>
    <dgm:cxn modelId="{4A407498-6C7D-47BC-847D-907F10C9CDB8}" type="presOf" srcId="{54CF00C0-6794-4E6D-A8AE-B3651863A4FB}" destId="{A6C14982-A558-471E-BA56-C41BF488A594}" srcOrd="0" destOrd="0" presId="urn:microsoft.com/office/officeart/2005/8/layout/hList1"/>
    <dgm:cxn modelId="{DE8E7FA7-B6B7-4430-9FDB-2AEB584D6589}" srcId="{96C544E1-60CF-4D38-81DE-66C7AA06C4BF}" destId="{C54EA674-208E-486C-B8A0-2F0B6518059C}" srcOrd="0" destOrd="0" parTransId="{BB5A266D-DBB3-43F9-A768-35EAFEF66000}" sibTransId="{CE94B59F-16AA-4A5F-87A4-43C761E45711}"/>
    <dgm:cxn modelId="{2025A8BE-0AAD-4EED-8D72-183A48526479}" type="presOf" srcId="{F201E229-7B0B-4E8B-90FD-98DB6AB2E50F}" destId="{CFA72BA1-5AB3-4767-8033-B01701A27FF4}" srcOrd="0" destOrd="0" presId="urn:microsoft.com/office/officeart/2005/8/layout/hList1"/>
    <dgm:cxn modelId="{1578E5CE-1240-4E51-87F6-497D5796ED6F}" srcId="{F201E229-7B0B-4E8B-90FD-98DB6AB2E50F}" destId="{AC7E45F9-2B84-4FD4-AC86-1E4C0DB5531B}" srcOrd="0" destOrd="0" parTransId="{4E719F26-8357-4D5A-A2B6-15099D4A483D}" sibTransId="{FABA7A34-301A-4898-A106-4D2419F6505D}"/>
    <dgm:cxn modelId="{F82058EA-FF40-4132-87C2-275EA4CF593F}" type="presOf" srcId="{96C544E1-60CF-4D38-81DE-66C7AA06C4BF}" destId="{7F47C364-2C2D-4AB9-A8A5-C2D465D43981}" srcOrd="0" destOrd="0" presId="urn:microsoft.com/office/officeart/2005/8/layout/hList1"/>
    <dgm:cxn modelId="{C0BEBAF8-C4E9-4C9C-B603-758157DDBBE4}" srcId="{2DC86F2A-E94D-4B81-8FB1-9403321F2894}" destId="{F201E229-7B0B-4E8B-90FD-98DB6AB2E50F}" srcOrd="1" destOrd="0" parTransId="{281C68CE-F753-4FD6-B2CC-332F3A467F7C}" sibTransId="{3D42EB06-A557-4B60-B956-BBB8D4230F0F}"/>
    <dgm:cxn modelId="{E5AAECB2-1B71-48B0-8AA9-E6C6C957FD00}" type="presParOf" srcId="{3CABB396-ED80-483A-AB0C-F0FF1241C926}" destId="{5829364B-0861-4536-9ADF-A5BBF3ECA6EC}" srcOrd="0" destOrd="0" presId="urn:microsoft.com/office/officeart/2005/8/layout/hList1"/>
    <dgm:cxn modelId="{BDB3CCCA-65CD-4813-B418-544AA913A23D}" type="presParOf" srcId="{5829364B-0861-4536-9ADF-A5BBF3ECA6EC}" destId="{7F47C364-2C2D-4AB9-A8A5-C2D465D43981}" srcOrd="0" destOrd="0" presId="urn:microsoft.com/office/officeart/2005/8/layout/hList1"/>
    <dgm:cxn modelId="{71B2BA3D-D3F2-41FE-AEE5-C09EA1270AAE}" type="presParOf" srcId="{5829364B-0861-4536-9ADF-A5BBF3ECA6EC}" destId="{3FFC8B1E-72F6-459C-BECE-08CBD11C4BAC}" srcOrd="1" destOrd="0" presId="urn:microsoft.com/office/officeart/2005/8/layout/hList1"/>
    <dgm:cxn modelId="{A74D00D5-5905-4B45-92A4-DB8E52AF24BC}" type="presParOf" srcId="{3CABB396-ED80-483A-AB0C-F0FF1241C926}" destId="{ABC5078E-E924-4F0A-933F-DC0972119F01}" srcOrd="1" destOrd="0" presId="urn:microsoft.com/office/officeart/2005/8/layout/hList1"/>
    <dgm:cxn modelId="{F93F325F-28B8-4EF7-8F78-E7FC12077ADE}" type="presParOf" srcId="{3CABB396-ED80-483A-AB0C-F0FF1241C926}" destId="{3BF21C61-6760-4AFE-8B13-2C9B32D8FD51}" srcOrd="2" destOrd="0" presId="urn:microsoft.com/office/officeart/2005/8/layout/hList1"/>
    <dgm:cxn modelId="{82976CC6-C29F-48DF-9249-F8ECA91DE68A}" type="presParOf" srcId="{3BF21C61-6760-4AFE-8B13-2C9B32D8FD51}" destId="{CFA72BA1-5AB3-4767-8033-B01701A27FF4}" srcOrd="0" destOrd="0" presId="urn:microsoft.com/office/officeart/2005/8/layout/hList1"/>
    <dgm:cxn modelId="{603D6BBE-4710-41CC-815C-4ACC5CF26924}" type="presParOf" srcId="{3BF21C61-6760-4AFE-8B13-2C9B32D8FD51}" destId="{93971B49-F23F-474D-A388-343CD45DAD6B}" srcOrd="1" destOrd="0" presId="urn:microsoft.com/office/officeart/2005/8/layout/hList1"/>
    <dgm:cxn modelId="{8E632EC1-1B3F-4E8D-B570-2D0EB50E165E}" type="presParOf" srcId="{3CABB396-ED80-483A-AB0C-F0FF1241C926}" destId="{C9EA5DC7-FE84-43F7-B9D8-5991A29C5301}" srcOrd="3" destOrd="0" presId="urn:microsoft.com/office/officeart/2005/8/layout/hList1"/>
    <dgm:cxn modelId="{E481620B-28CC-4EE5-B456-6BBBF45D061B}" type="presParOf" srcId="{3CABB396-ED80-483A-AB0C-F0FF1241C926}" destId="{843BE106-5646-412B-A6DB-5AE91E153DE9}" srcOrd="4" destOrd="0" presId="urn:microsoft.com/office/officeart/2005/8/layout/hList1"/>
    <dgm:cxn modelId="{5C236ED1-86E6-45BF-8F8F-E1BF4398753A}" type="presParOf" srcId="{843BE106-5646-412B-A6DB-5AE91E153DE9}" destId="{A6C14982-A558-471E-BA56-C41BF488A594}" srcOrd="0" destOrd="0" presId="urn:microsoft.com/office/officeart/2005/8/layout/hList1"/>
    <dgm:cxn modelId="{A4E72BCD-6440-4371-ACC4-5CA565762565}" type="presParOf" srcId="{843BE106-5646-412B-A6DB-5AE91E153DE9}" destId="{D957ECA6-EE2A-4155-AB48-519A62F9007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DC86F2A-E94D-4B81-8FB1-9403321F2894}" type="doc">
      <dgm:prSet loTypeId="urn:microsoft.com/office/officeart/2005/8/layout/h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96C544E1-60CF-4D38-81DE-66C7AA06C4BF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40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To do</a:t>
          </a:r>
          <a:br>
            <a:rPr lang="th-TH" sz="4000" b="1" dirty="0">
              <a:latin typeface="TH Sarabun New" panose="020B0500040200020003" pitchFamily="34" charset="-34"/>
              <a:cs typeface="TH Sarabun New" panose="020B0500040200020003" pitchFamily="34" charset="-34"/>
            </a:rPr>
          </a:br>
          <a:r>
            <a:rPr lang="th-TH" sz="40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เฟสที่จะทำ</a:t>
          </a:r>
          <a:endParaRPr lang="en-US" sz="4000" b="1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4598721D-2E3F-4875-9E7D-62D65E7AFB21}" type="parTrans" cxnId="{821CA647-6045-4C72-80C9-4E55B7573EE1}">
      <dgm:prSet/>
      <dgm:spPr/>
      <dgm:t>
        <a:bodyPr/>
        <a:lstStyle/>
        <a:p>
          <a:endParaRPr lang="en-US" sz="2800"/>
        </a:p>
      </dgm:t>
    </dgm:pt>
    <dgm:pt modelId="{28FFD7A2-4A58-4EA7-B055-0D9235EC6AC3}" type="sibTrans" cxnId="{821CA647-6045-4C72-80C9-4E55B7573EE1}">
      <dgm:prSet/>
      <dgm:spPr/>
      <dgm:t>
        <a:bodyPr/>
        <a:lstStyle/>
        <a:p>
          <a:endParaRPr lang="en-US" sz="2800"/>
        </a:p>
      </dgm:t>
    </dgm:pt>
    <dgm:pt modelId="{C54EA674-208E-486C-B8A0-2F0B6518059C}">
      <dgm:prSet phldrT="[Text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dirty="0"/>
        </a:p>
      </dgm:t>
    </dgm:pt>
    <dgm:pt modelId="{BB5A266D-DBB3-43F9-A768-35EAFEF66000}" type="parTrans" cxnId="{DE8E7FA7-B6B7-4430-9FDB-2AEB584D6589}">
      <dgm:prSet/>
      <dgm:spPr/>
      <dgm:t>
        <a:bodyPr/>
        <a:lstStyle/>
        <a:p>
          <a:endParaRPr lang="en-US" sz="2800"/>
        </a:p>
      </dgm:t>
    </dgm:pt>
    <dgm:pt modelId="{CE94B59F-16AA-4A5F-87A4-43C761E45711}" type="sibTrans" cxnId="{DE8E7FA7-B6B7-4430-9FDB-2AEB584D6589}">
      <dgm:prSet/>
      <dgm:spPr/>
      <dgm:t>
        <a:bodyPr/>
        <a:lstStyle/>
        <a:p>
          <a:endParaRPr lang="en-US" sz="2800"/>
        </a:p>
      </dgm:t>
    </dgm:pt>
    <dgm:pt modelId="{F201E229-7B0B-4E8B-90FD-98DB6AB2E50F}">
      <dgm:prSet phldrT="[Tex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40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Doing</a:t>
          </a:r>
          <a:br>
            <a:rPr lang="th-TH" sz="4000" b="1" dirty="0">
              <a:latin typeface="TH Sarabun New" panose="020B0500040200020003" pitchFamily="34" charset="-34"/>
              <a:cs typeface="TH Sarabun New" panose="020B0500040200020003" pitchFamily="34" charset="-34"/>
            </a:rPr>
          </a:br>
          <a:r>
            <a:rPr lang="th-TH" sz="40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เฟสที่กำลังทำ</a:t>
          </a:r>
          <a:endParaRPr lang="en-US" sz="4000" b="1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281C68CE-F753-4FD6-B2CC-332F3A467F7C}" type="parTrans" cxnId="{C0BEBAF8-C4E9-4C9C-B603-758157DDBBE4}">
      <dgm:prSet/>
      <dgm:spPr/>
      <dgm:t>
        <a:bodyPr/>
        <a:lstStyle/>
        <a:p>
          <a:endParaRPr lang="en-US" sz="2800"/>
        </a:p>
      </dgm:t>
    </dgm:pt>
    <dgm:pt modelId="{3D42EB06-A557-4B60-B956-BBB8D4230F0F}" type="sibTrans" cxnId="{C0BEBAF8-C4E9-4C9C-B603-758157DDBBE4}">
      <dgm:prSet/>
      <dgm:spPr/>
      <dgm:t>
        <a:bodyPr/>
        <a:lstStyle/>
        <a:p>
          <a:endParaRPr lang="en-US" sz="2800"/>
        </a:p>
      </dgm:t>
    </dgm:pt>
    <dgm:pt modelId="{AC7E45F9-2B84-4FD4-AC86-1E4C0DB5531B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endParaRPr lang="en-US" sz="40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4E719F26-8357-4D5A-A2B6-15099D4A483D}" type="parTrans" cxnId="{1578E5CE-1240-4E51-87F6-497D5796ED6F}">
      <dgm:prSet/>
      <dgm:spPr/>
      <dgm:t>
        <a:bodyPr/>
        <a:lstStyle/>
        <a:p>
          <a:endParaRPr lang="en-US" sz="2800"/>
        </a:p>
      </dgm:t>
    </dgm:pt>
    <dgm:pt modelId="{FABA7A34-301A-4898-A106-4D2419F6505D}" type="sibTrans" cxnId="{1578E5CE-1240-4E51-87F6-497D5796ED6F}">
      <dgm:prSet/>
      <dgm:spPr/>
      <dgm:t>
        <a:bodyPr/>
        <a:lstStyle/>
        <a:p>
          <a:endParaRPr lang="en-US" sz="2800"/>
        </a:p>
      </dgm:t>
    </dgm:pt>
    <dgm:pt modelId="{54CF00C0-6794-4E6D-A8AE-B3651863A4FB}">
      <dgm:prSet phldrT="[Text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40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Done</a:t>
          </a:r>
          <a:br>
            <a:rPr lang="th-TH" sz="4000" b="1" dirty="0">
              <a:latin typeface="TH Sarabun New" panose="020B0500040200020003" pitchFamily="34" charset="-34"/>
              <a:cs typeface="TH Sarabun New" panose="020B0500040200020003" pitchFamily="34" charset="-34"/>
            </a:rPr>
          </a:br>
          <a:r>
            <a:rPr lang="th-TH" sz="40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เฟสที่ทำเสร็จแล้ว</a:t>
          </a:r>
          <a:endParaRPr lang="en-US" sz="4000" b="1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EC8B225F-C425-46C9-99C9-5AD0196E150E}" type="parTrans" cxnId="{A0777927-EA8D-4D29-B43E-104D91E8E4B2}">
      <dgm:prSet/>
      <dgm:spPr/>
      <dgm:t>
        <a:bodyPr/>
        <a:lstStyle/>
        <a:p>
          <a:endParaRPr lang="en-US" sz="2800"/>
        </a:p>
      </dgm:t>
    </dgm:pt>
    <dgm:pt modelId="{BCA9E93A-15E4-49C0-86B5-87A987384AE5}" type="sibTrans" cxnId="{A0777927-EA8D-4D29-B43E-104D91E8E4B2}">
      <dgm:prSet/>
      <dgm:spPr/>
      <dgm:t>
        <a:bodyPr/>
        <a:lstStyle/>
        <a:p>
          <a:endParaRPr lang="en-US" sz="2800"/>
        </a:p>
      </dgm:t>
    </dgm:pt>
    <dgm:pt modelId="{6B27EC4F-D0C1-4A6B-83A1-BBDE1EDE42C4}">
      <dgm:prSet phldrT="[Text]" custT="1">
        <dgm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endParaRPr lang="en-US" sz="40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D49CEB9E-52F8-4035-90B3-6C1B62E0C163}" type="parTrans" cxnId="{52452602-A73C-43F4-AF5F-A76B3EA44E65}">
      <dgm:prSet/>
      <dgm:spPr/>
      <dgm:t>
        <a:bodyPr/>
        <a:lstStyle/>
        <a:p>
          <a:endParaRPr lang="en-US" sz="2800"/>
        </a:p>
      </dgm:t>
    </dgm:pt>
    <dgm:pt modelId="{AAFBBF14-D01D-49A0-B4C5-AE70BB15C9AC}" type="sibTrans" cxnId="{52452602-A73C-43F4-AF5F-A76B3EA44E65}">
      <dgm:prSet/>
      <dgm:spPr/>
      <dgm:t>
        <a:bodyPr/>
        <a:lstStyle/>
        <a:p>
          <a:endParaRPr lang="en-US" sz="2800"/>
        </a:p>
      </dgm:t>
    </dgm:pt>
    <dgm:pt modelId="{735CB858-1168-47C0-954D-7B33B8D37C13}">
      <dgm:prSet phldrT="[Text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dirty="0"/>
        </a:p>
      </dgm:t>
    </dgm:pt>
    <dgm:pt modelId="{1FEFA009-C855-4500-910C-BFC951CC0AE7}" type="parTrans" cxnId="{23662F75-13BB-417F-9822-5AA005ECD96C}">
      <dgm:prSet/>
      <dgm:spPr/>
      <dgm:t>
        <a:bodyPr/>
        <a:lstStyle/>
        <a:p>
          <a:endParaRPr lang="en-US"/>
        </a:p>
      </dgm:t>
    </dgm:pt>
    <dgm:pt modelId="{38438F56-F66D-4190-860A-DF40BBEB42AF}" type="sibTrans" cxnId="{23662F75-13BB-417F-9822-5AA005ECD96C}">
      <dgm:prSet/>
      <dgm:spPr/>
      <dgm:t>
        <a:bodyPr/>
        <a:lstStyle/>
        <a:p>
          <a:endParaRPr lang="en-US"/>
        </a:p>
      </dgm:t>
    </dgm:pt>
    <dgm:pt modelId="{57F9D143-9D20-4930-8333-1615BD59213C}">
      <dgm:prSet phldrT="[Text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dirty="0"/>
        </a:p>
      </dgm:t>
    </dgm:pt>
    <dgm:pt modelId="{7489B4CA-2B49-47B2-88DE-AFCD5B33E66D}" type="parTrans" cxnId="{E41D62A7-0133-42DB-A8B8-BDC51B1EAB03}">
      <dgm:prSet/>
      <dgm:spPr/>
      <dgm:t>
        <a:bodyPr/>
        <a:lstStyle/>
        <a:p>
          <a:endParaRPr lang="en-US"/>
        </a:p>
      </dgm:t>
    </dgm:pt>
    <dgm:pt modelId="{75347A2A-0378-4999-A597-68712DFB55EE}" type="sibTrans" cxnId="{E41D62A7-0133-42DB-A8B8-BDC51B1EAB03}">
      <dgm:prSet/>
      <dgm:spPr/>
      <dgm:t>
        <a:bodyPr/>
        <a:lstStyle/>
        <a:p>
          <a:endParaRPr lang="en-US"/>
        </a:p>
      </dgm:t>
    </dgm:pt>
    <dgm:pt modelId="{DB311447-FE4C-4313-98B3-F92911BDD81A}">
      <dgm:prSet phldrT="[Text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dirty="0"/>
        </a:p>
      </dgm:t>
    </dgm:pt>
    <dgm:pt modelId="{8DEC4A37-C800-41FB-BC1A-C069C18DEF36}" type="parTrans" cxnId="{44C3953D-FEBF-4446-A104-5403ECCBE47C}">
      <dgm:prSet/>
      <dgm:spPr/>
      <dgm:t>
        <a:bodyPr/>
        <a:lstStyle/>
        <a:p>
          <a:endParaRPr lang="en-US"/>
        </a:p>
      </dgm:t>
    </dgm:pt>
    <dgm:pt modelId="{7537E1AB-AB5D-4B4B-901A-F226FDDA9086}" type="sibTrans" cxnId="{44C3953D-FEBF-4446-A104-5403ECCBE47C}">
      <dgm:prSet/>
      <dgm:spPr/>
      <dgm:t>
        <a:bodyPr/>
        <a:lstStyle/>
        <a:p>
          <a:endParaRPr lang="en-US"/>
        </a:p>
      </dgm:t>
    </dgm:pt>
    <dgm:pt modelId="{BE60FC9F-A50A-4CA9-A229-D9365DFB9BD3}">
      <dgm:prSet phldrT="[Text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n-US" dirty="0"/>
        </a:p>
      </dgm:t>
    </dgm:pt>
    <dgm:pt modelId="{8E16BD75-8D7F-4429-8364-A5BF112B7577}" type="parTrans" cxnId="{4F9B26A2-4F64-447C-9385-971A0958D4D4}">
      <dgm:prSet/>
      <dgm:spPr/>
      <dgm:t>
        <a:bodyPr/>
        <a:lstStyle/>
        <a:p>
          <a:endParaRPr lang="en-US"/>
        </a:p>
      </dgm:t>
    </dgm:pt>
    <dgm:pt modelId="{98F15723-91F1-4DD8-B819-AD7EDE33A433}" type="sibTrans" cxnId="{4F9B26A2-4F64-447C-9385-971A0958D4D4}">
      <dgm:prSet/>
      <dgm:spPr/>
      <dgm:t>
        <a:bodyPr/>
        <a:lstStyle/>
        <a:p>
          <a:endParaRPr lang="en-US"/>
        </a:p>
      </dgm:t>
    </dgm:pt>
    <dgm:pt modelId="{3CABB396-ED80-483A-AB0C-F0FF1241C926}" type="pres">
      <dgm:prSet presAssocID="{2DC86F2A-E94D-4B81-8FB1-9403321F2894}" presName="Name0" presStyleCnt="0">
        <dgm:presLayoutVars>
          <dgm:dir/>
          <dgm:animLvl val="lvl"/>
          <dgm:resizeHandles val="exact"/>
        </dgm:presLayoutVars>
      </dgm:prSet>
      <dgm:spPr/>
    </dgm:pt>
    <dgm:pt modelId="{5829364B-0861-4536-9ADF-A5BBF3ECA6EC}" type="pres">
      <dgm:prSet presAssocID="{96C544E1-60CF-4D38-81DE-66C7AA06C4BF}" presName="composite" presStyleCnt="0"/>
      <dgm:spPr/>
    </dgm:pt>
    <dgm:pt modelId="{7F47C364-2C2D-4AB9-A8A5-C2D465D43981}" type="pres">
      <dgm:prSet presAssocID="{96C544E1-60CF-4D38-81DE-66C7AA06C4BF}" presName="parTx" presStyleLbl="alignNode1" presStyleIdx="0" presStyleCnt="3" custLinFactNeighborX="-1178" custLinFactNeighborY="-38416">
        <dgm:presLayoutVars>
          <dgm:chMax val="0"/>
          <dgm:chPref val="0"/>
          <dgm:bulletEnabled val="1"/>
        </dgm:presLayoutVars>
      </dgm:prSet>
      <dgm:spPr/>
    </dgm:pt>
    <dgm:pt modelId="{3FFC8B1E-72F6-459C-BECE-08CBD11C4BAC}" type="pres">
      <dgm:prSet presAssocID="{96C544E1-60CF-4D38-81DE-66C7AA06C4BF}" presName="desTx" presStyleLbl="alignAccFollowNode1" presStyleIdx="0" presStyleCnt="3" custScaleY="86839" custLinFactNeighborX="647" custLinFactNeighborY="-7546">
        <dgm:presLayoutVars>
          <dgm:bulletEnabled val="1"/>
        </dgm:presLayoutVars>
      </dgm:prSet>
      <dgm:spPr/>
    </dgm:pt>
    <dgm:pt modelId="{ABC5078E-E924-4F0A-933F-DC0972119F01}" type="pres">
      <dgm:prSet presAssocID="{28FFD7A2-4A58-4EA7-B055-0D9235EC6AC3}" presName="space" presStyleCnt="0"/>
      <dgm:spPr/>
    </dgm:pt>
    <dgm:pt modelId="{3BF21C61-6760-4AFE-8B13-2C9B32D8FD51}" type="pres">
      <dgm:prSet presAssocID="{F201E229-7B0B-4E8B-90FD-98DB6AB2E50F}" presName="composite" presStyleCnt="0"/>
      <dgm:spPr/>
    </dgm:pt>
    <dgm:pt modelId="{CFA72BA1-5AB3-4767-8033-B01701A27FF4}" type="pres">
      <dgm:prSet presAssocID="{F201E229-7B0B-4E8B-90FD-98DB6AB2E50F}" presName="parTx" presStyleLbl="alignNode1" presStyleIdx="1" presStyleCnt="3" custLinFactNeighborX="-1178" custLinFactNeighborY="-38416">
        <dgm:presLayoutVars>
          <dgm:chMax val="0"/>
          <dgm:chPref val="0"/>
          <dgm:bulletEnabled val="1"/>
        </dgm:presLayoutVars>
      </dgm:prSet>
      <dgm:spPr/>
    </dgm:pt>
    <dgm:pt modelId="{93971B49-F23F-474D-A388-343CD45DAD6B}" type="pres">
      <dgm:prSet presAssocID="{F201E229-7B0B-4E8B-90FD-98DB6AB2E50F}" presName="desTx" presStyleLbl="alignAccFollowNode1" presStyleIdx="1" presStyleCnt="3" custScaleY="86839" custLinFactNeighborX="-1331" custLinFactNeighborY="-7546">
        <dgm:presLayoutVars>
          <dgm:bulletEnabled val="1"/>
        </dgm:presLayoutVars>
      </dgm:prSet>
      <dgm:spPr/>
    </dgm:pt>
    <dgm:pt modelId="{C9EA5DC7-FE84-43F7-B9D8-5991A29C5301}" type="pres">
      <dgm:prSet presAssocID="{3D42EB06-A557-4B60-B956-BBB8D4230F0F}" presName="space" presStyleCnt="0"/>
      <dgm:spPr/>
    </dgm:pt>
    <dgm:pt modelId="{843BE106-5646-412B-A6DB-5AE91E153DE9}" type="pres">
      <dgm:prSet presAssocID="{54CF00C0-6794-4E6D-A8AE-B3651863A4FB}" presName="composite" presStyleCnt="0"/>
      <dgm:spPr/>
    </dgm:pt>
    <dgm:pt modelId="{A6C14982-A558-471E-BA56-C41BF488A594}" type="pres">
      <dgm:prSet presAssocID="{54CF00C0-6794-4E6D-A8AE-B3651863A4FB}" presName="parTx" presStyleLbl="alignNode1" presStyleIdx="2" presStyleCnt="3" custLinFactNeighborX="-1178" custLinFactNeighborY="-38416">
        <dgm:presLayoutVars>
          <dgm:chMax val="0"/>
          <dgm:chPref val="0"/>
          <dgm:bulletEnabled val="1"/>
        </dgm:presLayoutVars>
      </dgm:prSet>
      <dgm:spPr/>
    </dgm:pt>
    <dgm:pt modelId="{D957ECA6-EE2A-4155-AB48-519A62F9007F}" type="pres">
      <dgm:prSet presAssocID="{54CF00C0-6794-4E6D-A8AE-B3651863A4FB}" presName="desTx" presStyleLbl="alignAccFollowNode1" presStyleIdx="2" presStyleCnt="3" custScaleY="86839" custLinFactNeighborX="-1331" custLinFactNeighborY="-7546">
        <dgm:presLayoutVars>
          <dgm:bulletEnabled val="1"/>
        </dgm:presLayoutVars>
      </dgm:prSet>
      <dgm:spPr/>
    </dgm:pt>
  </dgm:ptLst>
  <dgm:cxnLst>
    <dgm:cxn modelId="{52452602-A73C-43F4-AF5F-A76B3EA44E65}" srcId="{54CF00C0-6794-4E6D-A8AE-B3651863A4FB}" destId="{6B27EC4F-D0C1-4A6B-83A1-BBDE1EDE42C4}" srcOrd="0" destOrd="0" parTransId="{D49CEB9E-52F8-4035-90B3-6C1B62E0C163}" sibTransId="{AAFBBF14-D01D-49A0-B4C5-AE70BB15C9AC}"/>
    <dgm:cxn modelId="{ED4E7212-9F0E-4446-A74E-76AE4F14DD48}" type="presOf" srcId="{54CF00C0-6794-4E6D-A8AE-B3651863A4FB}" destId="{A6C14982-A558-471E-BA56-C41BF488A594}" srcOrd="0" destOrd="0" presId="urn:microsoft.com/office/officeart/2005/8/layout/hList1"/>
    <dgm:cxn modelId="{A0777927-EA8D-4D29-B43E-104D91E8E4B2}" srcId="{2DC86F2A-E94D-4B81-8FB1-9403321F2894}" destId="{54CF00C0-6794-4E6D-A8AE-B3651863A4FB}" srcOrd="2" destOrd="0" parTransId="{EC8B225F-C425-46C9-99C9-5AD0196E150E}" sibTransId="{BCA9E93A-15E4-49C0-86B5-87A987384AE5}"/>
    <dgm:cxn modelId="{44C3953D-FEBF-4446-A104-5403ECCBE47C}" srcId="{96C544E1-60CF-4D38-81DE-66C7AA06C4BF}" destId="{DB311447-FE4C-4313-98B3-F92911BDD81A}" srcOrd="2" destOrd="0" parTransId="{8DEC4A37-C800-41FB-BC1A-C069C18DEF36}" sibTransId="{7537E1AB-AB5D-4B4B-901A-F226FDDA9086}"/>
    <dgm:cxn modelId="{7426445E-CC3F-453C-AE3C-9DE0006EA43E}" type="presOf" srcId="{DB311447-FE4C-4313-98B3-F92911BDD81A}" destId="{3FFC8B1E-72F6-459C-BECE-08CBD11C4BAC}" srcOrd="0" destOrd="2" presId="urn:microsoft.com/office/officeart/2005/8/layout/hList1"/>
    <dgm:cxn modelId="{C6D9A35F-40EE-462C-8CC1-00384870C624}" type="presOf" srcId="{57F9D143-9D20-4930-8333-1615BD59213C}" destId="{3FFC8B1E-72F6-459C-BECE-08CBD11C4BAC}" srcOrd="0" destOrd="1" presId="urn:microsoft.com/office/officeart/2005/8/layout/hList1"/>
    <dgm:cxn modelId="{6A08F960-3717-4699-BB62-D2E4BFAE2242}" type="presOf" srcId="{735CB858-1168-47C0-954D-7B33B8D37C13}" destId="{3FFC8B1E-72F6-459C-BECE-08CBD11C4BAC}" srcOrd="0" destOrd="0" presId="urn:microsoft.com/office/officeart/2005/8/layout/hList1"/>
    <dgm:cxn modelId="{7BA57D62-3457-4830-9A04-E1441333574D}" type="presOf" srcId="{C54EA674-208E-486C-B8A0-2F0B6518059C}" destId="{3FFC8B1E-72F6-459C-BECE-08CBD11C4BAC}" srcOrd="0" destOrd="4" presId="urn:microsoft.com/office/officeart/2005/8/layout/hList1"/>
    <dgm:cxn modelId="{821CA647-6045-4C72-80C9-4E55B7573EE1}" srcId="{2DC86F2A-E94D-4B81-8FB1-9403321F2894}" destId="{96C544E1-60CF-4D38-81DE-66C7AA06C4BF}" srcOrd="0" destOrd="0" parTransId="{4598721D-2E3F-4875-9E7D-62D65E7AFB21}" sibTransId="{28FFD7A2-4A58-4EA7-B055-0D9235EC6AC3}"/>
    <dgm:cxn modelId="{23662F75-13BB-417F-9822-5AA005ECD96C}" srcId="{96C544E1-60CF-4D38-81DE-66C7AA06C4BF}" destId="{735CB858-1168-47C0-954D-7B33B8D37C13}" srcOrd="0" destOrd="0" parTransId="{1FEFA009-C855-4500-910C-BFC951CC0AE7}" sibTransId="{38438F56-F66D-4190-860A-DF40BBEB42AF}"/>
    <dgm:cxn modelId="{3D704258-C07B-43F6-9CB3-472D3FD6C0F1}" type="presOf" srcId="{96C544E1-60CF-4D38-81DE-66C7AA06C4BF}" destId="{7F47C364-2C2D-4AB9-A8A5-C2D465D43981}" srcOrd="0" destOrd="0" presId="urn:microsoft.com/office/officeart/2005/8/layout/hList1"/>
    <dgm:cxn modelId="{C7647C8B-7E6E-4AF4-815F-9523C32DADB8}" type="presOf" srcId="{6B27EC4F-D0C1-4A6B-83A1-BBDE1EDE42C4}" destId="{D957ECA6-EE2A-4155-AB48-519A62F9007F}" srcOrd="0" destOrd="0" presId="urn:microsoft.com/office/officeart/2005/8/layout/hList1"/>
    <dgm:cxn modelId="{893B3A9A-E810-4813-AB96-6676784A481F}" type="presOf" srcId="{AC7E45F9-2B84-4FD4-AC86-1E4C0DB5531B}" destId="{93971B49-F23F-474D-A388-343CD45DAD6B}" srcOrd="0" destOrd="0" presId="urn:microsoft.com/office/officeart/2005/8/layout/hList1"/>
    <dgm:cxn modelId="{4F9B26A2-4F64-447C-9385-971A0958D4D4}" srcId="{96C544E1-60CF-4D38-81DE-66C7AA06C4BF}" destId="{BE60FC9F-A50A-4CA9-A229-D9365DFB9BD3}" srcOrd="3" destOrd="0" parTransId="{8E16BD75-8D7F-4429-8364-A5BF112B7577}" sibTransId="{98F15723-91F1-4DD8-B819-AD7EDE33A433}"/>
    <dgm:cxn modelId="{E41D62A7-0133-42DB-A8B8-BDC51B1EAB03}" srcId="{96C544E1-60CF-4D38-81DE-66C7AA06C4BF}" destId="{57F9D143-9D20-4930-8333-1615BD59213C}" srcOrd="1" destOrd="0" parTransId="{7489B4CA-2B49-47B2-88DE-AFCD5B33E66D}" sibTransId="{75347A2A-0378-4999-A597-68712DFB55EE}"/>
    <dgm:cxn modelId="{DE8E7FA7-B6B7-4430-9FDB-2AEB584D6589}" srcId="{96C544E1-60CF-4D38-81DE-66C7AA06C4BF}" destId="{C54EA674-208E-486C-B8A0-2F0B6518059C}" srcOrd="4" destOrd="0" parTransId="{BB5A266D-DBB3-43F9-A768-35EAFEF66000}" sibTransId="{CE94B59F-16AA-4A5F-87A4-43C761E45711}"/>
    <dgm:cxn modelId="{134220B1-7243-420F-9F76-0D47AD79BB8C}" type="presOf" srcId="{2DC86F2A-E94D-4B81-8FB1-9403321F2894}" destId="{3CABB396-ED80-483A-AB0C-F0FF1241C926}" srcOrd="0" destOrd="0" presId="urn:microsoft.com/office/officeart/2005/8/layout/hList1"/>
    <dgm:cxn modelId="{1578E5CE-1240-4E51-87F6-497D5796ED6F}" srcId="{F201E229-7B0B-4E8B-90FD-98DB6AB2E50F}" destId="{AC7E45F9-2B84-4FD4-AC86-1E4C0DB5531B}" srcOrd="0" destOrd="0" parTransId="{4E719F26-8357-4D5A-A2B6-15099D4A483D}" sibTransId="{FABA7A34-301A-4898-A106-4D2419F6505D}"/>
    <dgm:cxn modelId="{4BAE25D0-BCDD-4262-8E36-179162C8D15D}" type="presOf" srcId="{BE60FC9F-A50A-4CA9-A229-D9365DFB9BD3}" destId="{3FFC8B1E-72F6-459C-BECE-08CBD11C4BAC}" srcOrd="0" destOrd="3" presId="urn:microsoft.com/office/officeart/2005/8/layout/hList1"/>
    <dgm:cxn modelId="{5DCF59D3-2979-48AE-811E-E11AF4EAD36E}" type="presOf" srcId="{F201E229-7B0B-4E8B-90FD-98DB6AB2E50F}" destId="{CFA72BA1-5AB3-4767-8033-B01701A27FF4}" srcOrd="0" destOrd="0" presId="urn:microsoft.com/office/officeart/2005/8/layout/hList1"/>
    <dgm:cxn modelId="{C0BEBAF8-C4E9-4C9C-B603-758157DDBBE4}" srcId="{2DC86F2A-E94D-4B81-8FB1-9403321F2894}" destId="{F201E229-7B0B-4E8B-90FD-98DB6AB2E50F}" srcOrd="1" destOrd="0" parTransId="{281C68CE-F753-4FD6-B2CC-332F3A467F7C}" sibTransId="{3D42EB06-A557-4B60-B956-BBB8D4230F0F}"/>
    <dgm:cxn modelId="{BAB71642-736D-4D68-99AA-4445D953E537}" type="presParOf" srcId="{3CABB396-ED80-483A-AB0C-F0FF1241C926}" destId="{5829364B-0861-4536-9ADF-A5BBF3ECA6EC}" srcOrd="0" destOrd="0" presId="urn:microsoft.com/office/officeart/2005/8/layout/hList1"/>
    <dgm:cxn modelId="{2F22151D-C4E1-4565-B276-4E07BC1323A2}" type="presParOf" srcId="{5829364B-0861-4536-9ADF-A5BBF3ECA6EC}" destId="{7F47C364-2C2D-4AB9-A8A5-C2D465D43981}" srcOrd="0" destOrd="0" presId="urn:microsoft.com/office/officeart/2005/8/layout/hList1"/>
    <dgm:cxn modelId="{BD3B22D3-5A7E-4125-89FB-21B11AF913E9}" type="presParOf" srcId="{5829364B-0861-4536-9ADF-A5BBF3ECA6EC}" destId="{3FFC8B1E-72F6-459C-BECE-08CBD11C4BAC}" srcOrd="1" destOrd="0" presId="urn:microsoft.com/office/officeart/2005/8/layout/hList1"/>
    <dgm:cxn modelId="{2D61E7B8-3E70-4A4E-A273-F77DA3C8A0F6}" type="presParOf" srcId="{3CABB396-ED80-483A-AB0C-F0FF1241C926}" destId="{ABC5078E-E924-4F0A-933F-DC0972119F01}" srcOrd="1" destOrd="0" presId="urn:microsoft.com/office/officeart/2005/8/layout/hList1"/>
    <dgm:cxn modelId="{C46C0959-C25C-4D1A-9305-D30AED764D49}" type="presParOf" srcId="{3CABB396-ED80-483A-AB0C-F0FF1241C926}" destId="{3BF21C61-6760-4AFE-8B13-2C9B32D8FD51}" srcOrd="2" destOrd="0" presId="urn:microsoft.com/office/officeart/2005/8/layout/hList1"/>
    <dgm:cxn modelId="{FFD6AF01-43E2-4366-97D4-76FF1C9AC193}" type="presParOf" srcId="{3BF21C61-6760-4AFE-8B13-2C9B32D8FD51}" destId="{CFA72BA1-5AB3-4767-8033-B01701A27FF4}" srcOrd="0" destOrd="0" presId="urn:microsoft.com/office/officeart/2005/8/layout/hList1"/>
    <dgm:cxn modelId="{221B04F7-8986-40B8-BFAC-99074953FFE7}" type="presParOf" srcId="{3BF21C61-6760-4AFE-8B13-2C9B32D8FD51}" destId="{93971B49-F23F-474D-A388-343CD45DAD6B}" srcOrd="1" destOrd="0" presId="urn:microsoft.com/office/officeart/2005/8/layout/hList1"/>
    <dgm:cxn modelId="{5A925D02-CB18-447C-91F8-C716DBBDC4BD}" type="presParOf" srcId="{3CABB396-ED80-483A-AB0C-F0FF1241C926}" destId="{C9EA5DC7-FE84-43F7-B9D8-5991A29C5301}" srcOrd="3" destOrd="0" presId="urn:microsoft.com/office/officeart/2005/8/layout/hList1"/>
    <dgm:cxn modelId="{D169DBE3-167B-4FA8-A92A-3E6EDBD627F9}" type="presParOf" srcId="{3CABB396-ED80-483A-AB0C-F0FF1241C926}" destId="{843BE106-5646-412B-A6DB-5AE91E153DE9}" srcOrd="4" destOrd="0" presId="urn:microsoft.com/office/officeart/2005/8/layout/hList1"/>
    <dgm:cxn modelId="{DCEA018D-D85C-4A58-A681-DD6108B0CA15}" type="presParOf" srcId="{843BE106-5646-412B-A6DB-5AE91E153DE9}" destId="{A6C14982-A558-471E-BA56-C41BF488A594}" srcOrd="0" destOrd="0" presId="urn:microsoft.com/office/officeart/2005/8/layout/hList1"/>
    <dgm:cxn modelId="{E949DCEE-6D54-4AC2-B0C3-FE96FD655079}" type="presParOf" srcId="{843BE106-5646-412B-A6DB-5AE91E153DE9}" destId="{D957ECA6-EE2A-4155-AB48-519A62F9007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4E9E529-74BA-479B-82F4-5E1E1993B248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4DC268B-9AC1-47E6-BD54-43BDD285A83F}">
      <dgm:prSet phldrT="[Text]" custT="1"/>
      <dgm:spPr/>
      <dgm:t>
        <a:bodyPr/>
        <a:lstStyle/>
        <a:p>
          <a:r>
            <a:rPr lang="th-TH" sz="36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โปรแกรมเทรลโล (</a:t>
          </a:r>
          <a:r>
            <a:rPr lang="en-US" sz="3600" b="1" dirty="0" err="1">
              <a:latin typeface="TH Sarabun New" panose="020B0500040200020003" pitchFamily="34" charset="-34"/>
              <a:cs typeface="TH Sarabun New" panose="020B0500040200020003" pitchFamily="34" charset="-34"/>
            </a:rPr>
            <a:t>Trello</a:t>
          </a:r>
          <a:r>
            <a:rPr lang="en-US" sz="36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)</a:t>
          </a:r>
        </a:p>
      </dgm:t>
    </dgm:pt>
    <dgm:pt modelId="{DC314689-BE88-4DB5-8E2C-658DA7FCDF90}" type="parTrans" cxnId="{0ADA4834-5D3E-45E1-8F84-45C4377BB7CD}">
      <dgm:prSet/>
      <dgm:spPr/>
      <dgm:t>
        <a:bodyPr/>
        <a:lstStyle/>
        <a:p>
          <a:endParaRPr lang="en-US" sz="36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26999DC2-3686-4421-8382-14C3C32C1597}" type="sibTrans" cxnId="{0ADA4834-5D3E-45E1-8F84-45C4377BB7CD}">
      <dgm:prSet custT="1"/>
      <dgm:spPr/>
      <dgm:t>
        <a:bodyPr/>
        <a:lstStyle/>
        <a:p>
          <a:endParaRPr lang="en-US" sz="36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7EACE184-229D-4E8F-9617-60B3DCBB7581}">
      <dgm:prSet phldrT="[Text]" custT="1"/>
      <dgm:spPr/>
      <dgm:t>
        <a:bodyPr/>
        <a:lstStyle/>
        <a:p>
          <a:r>
            <a:rPr lang="th-TH" sz="36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แอปพลิเคชันออนไลน์ใช้บริหารจัดงานในกระดานคัมบัง</a:t>
          </a:r>
          <a:endParaRPr lang="en-US" sz="3600" b="1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3A20E644-20D7-458F-BC3D-2BA2B4B76975}" type="parTrans" cxnId="{AF4D3C4A-33AA-4C40-B275-F10C34C05A73}">
      <dgm:prSet/>
      <dgm:spPr/>
      <dgm:t>
        <a:bodyPr/>
        <a:lstStyle/>
        <a:p>
          <a:endParaRPr lang="en-US" sz="36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657AFB56-AF42-4D61-A7CD-5BD5C0399C6B}" type="sibTrans" cxnId="{AF4D3C4A-33AA-4C40-B275-F10C34C05A73}">
      <dgm:prSet custT="1"/>
      <dgm:spPr/>
      <dgm:t>
        <a:bodyPr/>
        <a:lstStyle/>
        <a:p>
          <a:endParaRPr lang="en-US" sz="36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88C1DBDB-343E-4F36-B0E8-8135C58E9FBB}">
      <dgm:prSet phldrT="[Text]" custT="1"/>
      <dgm:spPr/>
      <dgm:t>
        <a:bodyPr/>
        <a:lstStyle/>
        <a:p>
          <a:r>
            <a:rPr lang="th-TH" sz="36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รับรองการทำงานร่วมกับผู้อื่นได้อย่างมีประสิทธิภาพ</a:t>
          </a:r>
          <a:endParaRPr lang="en-US" sz="3600" b="1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C5AF82F5-6F74-4233-A59E-15C86FE5158E}" type="parTrans" cxnId="{8AEA565A-A91C-42C1-86E6-D5097E525ABA}">
      <dgm:prSet/>
      <dgm:spPr/>
      <dgm:t>
        <a:bodyPr/>
        <a:lstStyle/>
        <a:p>
          <a:endParaRPr lang="en-US" sz="36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13AA17CE-C7B4-4712-A6DE-CD4EF01EA955}" type="sibTrans" cxnId="{8AEA565A-A91C-42C1-86E6-D5097E525ABA}">
      <dgm:prSet custT="1"/>
      <dgm:spPr/>
      <dgm:t>
        <a:bodyPr/>
        <a:lstStyle/>
        <a:p>
          <a:endParaRPr lang="en-US" sz="3600" b="1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028ABF5D-AB22-4184-8754-3CF82E741E48}">
      <dgm:prSet phldrT="[Text]" custT="1"/>
      <dgm:spPr/>
      <dgm:t>
        <a:bodyPr/>
        <a:lstStyle/>
        <a:p>
          <a:r>
            <a:rPr lang="th-TH" sz="36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ไม่มีค่าใช้จ่าย แต่มีการจำกัดจำนวนกระดาน</a:t>
          </a:r>
          <a:endParaRPr lang="en-US" sz="3600" b="1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CFAB4691-3D96-4BA0-8296-C57B477604D0}" type="parTrans" cxnId="{5DD683C4-E980-44A5-8643-7F8E35A5EEAB}">
      <dgm:prSet/>
      <dgm:spPr/>
      <dgm:t>
        <a:bodyPr/>
        <a:lstStyle/>
        <a:p>
          <a:endParaRPr lang="en-US" sz="3600" b="1"/>
        </a:p>
      </dgm:t>
    </dgm:pt>
    <dgm:pt modelId="{A62C4033-29AF-41AC-BAB7-1750BDF6CFCA}" type="sibTrans" cxnId="{5DD683C4-E980-44A5-8643-7F8E35A5EEAB}">
      <dgm:prSet custT="1"/>
      <dgm:spPr/>
      <dgm:t>
        <a:bodyPr/>
        <a:lstStyle/>
        <a:p>
          <a:endParaRPr lang="en-US" sz="3600" b="1"/>
        </a:p>
      </dgm:t>
    </dgm:pt>
    <dgm:pt modelId="{4AAA9767-4E01-4AAA-9AF4-1D30BC21B3A4}">
      <dgm:prSet phldrT="[Text]" custT="1"/>
      <dgm:spPr/>
      <dgm:t>
        <a:bodyPr/>
        <a:lstStyle/>
        <a:p>
          <a:r>
            <a:rPr lang="en-US" sz="36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https://trello.com</a:t>
          </a:r>
          <a:r>
            <a:rPr lang="th-TH" sz="36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 (ลงทะเบียนสมัครให้เรียบร้อย)</a:t>
          </a:r>
          <a:endParaRPr lang="en-US" sz="3600" b="1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0EC7685D-BF4C-4EB1-8B82-80D6BBFACB0E}" type="parTrans" cxnId="{9190598C-C735-4A36-9253-83DEB267E86F}">
      <dgm:prSet/>
      <dgm:spPr/>
      <dgm:t>
        <a:bodyPr/>
        <a:lstStyle/>
        <a:p>
          <a:endParaRPr lang="en-US" sz="3600" b="1"/>
        </a:p>
      </dgm:t>
    </dgm:pt>
    <dgm:pt modelId="{B630E4F5-F9E5-4655-836A-61818845B3E7}" type="sibTrans" cxnId="{9190598C-C735-4A36-9253-83DEB267E86F}">
      <dgm:prSet/>
      <dgm:spPr/>
      <dgm:t>
        <a:bodyPr/>
        <a:lstStyle/>
        <a:p>
          <a:endParaRPr lang="en-US" sz="3600" b="1"/>
        </a:p>
      </dgm:t>
    </dgm:pt>
    <dgm:pt modelId="{505412F9-A9FC-4DCB-BC71-2B8424FB1D11}" type="pres">
      <dgm:prSet presAssocID="{E4E9E529-74BA-479B-82F4-5E1E1993B248}" presName="outerComposite" presStyleCnt="0">
        <dgm:presLayoutVars>
          <dgm:chMax val="5"/>
          <dgm:dir/>
          <dgm:resizeHandles val="exact"/>
        </dgm:presLayoutVars>
      </dgm:prSet>
      <dgm:spPr/>
    </dgm:pt>
    <dgm:pt modelId="{0DB507CB-BE62-43E7-B084-BC4D76C39EDE}" type="pres">
      <dgm:prSet presAssocID="{E4E9E529-74BA-479B-82F4-5E1E1993B248}" presName="dummyMaxCanvas" presStyleCnt="0">
        <dgm:presLayoutVars/>
      </dgm:prSet>
      <dgm:spPr/>
    </dgm:pt>
    <dgm:pt modelId="{9774885D-8D74-4988-94FF-1E0F0F658EC1}" type="pres">
      <dgm:prSet presAssocID="{E4E9E529-74BA-479B-82F4-5E1E1993B248}" presName="FiveNodes_1" presStyleLbl="node1" presStyleIdx="0" presStyleCnt="5">
        <dgm:presLayoutVars>
          <dgm:bulletEnabled val="1"/>
        </dgm:presLayoutVars>
      </dgm:prSet>
      <dgm:spPr/>
    </dgm:pt>
    <dgm:pt modelId="{848A4824-D29A-4D72-A3C2-29EA513A71D1}" type="pres">
      <dgm:prSet presAssocID="{E4E9E529-74BA-479B-82F4-5E1E1993B248}" presName="FiveNodes_2" presStyleLbl="node1" presStyleIdx="1" presStyleCnt="5">
        <dgm:presLayoutVars>
          <dgm:bulletEnabled val="1"/>
        </dgm:presLayoutVars>
      </dgm:prSet>
      <dgm:spPr/>
    </dgm:pt>
    <dgm:pt modelId="{CAEEE421-FC25-4FAE-9B98-F2F8EE4C9958}" type="pres">
      <dgm:prSet presAssocID="{E4E9E529-74BA-479B-82F4-5E1E1993B248}" presName="FiveNodes_3" presStyleLbl="node1" presStyleIdx="2" presStyleCnt="5">
        <dgm:presLayoutVars>
          <dgm:bulletEnabled val="1"/>
        </dgm:presLayoutVars>
      </dgm:prSet>
      <dgm:spPr/>
    </dgm:pt>
    <dgm:pt modelId="{F0CCEAA8-B290-4201-BD59-A8CDC97CDEDA}" type="pres">
      <dgm:prSet presAssocID="{E4E9E529-74BA-479B-82F4-5E1E1993B248}" presName="FiveNodes_4" presStyleLbl="node1" presStyleIdx="3" presStyleCnt="5">
        <dgm:presLayoutVars>
          <dgm:bulletEnabled val="1"/>
        </dgm:presLayoutVars>
      </dgm:prSet>
      <dgm:spPr/>
    </dgm:pt>
    <dgm:pt modelId="{D555DE72-51BC-4C56-A318-E8F91C40D58B}" type="pres">
      <dgm:prSet presAssocID="{E4E9E529-74BA-479B-82F4-5E1E1993B248}" presName="FiveNodes_5" presStyleLbl="node1" presStyleIdx="4" presStyleCnt="5">
        <dgm:presLayoutVars>
          <dgm:bulletEnabled val="1"/>
        </dgm:presLayoutVars>
      </dgm:prSet>
      <dgm:spPr/>
    </dgm:pt>
    <dgm:pt modelId="{07A7950B-D180-4AA4-A3B8-BA9BDF111FFB}" type="pres">
      <dgm:prSet presAssocID="{E4E9E529-74BA-479B-82F4-5E1E1993B248}" presName="FiveConn_1-2" presStyleLbl="fgAccFollowNode1" presStyleIdx="0" presStyleCnt="4">
        <dgm:presLayoutVars>
          <dgm:bulletEnabled val="1"/>
        </dgm:presLayoutVars>
      </dgm:prSet>
      <dgm:spPr/>
    </dgm:pt>
    <dgm:pt modelId="{49166AAA-0860-4296-B128-5F225794B8F4}" type="pres">
      <dgm:prSet presAssocID="{E4E9E529-74BA-479B-82F4-5E1E1993B248}" presName="FiveConn_2-3" presStyleLbl="fgAccFollowNode1" presStyleIdx="1" presStyleCnt="4">
        <dgm:presLayoutVars>
          <dgm:bulletEnabled val="1"/>
        </dgm:presLayoutVars>
      </dgm:prSet>
      <dgm:spPr/>
    </dgm:pt>
    <dgm:pt modelId="{1125C64F-154B-4A58-B388-06CABAABB6FB}" type="pres">
      <dgm:prSet presAssocID="{E4E9E529-74BA-479B-82F4-5E1E1993B248}" presName="FiveConn_3-4" presStyleLbl="fgAccFollowNode1" presStyleIdx="2" presStyleCnt="4">
        <dgm:presLayoutVars>
          <dgm:bulletEnabled val="1"/>
        </dgm:presLayoutVars>
      </dgm:prSet>
      <dgm:spPr/>
    </dgm:pt>
    <dgm:pt modelId="{E594DD90-03FF-43EA-A265-22EEA42A87A0}" type="pres">
      <dgm:prSet presAssocID="{E4E9E529-74BA-479B-82F4-5E1E1993B248}" presName="FiveConn_4-5" presStyleLbl="fgAccFollowNode1" presStyleIdx="3" presStyleCnt="4">
        <dgm:presLayoutVars>
          <dgm:bulletEnabled val="1"/>
        </dgm:presLayoutVars>
      </dgm:prSet>
      <dgm:spPr/>
    </dgm:pt>
    <dgm:pt modelId="{DAB664E6-A45F-492A-87D0-D4BFB80F2A25}" type="pres">
      <dgm:prSet presAssocID="{E4E9E529-74BA-479B-82F4-5E1E1993B248}" presName="FiveNodes_1_text" presStyleLbl="node1" presStyleIdx="4" presStyleCnt="5">
        <dgm:presLayoutVars>
          <dgm:bulletEnabled val="1"/>
        </dgm:presLayoutVars>
      </dgm:prSet>
      <dgm:spPr/>
    </dgm:pt>
    <dgm:pt modelId="{4369BB78-1EB8-47C4-B8D0-1E1400D4BCEC}" type="pres">
      <dgm:prSet presAssocID="{E4E9E529-74BA-479B-82F4-5E1E1993B248}" presName="FiveNodes_2_text" presStyleLbl="node1" presStyleIdx="4" presStyleCnt="5">
        <dgm:presLayoutVars>
          <dgm:bulletEnabled val="1"/>
        </dgm:presLayoutVars>
      </dgm:prSet>
      <dgm:spPr/>
    </dgm:pt>
    <dgm:pt modelId="{C6AB62A2-F469-47A5-903B-92A300D0DAA3}" type="pres">
      <dgm:prSet presAssocID="{E4E9E529-74BA-479B-82F4-5E1E1993B248}" presName="FiveNodes_3_text" presStyleLbl="node1" presStyleIdx="4" presStyleCnt="5">
        <dgm:presLayoutVars>
          <dgm:bulletEnabled val="1"/>
        </dgm:presLayoutVars>
      </dgm:prSet>
      <dgm:spPr/>
    </dgm:pt>
    <dgm:pt modelId="{33311CD9-3968-4024-A9CE-ADC1AC79854C}" type="pres">
      <dgm:prSet presAssocID="{E4E9E529-74BA-479B-82F4-5E1E1993B248}" presName="FiveNodes_4_text" presStyleLbl="node1" presStyleIdx="4" presStyleCnt="5">
        <dgm:presLayoutVars>
          <dgm:bulletEnabled val="1"/>
        </dgm:presLayoutVars>
      </dgm:prSet>
      <dgm:spPr/>
    </dgm:pt>
    <dgm:pt modelId="{A0B64846-B3EA-4072-A64B-7C46510B88E6}" type="pres">
      <dgm:prSet presAssocID="{E4E9E529-74BA-479B-82F4-5E1E1993B248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4E5A0E17-3B45-43B0-B3EF-CBA8A18DE1D1}" type="presOf" srcId="{657AFB56-AF42-4D61-A7CD-5BD5C0399C6B}" destId="{49166AAA-0860-4296-B128-5F225794B8F4}" srcOrd="0" destOrd="0" presId="urn:microsoft.com/office/officeart/2005/8/layout/vProcess5"/>
    <dgm:cxn modelId="{72DA8C2A-D6E7-4F72-90A9-ADF0D636782B}" type="presOf" srcId="{7EACE184-229D-4E8F-9617-60B3DCBB7581}" destId="{4369BB78-1EB8-47C4-B8D0-1E1400D4BCEC}" srcOrd="1" destOrd="0" presId="urn:microsoft.com/office/officeart/2005/8/layout/vProcess5"/>
    <dgm:cxn modelId="{4954BB2D-F1BA-4BA1-94DF-948D2092E5EC}" type="presOf" srcId="{14DC268B-9AC1-47E6-BD54-43BDD285A83F}" destId="{9774885D-8D74-4988-94FF-1E0F0F658EC1}" srcOrd="0" destOrd="0" presId="urn:microsoft.com/office/officeart/2005/8/layout/vProcess5"/>
    <dgm:cxn modelId="{0ADA4834-5D3E-45E1-8F84-45C4377BB7CD}" srcId="{E4E9E529-74BA-479B-82F4-5E1E1993B248}" destId="{14DC268B-9AC1-47E6-BD54-43BDD285A83F}" srcOrd="0" destOrd="0" parTransId="{DC314689-BE88-4DB5-8E2C-658DA7FCDF90}" sibTransId="{26999DC2-3686-4421-8382-14C3C32C1597}"/>
    <dgm:cxn modelId="{BEFB9B68-A94F-4E0E-9A39-FC2256CA7979}" type="presOf" srcId="{A62C4033-29AF-41AC-BAB7-1750BDF6CFCA}" destId="{E594DD90-03FF-43EA-A265-22EEA42A87A0}" srcOrd="0" destOrd="0" presId="urn:microsoft.com/office/officeart/2005/8/layout/vProcess5"/>
    <dgm:cxn modelId="{AF4D3C4A-33AA-4C40-B275-F10C34C05A73}" srcId="{E4E9E529-74BA-479B-82F4-5E1E1993B248}" destId="{7EACE184-229D-4E8F-9617-60B3DCBB7581}" srcOrd="1" destOrd="0" parTransId="{3A20E644-20D7-458F-BC3D-2BA2B4B76975}" sibTransId="{657AFB56-AF42-4D61-A7CD-5BD5C0399C6B}"/>
    <dgm:cxn modelId="{3088544D-7E2F-44E6-93E4-A410924F50C9}" type="presOf" srcId="{4AAA9767-4E01-4AAA-9AF4-1D30BC21B3A4}" destId="{D555DE72-51BC-4C56-A318-E8F91C40D58B}" srcOrd="0" destOrd="0" presId="urn:microsoft.com/office/officeart/2005/8/layout/vProcess5"/>
    <dgm:cxn modelId="{6D05D66E-939F-49B2-B0FF-F2488454744C}" type="presOf" srcId="{4AAA9767-4E01-4AAA-9AF4-1D30BC21B3A4}" destId="{A0B64846-B3EA-4072-A64B-7C46510B88E6}" srcOrd="1" destOrd="0" presId="urn:microsoft.com/office/officeart/2005/8/layout/vProcess5"/>
    <dgm:cxn modelId="{47FAAC6F-AB1C-486C-92BE-E0D8220321AE}" type="presOf" srcId="{028ABF5D-AB22-4184-8754-3CF82E741E48}" destId="{33311CD9-3968-4024-A9CE-ADC1AC79854C}" srcOrd="1" destOrd="0" presId="urn:microsoft.com/office/officeart/2005/8/layout/vProcess5"/>
    <dgm:cxn modelId="{5CB87A73-564D-41B9-8D87-2C661DB69F5D}" type="presOf" srcId="{14DC268B-9AC1-47E6-BD54-43BDD285A83F}" destId="{DAB664E6-A45F-492A-87D0-D4BFB80F2A25}" srcOrd="1" destOrd="0" presId="urn:microsoft.com/office/officeart/2005/8/layout/vProcess5"/>
    <dgm:cxn modelId="{8AEA565A-A91C-42C1-86E6-D5097E525ABA}" srcId="{E4E9E529-74BA-479B-82F4-5E1E1993B248}" destId="{88C1DBDB-343E-4F36-B0E8-8135C58E9FBB}" srcOrd="2" destOrd="0" parTransId="{C5AF82F5-6F74-4233-A59E-15C86FE5158E}" sibTransId="{13AA17CE-C7B4-4712-A6DE-CD4EF01EA955}"/>
    <dgm:cxn modelId="{0F193D7B-8D82-4154-A849-B03632C5FC7A}" type="presOf" srcId="{13AA17CE-C7B4-4712-A6DE-CD4EF01EA955}" destId="{1125C64F-154B-4A58-B388-06CABAABB6FB}" srcOrd="0" destOrd="0" presId="urn:microsoft.com/office/officeart/2005/8/layout/vProcess5"/>
    <dgm:cxn modelId="{9190598C-C735-4A36-9253-83DEB267E86F}" srcId="{E4E9E529-74BA-479B-82F4-5E1E1993B248}" destId="{4AAA9767-4E01-4AAA-9AF4-1D30BC21B3A4}" srcOrd="4" destOrd="0" parTransId="{0EC7685D-BF4C-4EB1-8B82-80D6BBFACB0E}" sibTransId="{B630E4F5-F9E5-4655-836A-61818845B3E7}"/>
    <dgm:cxn modelId="{66AB97A9-4899-4AEA-A080-6B2BDE826F7D}" type="presOf" srcId="{88C1DBDB-343E-4F36-B0E8-8135C58E9FBB}" destId="{C6AB62A2-F469-47A5-903B-92A300D0DAA3}" srcOrd="1" destOrd="0" presId="urn:microsoft.com/office/officeart/2005/8/layout/vProcess5"/>
    <dgm:cxn modelId="{1564B8AB-9783-47BA-A7B2-E017290F14AD}" type="presOf" srcId="{028ABF5D-AB22-4184-8754-3CF82E741E48}" destId="{F0CCEAA8-B290-4201-BD59-A8CDC97CDEDA}" srcOrd="0" destOrd="0" presId="urn:microsoft.com/office/officeart/2005/8/layout/vProcess5"/>
    <dgm:cxn modelId="{E4F17CB8-0712-4242-945D-62BBC25A6F0E}" type="presOf" srcId="{26999DC2-3686-4421-8382-14C3C32C1597}" destId="{07A7950B-D180-4AA4-A3B8-BA9BDF111FFB}" srcOrd="0" destOrd="0" presId="urn:microsoft.com/office/officeart/2005/8/layout/vProcess5"/>
    <dgm:cxn modelId="{B3A1C2BF-A6AD-47F1-88C6-5DDAC5F71516}" type="presOf" srcId="{88C1DBDB-343E-4F36-B0E8-8135C58E9FBB}" destId="{CAEEE421-FC25-4FAE-9B98-F2F8EE4C9958}" srcOrd="0" destOrd="0" presId="urn:microsoft.com/office/officeart/2005/8/layout/vProcess5"/>
    <dgm:cxn modelId="{64A2C3C0-CDB4-4747-9B32-18A80B0FD20E}" type="presOf" srcId="{7EACE184-229D-4E8F-9617-60B3DCBB7581}" destId="{848A4824-D29A-4D72-A3C2-29EA513A71D1}" srcOrd="0" destOrd="0" presId="urn:microsoft.com/office/officeart/2005/8/layout/vProcess5"/>
    <dgm:cxn modelId="{5DD683C4-E980-44A5-8643-7F8E35A5EEAB}" srcId="{E4E9E529-74BA-479B-82F4-5E1E1993B248}" destId="{028ABF5D-AB22-4184-8754-3CF82E741E48}" srcOrd="3" destOrd="0" parTransId="{CFAB4691-3D96-4BA0-8296-C57B477604D0}" sibTransId="{A62C4033-29AF-41AC-BAB7-1750BDF6CFCA}"/>
    <dgm:cxn modelId="{8066E4FC-FD6C-441B-B17A-58F8475A658E}" type="presOf" srcId="{E4E9E529-74BA-479B-82F4-5E1E1993B248}" destId="{505412F9-A9FC-4DCB-BC71-2B8424FB1D11}" srcOrd="0" destOrd="0" presId="urn:microsoft.com/office/officeart/2005/8/layout/vProcess5"/>
    <dgm:cxn modelId="{A7A310DE-4D1B-4564-A054-36933203342B}" type="presParOf" srcId="{505412F9-A9FC-4DCB-BC71-2B8424FB1D11}" destId="{0DB507CB-BE62-43E7-B084-BC4D76C39EDE}" srcOrd="0" destOrd="0" presId="urn:microsoft.com/office/officeart/2005/8/layout/vProcess5"/>
    <dgm:cxn modelId="{CEE696E1-C2EA-4BC5-BBF3-D1C16814D677}" type="presParOf" srcId="{505412F9-A9FC-4DCB-BC71-2B8424FB1D11}" destId="{9774885D-8D74-4988-94FF-1E0F0F658EC1}" srcOrd="1" destOrd="0" presId="urn:microsoft.com/office/officeart/2005/8/layout/vProcess5"/>
    <dgm:cxn modelId="{5EB111F9-856E-45AC-85D2-7A2893437B5A}" type="presParOf" srcId="{505412F9-A9FC-4DCB-BC71-2B8424FB1D11}" destId="{848A4824-D29A-4D72-A3C2-29EA513A71D1}" srcOrd="2" destOrd="0" presId="urn:microsoft.com/office/officeart/2005/8/layout/vProcess5"/>
    <dgm:cxn modelId="{75785020-BA40-442E-8F80-60756C8A19F7}" type="presParOf" srcId="{505412F9-A9FC-4DCB-BC71-2B8424FB1D11}" destId="{CAEEE421-FC25-4FAE-9B98-F2F8EE4C9958}" srcOrd="3" destOrd="0" presId="urn:microsoft.com/office/officeart/2005/8/layout/vProcess5"/>
    <dgm:cxn modelId="{3538D8CC-CF9F-4E4C-B3BF-757B71CB0760}" type="presParOf" srcId="{505412F9-A9FC-4DCB-BC71-2B8424FB1D11}" destId="{F0CCEAA8-B290-4201-BD59-A8CDC97CDEDA}" srcOrd="4" destOrd="0" presId="urn:microsoft.com/office/officeart/2005/8/layout/vProcess5"/>
    <dgm:cxn modelId="{61996814-2543-4B8F-84EB-88F84CEA6DC4}" type="presParOf" srcId="{505412F9-A9FC-4DCB-BC71-2B8424FB1D11}" destId="{D555DE72-51BC-4C56-A318-E8F91C40D58B}" srcOrd="5" destOrd="0" presId="urn:microsoft.com/office/officeart/2005/8/layout/vProcess5"/>
    <dgm:cxn modelId="{153BB64C-6DAF-4720-82A3-0277872EAFEB}" type="presParOf" srcId="{505412F9-A9FC-4DCB-BC71-2B8424FB1D11}" destId="{07A7950B-D180-4AA4-A3B8-BA9BDF111FFB}" srcOrd="6" destOrd="0" presId="urn:microsoft.com/office/officeart/2005/8/layout/vProcess5"/>
    <dgm:cxn modelId="{46DB3361-C304-4A0F-A5E0-8D522D0194FE}" type="presParOf" srcId="{505412F9-A9FC-4DCB-BC71-2B8424FB1D11}" destId="{49166AAA-0860-4296-B128-5F225794B8F4}" srcOrd="7" destOrd="0" presId="urn:microsoft.com/office/officeart/2005/8/layout/vProcess5"/>
    <dgm:cxn modelId="{C98F55C2-08FD-4897-8122-CC85E8E08612}" type="presParOf" srcId="{505412F9-A9FC-4DCB-BC71-2B8424FB1D11}" destId="{1125C64F-154B-4A58-B388-06CABAABB6FB}" srcOrd="8" destOrd="0" presId="urn:microsoft.com/office/officeart/2005/8/layout/vProcess5"/>
    <dgm:cxn modelId="{462CF067-55FB-41DF-9226-6E9F3784E9CB}" type="presParOf" srcId="{505412F9-A9FC-4DCB-BC71-2B8424FB1D11}" destId="{E594DD90-03FF-43EA-A265-22EEA42A87A0}" srcOrd="9" destOrd="0" presId="urn:microsoft.com/office/officeart/2005/8/layout/vProcess5"/>
    <dgm:cxn modelId="{ADB7F6B6-4B97-43E9-BB9A-2BAEBC9024FE}" type="presParOf" srcId="{505412F9-A9FC-4DCB-BC71-2B8424FB1D11}" destId="{DAB664E6-A45F-492A-87D0-D4BFB80F2A25}" srcOrd="10" destOrd="0" presId="urn:microsoft.com/office/officeart/2005/8/layout/vProcess5"/>
    <dgm:cxn modelId="{8533D0A2-B29F-46F3-B6EA-035DCA30484A}" type="presParOf" srcId="{505412F9-A9FC-4DCB-BC71-2B8424FB1D11}" destId="{4369BB78-1EB8-47C4-B8D0-1E1400D4BCEC}" srcOrd="11" destOrd="0" presId="urn:microsoft.com/office/officeart/2005/8/layout/vProcess5"/>
    <dgm:cxn modelId="{37D405AD-C567-49D3-8D28-558D05280201}" type="presParOf" srcId="{505412F9-A9FC-4DCB-BC71-2B8424FB1D11}" destId="{C6AB62A2-F469-47A5-903B-92A300D0DAA3}" srcOrd="12" destOrd="0" presId="urn:microsoft.com/office/officeart/2005/8/layout/vProcess5"/>
    <dgm:cxn modelId="{B172CD16-9AC3-4036-BA7B-23DD034B697E}" type="presParOf" srcId="{505412F9-A9FC-4DCB-BC71-2B8424FB1D11}" destId="{33311CD9-3968-4024-A9CE-ADC1AC79854C}" srcOrd="13" destOrd="0" presId="urn:microsoft.com/office/officeart/2005/8/layout/vProcess5"/>
    <dgm:cxn modelId="{8304ECB2-DFF3-4F2F-B38D-852265B7D122}" type="presParOf" srcId="{505412F9-A9FC-4DCB-BC71-2B8424FB1D11}" destId="{A0B64846-B3EA-4072-A64B-7C46510B88E6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8AC77F2-1A2F-4309-A901-D0048A986F85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A368CC7-F8C4-4A69-A1A6-FFCC664099EA}">
      <dgm:prSet custT="1"/>
      <dgm:spPr/>
      <dgm:t>
        <a:bodyPr/>
        <a:lstStyle/>
        <a:p>
          <a:pPr rtl="0"/>
          <a:r>
            <a:rPr lang="th-TH" sz="3200" b="1" i="0" baseline="0" dirty="0">
              <a:latin typeface="TH Sarabun New" panose="020B0500040200020003" pitchFamily="34" charset="-34"/>
              <a:cs typeface="TH Sarabun New" panose="020B0500040200020003" pitchFamily="34" charset="-34"/>
            </a:rPr>
            <a:t>การพัฒนาแอปพลิเคชัน</a:t>
          </a:r>
          <a:endParaRPr lang="en-US" sz="3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FCE912E5-7571-4354-A140-5C28CF6EDAD9}" type="parTrans" cxnId="{A9424FC7-6C9B-4162-8315-48B3D8C43E17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2474158D-DC6E-49B7-A9A1-4CD669A496B0}" type="sibTrans" cxnId="{A9424FC7-6C9B-4162-8315-48B3D8C43E17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47850FFD-9CF8-4A13-A5EB-B29D0AE5860D}">
      <dgm:prSet custT="1"/>
      <dgm:spPr/>
      <dgm:t>
        <a:bodyPr/>
        <a:lstStyle/>
        <a:p>
          <a:pPr rtl="0"/>
          <a:r>
            <a:rPr lang="th-TH" sz="32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การออกแบบการพัฒนา</a:t>
          </a:r>
          <a:endParaRPr lang="en-US" sz="3200" b="1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262FB755-2A6E-4946-9F97-1A580615C340}" type="parTrans" cxnId="{9B94C3D2-25E2-491F-867B-FC99F45DE3DB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0BE270AF-E48C-43ED-8751-E261571EF949}" type="sibTrans" cxnId="{9B94C3D2-25E2-491F-867B-FC99F45DE3DB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5437A566-CBB2-44B8-AC42-6A0B2FAC3A66}">
      <dgm:prSet custT="1"/>
      <dgm:spPr/>
      <dgm:t>
        <a:bodyPr/>
        <a:lstStyle/>
        <a:p>
          <a:pPr rtl="0"/>
          <a:r>
            <a:rPr lang="th-TH" sz="3200" b="1" dirty="0">
              <a:latin typeface="TH Sarabun New" panose="020B0500040200020003" pitchFamily="34" charset="-34"/>
              <a:cs typeface="TH Sarabun New" panose="020B0500040200020003" pitchFamily="34" charset="-34"/>
            </a:rPr>
            <a:t>เครื่องมือช่วยในการพัฒนา</a:t>
          </a:r>
          <a:endParaRPr lang="en-US" sz="3200" b="1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4353ED12-A570-4A4E-9EB3-C57EEEB760DC}" type="parTrans" cxnId="{7EA26A23-D75E-4995-8C2D-AD0C3B7AFB20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0F2D94A9-9763-4D7B-9906-5A27BF71A9C9}" type="sibTrans" cxnId="{7EA26A23-D75E-4995-8C2D-AD0C3B7AFB20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D7497826-3AC3-4F07-8059-11719D376D84}">
      <dgm:prSet custT="1"/>
      <dgm:spPr/>
      <dgm:t>
        <a:bodyPr/>
        <a:lstStyle/>
        <a:p>
          <a:pPr rtl="0"/>
          <a:r>
            <a:rPr lang="th-TH" sz="3200" dirty="0">
              <a:latin typeface="TH Sarabun New" panose="020B0500040200020003" pitchFamily="34" charset="-34"/>
              <a:cs typeface="TH Sarabun New" panose="020B0500040200020003" pitchFamily="34" charset="-34"/>
            </a:rPr>
            <a:t>มีการวางแผนการดำเนินงานอย่างเป็นระบบ</a:t>
          </a:r>
          <a:endParaRPr lang="en-US" sz="3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A1FE722A-01E9-4100-8293-C0153652C5E7}" type="parTrans" cxnId="{FFC692E3-C941-46BD-B45E-C9A96A79A874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EA14C4C1-00D5-4B4E-8433-DEA172BE49D6}" type="sibTrans" cxnId="{FFC692E3-C941-46BD-B45E-C9A96A79A874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AD80394E-B62A-4CE8-9FB0-AFCECF5B4021}">
      <dgm:prSet custT="1"/>
      <dgm:spPr/>
      <dgm:t>
        <a:bodyPr/>
        <a:lstStyle/>
        <a:p>
          <a:pPr rtl="0"/>
          <a:r>
            <a:rPr lang="th-TH" sz="3200" dirty="0">
              <a:latin typeface="TH Sarabun New" panose="020B0500040200020003" pitchFamily="34" charset="-34"/>
              <a:cs typeface="TH Sarabun New" panose="020B0500040200020003" pitchFamily="34" charset="-34"/>
            </a:rPr>
            <a:t>ศึกษาความต้องการของผู้ใช้งาน</a:t>
          </a:r>
          <a:endParaRPr lang="en-US" sz="3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7B9CE624-B54C-4774-80D9-1C1FB1090685}" type="parTrans" cxnId="{8875E8F3-E0DC-47A8-8EC7-043D5F6A7321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9408DE19-4557-4E4A-B7DD-8022B315984C}" type="sibTrans" cxnId="{8875E8F3-E0DC-47A8-8EC7-043D5F6A7321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76DC6D3F-D54B-4817-8E85-ABF1C783A4E6}">
      <dgm:prSet custT="1"/>
      <dgm:spPr/>
      <dgm:t>
        <a:bodyPr/>
        <a:lstStyle/>
        <a:p>
          <a:pPr rtl="0"/>
          <a:r>
            <a:rPr lang="th-TH" sz="3200" dirty="0">
              <a:latin typeface="TH Sarabun New" panose="020B0500040200020003" pitchFamily="34" charset="-34"/>
              <a:cs typeface="TH Sarabun New" panose="020B0500040200020003" pitchFamily="34" charset="-34"/>
            </a:rPr>
            <a:t>การออกแบบ</a:t>
          </a:r>
          <a:endParaRPr lang="en-US" sz="3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79BF484D-D566-400B-A861-2C33EC766E2D}" type="parTrans" cxnId="{188BA61C-A5AD-455C-86CD-5A99B6DEACDE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68A98406-EAF6-43E3-A8B6-DFEA65B0F5D1}" type="sibTrans" cxnId="{188BA61C-A5AD-455C-86CD-5A99B6DEACDE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52A9197E-A3C7-41E7-BEC1-4DEA250E89E7}">
      <dgm:prSet custT="1"/>
      <dgm:spPr/>
      <dgm:t>
        <a:bodyPr/>
        <a:lstStyle/>
        <a:p>
          <a:pPr rtl="0"/>
          <a:r>
            <a:rPr lang="th-TH" sz="3200" dirty="0">
              <a:latin typeface="TH Sarabun New" panose="020B0500040200020003" pitchFamily="34" charset="-34"/>
              <a:cs typeface="TH Sarabun New" panose="020B0500040200020003" pitchFamily="34" charset="-34"/>
            </a:rPr>
            <a:t>การทดสอบในแต่ละขั้นตอน</a:t>
          </a:r>
          <a:endParaRPr lang="en-US" sz="3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A8EBB106-6831-4C41-A6EC-E0012244E73B}" type="parTrans" cxnId="{E24BEF0E-ED2C-4E5F-AC81-8D6745F02585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52059F09-D4A9-4708-82D3-68EF8160F417}" type="sibTrans" cxnId="{E24BEF0E-ED2C-4E5F-AC81-8D6745F02585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D3287728-EB42-42DE-91E9-407FE3E2E152}">
      <dgm:prSet custT="1"/>
      <dgm:spPr/>
      <dgm:t>
        <a:bodyPr/>
        <a:lstStyle/>
        <a:p>
          <a:pPr rtl="0"/>
          <a:r>
            <a:rPr lang="th-TH" sz="3200">
              <a:latin typeface="TH Sarabun New" panose="020B0500040200020003" pitchFamily="34" charset="-34"/>
              <a:cs typeface="TH Sarabun New" panose="020B0500040200020003" pitchFamily="34" charset="-34"/>
            </a:rPr>
            <a:t>การ</a:t>
          </a:r>
          <a:r>
            <a:rPr lang="th-TH" sz="3200" dirty="0">
              <a:latin typeface="TH Sarabun New" panose="020B0500040200020003" pitchFamily="34" charset="-34"/>
              <a:cs typeface="TH Sarabun New" panose="020B0500040200020003" pitchFamily="34" charset="-34"/>
            </a:rPr>
            <a:t>สร้างแอปพลิเคชัน</a:t>
          </a:r>
          <a:endParaRPr lang="en-US" sz="3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45CE89C1-C117-4621-9ECC-F06B9EFC6CF9}" type="parTrans" cxnId="{46CC859C-06CC-4FA6-B2A0-692670A3A4AD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07E250C1-FD54-4A71-9330-653A03D3BE71}" type="sibTrans" cxnId="{46CC859C-06CC-4FA6-B2A0-692670A3A4AD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91A88ECA-C769-4D99-986F-B2C9D51C77B8}">
      <dgm:prSet custT="1"/>
      <dgm:spPr/>
      <dgm:t>
        <a:bodyPr/>
        <a:lstStyle/>
        <a:p>
          <a:pPr rtl="0"/>
          <a:r>
            <a:rPr lang="th-TH" sz="3200" dirty="0">
              <a:latin typeface="TH Sarabun New" panose="020B0500040200020003" pitchFamily="34" charset="-34"/>
              <a:cs typeface="TH Sarabun New" panose="020B0500040200020003" pitchFamily="34" charset="-34"/>
            </a:rPr>
            <a:t>ใช้กระดานคัมบัง</a:t>
          </a:r>
          <a:endParaRPr lang="en-US" sz="3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5BB8281F-1C57-4934-91B6-F4A1564A8097}" type="parTrans" cxnId="{82266D99-9058-4FB3-A7A9-E9E55C3CBBC1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B067BA45-964C-463F-94AD-45E7A7EF639D}" type="sibTrans" cxnId="{82266D99-9058-4FB3-A7A9-E9E55C3CBBC1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9FEB71E0-6C8A-4D05-BCA1-B65D37EC8D7A}">
      <dgm:prSet custT="1"/>
      <dgm:spPr/>
      <dgm:t>
        <a:bodyPr/>
        <a:lstStyle/>
        <a:p>
          <a:pPr rtl="0"/>
          <a:r>
            <a:rPr lang="th-TH" sz="3200" dirty="0">
              <a:latin typeface="TH Sarabun New" panose="020B0500040200020003" pitchFamily="34" charset="-34"/>
              <a:cs typeface="TH Sarabun New" panose="020B0500040200020003" pitchFamily="34" charset="-34"/>
            </a:rPr>
            <a:t>การใช้งานไม่ซ้บซ้อน</a:t>
          </a:r>
          <a:endParaRPr lang="en-US" sz="3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73497E4F-66A3-4629-B30F-41A839DD7970}" type="parTrans" cxnId="{188C1AE9-95CE-487F-80D0-D8A42F012D6A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C0472DDC-2EB1-4854-9F8E-952D43A992BF}" type="sibTrans" cxnId="{188C1AE9-95CE-487F-80D0-D8A42F012D6A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E6E04F03-6CA8-4D6D-A466-7C7A9AA983FF}">
      <dgm:prSet custT="1"/>
      <dgm:spPr/>
      <dgm:t>
        <a:bodyPr/>
        <a:lstStyle/>
        <a:p>
          <a:pPr rtl="0"/>
          <a:r>
            <a:rPr lang="th-TH" sz="3200" dirty="0">
              <a:latin typeface="TH Sarabun New" panose="020B0500040200020003" pitchFamily="34" charset="-34"/>
              <a:cs typeface="TH Sarabun New" panose="020B0500040200020003" pitchFamily="34" charset="-34"/>
            </a:rPr>
            <a:t>จัดลำดับความเร่งด่วนและความสำคัญได้</a:t>
          </a:r>
          <a:endParaRPr lang="en-US" sz="3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FF7184D8-1BD0-4F54-AF7B-1A81ECAE085B}" type="parTrans" cxnId="{DC9981E5-9FAE-44A6-9BDB-33D77B506A5C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20342114-848E-46F1-9F73-122284E8A002}" type="sibTrans" cxnId="{DC9981E5-9FAE-44A6-9BDB-33D77B506A5C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8AD8DF84-0515-4A41-8639-84108250790D}">
      <dgm:prSet custT="1"/>
      <dgm:spPr/>
      <dgm:t>
        <a:bodyPr/>
        <a:lstStyle/>
        <a:p>
          <a:pPr rtl="0"/>
          <a:r>
            <a:rPr lang="th-TH" sz="3200" dirty="0">
              <a:latin typeface="TH Sarabun New" panose="020B0500040200020003" pitchFamily="34" charset="-34"/>
              <a:cs typeface="TH Sarabun New" panose="020B0500040200020003" pitchFamily="34" charset="-34"/>
            </a:rPr>
            <a:t>ง่ายต่อการกำหนดผู้รับผิดชอบ</a:t>
          </a:r>
          <a:endParaRPr lang="en-US" sz="3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CF788340-DE2F-4FFC-8F5A-DA39BA24EEF6}" type="parTrans" cxnId="{D15504D8-7DAE-418F-8CD9-C51D0B33B0A1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66AB793E-CC0A-48F9-AA06-3071DF07D9B5}" type="sibTrans" cxnId="{D15504D8-7DAE-418F-8CD9-C51D0B33B0A1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F39691A0-8CF2-469E-ADDC-FBCEB6A91F64}">
      <dgm:prSet custT="1"/>
      <dgm:spPr/>
      <dgm:t>
        <a:bodyPr/>
        <a:lstStyle/>
        <a:p>
          <a:pPr rtl="0"/>
          <a:r>
            <a:rPr lang="th-TH" sz="3200" dirty="0">
              <a:latin typeface="TH Sarabun New" panose="020B0500040200020003" pitchFamily="34" charset="-34"/>
              <a:cs typeface="TH Sarabun New" panose="020B0500040200020003" pitchFamily="34" charset="-34"/>
            </a:rPr>
            <a:t>สามารถบริหารเวลาและกำลังคนอย่างเหมาะสม</a:t>
          </a:r>
          <a:endParaRPr lang="en-US" sz="3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07DE4A5B-E19F-496D-BD65-9059CFDA129F}" type="parTrans" cxnId="{3C80E175-5905-4E07-A1CF-1C656434E79D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49AE8DFF-A49D-403C-BAA0-18964EE3AFBD}" type="sibTrans" cxnId="{3C80E175-5905-4E07-A1CF-1C656434E79D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D2965F36-9238-44D9-86D7-2C445B43BF17}">
      <dgm:prSet custT="1"/>
      <dgm:spPr/>
      <dgm:t>
        <a:bodyPr/>
        <a:lstStyle/>
        <a:p>
          <a:pPr rtl="0"/>
          <a:r>
            <a:rPr lang="th-TH" sz="3200" dirty="0">
              <a:latin typeface="TH Sarabun New" panose="020B0500040200020003" pitchFamily="34" charset="-34"/>
              <a:cs typeface="TH Sarabun New" panose="020B0500040200020003" pitchFamily="34" charset="-34"/>
            </a:rPr>
            <a:t>โปรแกรม </a:t>
          </a:r>
          <a:r>
            <a:rPr lang="en-US" sz="3200" dirty="0" err="1">
              <a:latin typeface="TH Sarabun New" panose="020B0500040200020003" pitchFamily="34" charset="-34"/>
              <a:cs typeface="TH Sarabun New" panose="020B0500040200020003" pitchFamily="34" charset="-34"/>
            </a:rPr>
            <a:t>trello</a:t>
          </a:r>
          <a:r>
            <a:rPr lang="th-TH" sz="3200" dirty="0">
              <a:latin typeface="TH Sarabun New" panose="020B0500040200020003" pitchFamily="34" charset="-34"/>
              <a:cs typeface="TH Sarabun New" panose="020B0500040200020003" pitchFamily="34" charset="-34"/>
            </a:rPr>
            <a:t> (</a:t>
          </a:r>
          <a:r>
            <a:rPr lang="en-US" sz="3200" dirty="0">
              <a:latin typeface="TH Sarabun New" panose="020B0500040200020003" pitchFamily="34" charset="-34"/>
              <a:cs typeface="TH Sarabun New" panose="020B0500040200020003" pitchFamily="34" charset="-34"/>
            </a:rPr>
            <a:t>https://trello.com</a:t>
          </a:r>
          <a:r>
            <a:rPr lang="th-TH" sz="3200" dirty="0">
              <a:latin typeface="TH Sarabun New" panose="020B0500040200020003" pitchFamily="34" charset="-34"/>
              <a:cs typeface="TH Sarabun New" panose="020B0500040200020003" pitchFamily="34" charset="-34"/>
            </a:rPr>
            <a:t>)</a:t>
          </a:r>
          <a:endParaRPr lang="en-US" sz="3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78F8404A-B2A6-413A-B047-A3D24797E382}" type="parTrans" cxnId="{DE89774A-75D2-4EDC-B918-DC0F00AD7E62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56778FDF-121D-46DF-B230-F5352A84F7FF}" type="sibTrans" cxnId="{DE89774A-75D2-4EDC-B918-DC0F00AD7E62}">
      <dgm:prSet/>
      <dgm:spPr/>
      <dgm:t>
        <a:bodyPr/>
        <a:lstStyle/>
        <a:p>
          <a:endParaRPr lang="en-US" sz="320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62030C84-2AC9-48DA-A652-C0276845BD97}">
      <dgm:prSet custT="1"/>
      <dgm:spPr/>
      <dgm:t>
        <a:bodyPr/>
        <a:lstStyle/>
        <a:p>
          <a:pPr rtl="0"/>
          <a:r>
            <a:rPr lang="th-TH" sz="3200" dirty="0">
              <a:latin typeface="TH Sarabun New" panose="020B0500040200020003" pitchFamily="34" charset="-34"/>
              <a:cs typeface="TH Sarabun New" panose="020B0500040200020003" pitchFamily="34" charset="-34"/>
            </a:rPr>
            <a:t>รองรับการทำงานร่วมกับผู้อื่นได้อย่างมีประสิทธิภาพ</a:t>
          </a:r>
          <a:endParaRPr lang="en-US" sz="3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AF62DEE2-C3C4-4751-BEB4-ACB4C30912AE}" type="parTrans" cxnId="{B00A8711-4409-46B6-897D-908F182FADC5}">
      <dgm:prSet/>
      <dgm:spPr/>
      <dgm:t>
        <a:bodyPr/>
        <a:lstStyle/>
        <a:p>
          <a:endParaRPr lang="en-US"/>
        </a:p>
      </dgm:t>
    </dgm:pt>
    <dgm:pt modelId="{37874B64-891E-42A0-9699-0A13973CAEAF}" type="sibTrans" cxnId="{B00A8711-4409-46B6-897D-908F182FADC5}">
      <dgm:prSet/>
      <dgm:spPr/>
      <dgm:t>
        <a:bodyPr/>
        <a:lstStyle/>
        <a:p>
          <a:endParaRPr lang="en-US"/>
        </a:p>
      </dgm:t>
    </dgm:pt>
    <dgm:pt modelId="{9588ADE8-926C-4388-9424-0598872E9134}">
      <dgm:prSet custT="1"/>
      <dgm:spPr/>
      <dgm:t>
        <a:bodyPr/>
        <a:lstStyle/>
        <a:p>
          <a:pPr rtl="0"/>
          <a:r>
            <a:rPr lang="th-TH" sz="3200" dirty="0">
              <a:latin typeface="TH Sarabun New" panose="020B0500040200020003" pitchFamily="34" charset="-34"/>
              <a:cs typeface="TH Sarabun New" panose="020B0500040200020003" pitchFamily="34" charset="-34"/>
            </a:rPr>
            <a:t>สมัครใช้งานง่าย ไม่มีค่าใช้จ่าย</a:t>
          </a:r>
          <a:endParaRPr lang="en-US" sz="3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gm:t>
    </dgm:pt>
    <dgm:pt modelId="{B352D53B-A168-444F-94A3-672F44D57DED}" type="parTrans" cxnId="{78663EBD-3B8F-45AE-AC66-322FA70ADF79}">
      <dgm:prSet/>
      <dgm:spPr/>
      <dgm:t>
        <a:bodyPr/>
        <a:lstStyle/>
        <a:p>
          <a:endParaRPr lang="en-US"/>
        </a:p>
      </dgm:t>
    </dgm:pt>
    <dgm:pt modelId="{2AA26C6A-5528-4590-91AE-2E33F750DC26}" type="sibTrans" cxnId="{78663EBD-3B8F-45AE-AC66-322FA70ADF79}">
      <dgm:prSet/>
      <dgm:spPr/>
      <dgm:t>
        <a:bodyPr/>
        <a:lstStyle/>
        <a:p>
          <a:endParaRPr lang="en-US"/>
        </a:p>
      </dgm:t>
    </dgm:pt>
    <dgm:pt modelId="{5997EA68-4877-4CCD-B1CC-3EB8D491CE82}" type="pres">
      <dgm:prSet presAssocID="{58AC77F2-1A2F-4309-A901-D0048A986F85}" presName="Name0" presStyleCnt="0">
        <dgm:presLayoutVars>
          <dgm:dir/>
          <dgm:animLvl val="lvl"/>
          <dgm:resizeHandles val="exact"/>
        </dgm:presLayoutVars>
      </dgm:prSet>
      <dgm:spPr/>
    </dgm:pt>
    <dgm:pt modelId="{B56CC3FA-EB91-4CA3-88B8-C5A3E10D3749}" type="pres">
      <dgm:prSet presAssocID="{3A368CC7-F8C4-4A69-A1A6-FFCC664099EA}" presName="composite" presStyleCnt="0"/>
      <dgm:spPr/>
    </dgm:pt>
    <dgm:pt modelId="{0B5B6E95-EBCB-460F-9C00-A8E08527EAF3}" type="pres">
      <dgm:prSet presAssocID="{3A368CC7-F8C4-4A69-A1A6-FFCC664099E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6C190381-8839-4023-9D2A-FE510ECE8082}" type="pres">
      <dgm:prSet presAssocID="{3A368CC7-F8C4-4A69-A1A6-FFCC664099EA}" presName="desTx" presStyleLbl="alignAccFollowNode1" presStyleIdx="0" presStyleCnt="3">
        <dgm:presLayoutVars>
          <dgm:bulletEnabled val="1"/>
        </dgm:presLayoutVars>
      </dgm:prSet>
      <dgm:spPr/>
    </dgm:pt>
    <dgm:pt modelId="{151B71CE-8CCF-4159-9EC9-D6D20F5FC5E4}" type="pres">
      <dgm:prSet presAssocID="{2474158D-DC6E-49B7-A9A1-4CD669A496B0}" presName="space" presStyleCnt="0"/>
      <dgm:spPr/>
    </dgm:pt>
    <dgm:pt modelId="{606B7A62-F738-4048-8C6B-6685CB98E86D}" type="pres">
      <dgm:prSet presAssocID="{47850FFD-9CF8-4A13-A5EB-B29D0AE5860D}" presName="composite" presStyleCnt="0"/>
      <dgm:spPr/>
    </dgm:pt>
    <dgm:pt modelId="{E203CFC3-37B0-4719-BBA7-4FC425711603}" type="pres">
      <dgm:prSet presAssocID="{47850FFD-9CF8-4A13-A5EB-B29D0AE5860D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032401D3-B793-49EB-935D-99FD858F9735}" type="pres">
      <dgm:prSet presAssocID="{47850FFD-9CF8-4A13-A5EB-B29D0AE5860D}" presName="desTx" presStyleLbl="alignAccFollowNode1" presStyleIdx="1" presStyleCnt="3">
        <dgm:presLayoutVars>
          <dgm:bulletEnabled val="1"/>
        </dgm:presLayoutVars>
      </dgm:prSet>
      <dgm:spPr/>
    </dgm:pt>
    <dgm:pt modelId="{CFE08E70-C9EA-4941-8A51-FBEC39D0B0C5}" type="pres">
      <dgm:prSet presAssocID="{0BE270AF-E48C-43ED-8751-E261571EF949}" presName="space" presStyleCnt="0"/>
      <dgm:spPr/>
    </dgm:pt>
    <dgm:pt modelId="{EE1E6855-8A34-49E0-BD76-03C5077B48B8}" type="pres">
      <dgm:prSet presAssocID="{5437A566-CBB2-44B8-AC42-6A0B2FAC3A66}" presName="composite" presStyleCnt="0"/>
      <dgm:spPr/>
    </dgm:pt>
    <dgm:pt modelId="{D0B136A2-8874-4B7C-AB1D-F09BB5A1E602}" type="pres">
      <dgm:prSet presAssocID="{5437A566-CBB2-44B8-AC42-6A0B2FAC3A66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1D9579AB-048F-4E78-90CA-CCE22B4F7DEE}" type="pres">
      <dgm:prSet presAssocID="{5437A566-CBB2-44B8-AC42-6A0B2FAC3A66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88C56E01-1B46-498A-85AE-1ECDEC3F1338}" type="presOf" srcId="{8AD8DF84-0515-4A41-8639-84108250790D}" destId="{032401D3-B793-49EB-935D-99FD858F9735}" srcOrd="0" destOrd="3" presId="urn:microsoft.com/office/officeart/2005/8/layout/hList1"/>
    <dgm:cxn modelId="{E24BEF0E-ED2C-4E5F-AC81-8D6745F02585}" srcId="{3A368CC7-F8C4-4A69-A1A6-FFCC664099EA}" destId="{52A9197E-A3C7-41E7-BEC1-4DEA250E89E7}" srcOrd="4" destOrd="0" parTransId="{A8EBB106-6831-4C41-A6EC-E0012244E73B}" sibTransId="{52059F09-D4A9-4708-82D3-68EF8160F417}"/>
    <dgm:cxn modelId="{B00A8711-4409-46B6-897D-908F182FADC5}" srcId="{5437A566-CBB2-44B8-AC42-6A0B2FAC3A66}" destId="{62030C84-2AC9-48DA-A652-C0276845BD97}" srcOrd="1" destOrd="0" parTransId="{AF62DEE2-C3C4-4751-BEB4-ACB4C30912AE}" sibTransId="{37874B64-891E-42A0-9699-0A13973CAEAF}"/>
    <dgm:cxn modelId="{96DAE314-0B47-47FF-B5C5-E302E716462E}" type="presOf" srcId="{9588ADE8-926C-4388-9424-0598872E9134}" destId="{1D9579AB-048F-4E78-90CA-CCE22B4F7DEE}" srcOrd="0" destOrd="2" presId="urn:microsoft.com/office/officeart/2005/8/layout/hList1"/>
    <dgm:cxn modelId="{188BA61C-A5AD-455C-86CD-5A99B6DEACDE}" srcId="{3A368CC7-F8C4-4A69-A1A6-FFCC664099EA}" destId="{76DC6D3F-D54B-4817-8E85-ABF1C783A4E6}" srcOrd="2" destOrd="0" parTransId="{79BF484D-D566-400B-A861-2C33EC766E2D}" sibTransId="{68A98406-EAF6-43E3-A8B6-DFEA65B0F5D1}"/>
    <dgm:cxn modelId="{7EA26A23-D75E-4995-8C2D-AD0C3B7AFB20}" srcId="{58AC77F2-1A2F-4309-A901-D0048A986F85}" destId="{5437A566-CBB2-44B8-AC42-6A0B2FAC3A66}" srcOrd="2" destOrd="0" parTransId="{4353ED12-A570-4A4E-9EB3-C57EEEB760DC}" sibTransId="{0F2D94A9-9763-4D7B-9906-5A27BF71A9C9}"/>
    <dgm:cxn modelId="{F4175942-D8AA-4579-A0A4-B8A91879B54B}" type="presOf" srcId="{E6E04F03-6CA8-4D6D-A466-7C7A9AA983FF}" destId="{032401D3-B793-49EB-935D-99FD858F9735}" srcOrd="0" destOrd="2" presId="urn:microsoft.com/office/officeart/2005/8/layout/hList1"/>
    <dgm:cxn modelId="{4C601165-81A2-4F6D-B3EE-E10B056700A0}" type="presOf" srcId="{D3287728-EB42-42DE-91E9-407FE3E2E152}" destId="{6C190381-8839-4023-9D2A-FE510ECE8082}" srcOrd="0" destOrd="3" presId="urn:microsoft.com/office/officeart/2005/8/layout/hList1"/>
    <dgm:cxn modelId="{35924D47-33BA-44B8-BC93-1B5E1DC92D57}" type="presOf" srcId="{D7497826-3AC3-4F07-8059-11719D376D84}" destId="{6C190381-8839-4023-9D2A-FE510ECE8082}" srcOrd="0" destOrd="0" presId="urn:microsoft.com/office/officeart/2005/8/layout/hList1"/>
    <dgm:cxn modelId="{00A6F748-DF8B-43EE-9ADB-59626CB67E12}" type="presOf" srcId="{91A88ECA-C769-4D99-986F-B2C9D51C77B8}" destId="{032401D3-B793-49EB-935D-99FD858F9735}" srcOrd="0" destOrd="0" presId="urn:microsoft.com/office/officeart/2005/8/layout/hList1"/>
    <dgm:cxn modelId="{DE89774A-75D2-4EDC-B918-DC0F00AD7E62}" srcId="{5437A566-CBB2-44B8-AC42-6A0B2FAC3A66}" destId="{D2965F36-9238-44D9-86D7-2C445B43BF17}" srcOrd="0" destOrd="0" parTransId="{78F8404A-B2A6-413A-B047-A3D24797E382}" sibTransId="{56778FDF-121D-46DF-B230-F5352A84F7FF}"/>
    <dgm:cxn modelId="{3C80E175-5905-4E07-A1CF-1C656434E79D}" srcId="{47850FFD-9CF8-4A13-A5EB-B29D0AE5860D}" destId="{F39691A0-8CF2-469E-ADDC-FBCEB6A91F64}" srcOrd="4" destOrd="0" parTransId="{07DE4A5B-E19F-496D-BD65-9059CFDA129F}" sibTransId="{49AE8DFF-A49D-403C-BAA0-18964EE3AFBD}"/>
    <dgm:cxn modelId="{50E82D5A-3EB1-4954-B24E-1978D0009E73}" type="presOf" srcId="{58AC77F2-1A2F-4309-A901-D0048A986F85}" destId="{5997EA68-4877-4CCD-B1CC-3EB8D491CE82}" srcOrd="0" destOrd="0" presId="urn:microsoft.com/office/officeart/2005/8/layout/hList1"/>
    <dgm:cxn modelId="{D5340B7B-BEEB-4643-966F-AF1B45BA9D75}" type="presOf" srcId="{52A9197E-A3C7-41E7-BEC1-4DEA250E89E7}" destId="{6C190381-8839-4023-9D2A-FE510ECE8082}" srcOrd="0" destOrd="4" presId="urn:microsoft.com/office/officeart/2005/8/layout/hList1"/>
    <dgm:cxn modelId="{7BB07F7E-8722-4CC0-8C19-FE7098636D55}" type="presOf" srcId="{62030C84-2AC9-48DA-A652-C0276845BD97}" destId="{1D9579AB-048F-4E78-90CA-CCE22B4F7DEE}" srcOrd="0" destOrd="1" presId="urn:microsoft.com/office/officeart/2005/8/layout/hList1"/>
    <dgm:cxn modelId="{10853D91-8BE2-4CB4-AE2F-4EA95EE34805}" type="presOf" srcId="{5437A566-CBB2-44B8-AC42-6A0B2FAC3A66}" destId="{D0B136A2-8874-4B7C-AB1D-F09BB5A1E602}" srcOrd="0" destOrd="0" presId="urn:microsoft.com/office/officeart/2005/8/layout/hList1"/>
    <dgm:cxn modelId="{93656995-BFBA-4671-88E0-E41F7CDF3707}" type="presOf" srcId="{9FEB71E0-6C8A-4D05-BCA1-B65D37EC8D7A}" destId="{032401D3-B793-49EB-935D-99FD858F9735}" srcOrd="0" destOrd="1" presId="urn:microsoft.com/office/officeart/2005/8/layout/hList1"/>
    <dgm:cxn modelId="{82266D99-9058-4FB3-A7A9-E9E55C3CBBC1}" srcId="{47850FFD-9CF8-4A13-A5EB-B29D0AE5860D}" destId="{91A88ECA-C769-4D99-986F-B2C9D51C77B8}" srcOrd="0" destOrd="0" parTransId="{5BB8281F-1C57-4934-91B6-F4A1564A8097}" sibTransId="{B067BA45-964C-463F-94AD-45E7A7EF639D}"/>
    <dgm:cxn modelId="{46CC859C-06CC-4FA6-B2A0-692670A3A4AD}" srcId="{3A368CC7-F8C4-4A69-A1A6-FFCC664099EA}" destId="{D3287728-EB42-42DE-91E9-407FE3E2E152}" srcOrd="3" destOrd="0" parTransId="{45CE89C1-C117-4621-9ECC-F06B9EFC6CF9}" sibTransId="{07E250C1-FD54-4A71-9330-653A03D3BE71}"/>
    <dgm:cxn modelId="{E5536FA3-A697-49FB-86A6-A1854952B65C}" type="presOf" srcId="{3A368CC7-F8C4-4A69-A1A6-FFCC664099EA}" destId="{0B5B6E95-EBCB-460F-9C00-A8E08527EAF3}" srcOrd="0" destOrd="0" presId="urn:microsoft.com/office/officeart/2005/8/layout/hList1"/>
    <dgm:cxn modelId="{CBF29FA7-E08B-41B5-AA6D-6B65BA0A8A4E}" type="presOf" srcId="{F39691A0-8CF2-469E-ADDC-FBCEB6A91F64}" destId="{032401D3-B793-49EB-935D-99FD858F9735}" srcOrd="0" destOrd="4" presId="urn:microsoft.com/office/officeart/2005/8/layout/hList1"/>
    <dgm:cxn modelId="{4F2636AF-FC1E-4BC8-9174-73FB683B4A9B}" type="presOf" srcId="{D2965F36-9238-44D9-86D7-2C445B43BF17}" destId="{1D9579AB-048F-4E78-90CA-CCE22B4F7DEE}" srcOrd="0" destOrd="0" presId="urn:microsoft.com/office/officeart/2005/8/layout/hList1"/>
    <dgm:cxn modelId="{706B3CB1-0A74-45CD-B8DE-8F2C467F0E7B}" type="presOf" srcId="{76DC6D3F-D54B-4817-8E85-ABF1C783A4E6}" destId="{6C190381-8839-4023-9D2A-FE510ECE8082}" srcOrd="0" destOrd="2" presId="urn:microsoft.com/office/officeart/2005/8/layout/hList1"/>
    <dgm:cxn modelId="{AA63ECBB-951D-49C1-9472-3ACE22F435CE}" type="presOf" srcId="{AD80394E-B62A-4CE8-9FB0-AFCECF5B4021}" destId="{6C190381-8839-4023-9D2A-FE510ECE8082}" srcOrd="0" destOrd="1" presId="urn:microsoft.com/office/officeart/2005/8/layout/hList1"/>
    <dgm:cxn modelId="{78663EBD-3B8F-45AE-AC66-322FA70ADF79}" srcId="{5437A566-CBB2-44B8-AC42-6A0B2FAC3A66}" destId="{9588ADE8-926C-4388-9424-0598872E9134}" srcOrd="2" destOrd="0" parTransId="{B352D53B-A168-444F-94A3-672F44D57DED}" sibTransId="{2AA26C6A-5528-4590-91AE-2E33F750DC26}"/>
    <dgm:cxn modelId="{A9424FC7-6C9B-4162-8315-48B3D8C43E17}" srcId="{58AC77F2-1A2F-4309-A901-D0048A986F85}" destId="{3A368CC7-F8C4-4A69-A1A6-FFCC664099EA}" srcOrd="0" destOrd="0" parTransId="{FCE912E5-7571-4354-A140-5C28CF6EDAD9}" sibTransId="{2474158D-DC6E-49B7-A9A1-4CD669A496B0}"/>
    <dgm:cxn modelId="{9B94C3D2-25E2-491F-867B-FC99F45DE3DB}" srcId="{58AC77F2-1A2F-4309-A901-D0048A986F85}" destId="{47850FFD-9CF8-4A13-A5EB-B29D0AE5860D}" srcOrd="1" destOrd="0" parTransId="{262FB755-2A6E-4946-9F97-1A580615C340}" sibTransId="{0BE270AF-E48C-43ED-8751-E261571EF949}"/>
    <dgm:cxn modelId="{D15504D8-7DAE-418F-8CD9-C51D0B33B0A1}" srcId="{47850FFD-9CF8-4A13-A5EB-B29D0AE5860D}" destId="{8AD8DF84-0515-4A41-8639-84108250790D}" srcOrd="3" destOrd="0" parTransId="{CF788340-DE2F-4FFC-8F5A-DA39BA24EEF6}" sibTransId="{66AB793E-CC0A-48F9-AA06-3071DF07D9B5}"/>
    <dgm:cxn modelId="{FFC692E3-C941-46BD-B45E-C9A96A79A874}" srcId="{3A368CC7-F8C4-4A69-A1A6-FFCC664099EA}" destId="{D7497826-3AC3-4F07-8059-11719D376D84}" srcOrd="0" destOrd="0" parTransId="{A1FE722A-01E9-4100-8293-C0153652C5E7}" sibTransId="{EA14C4C1-00D5-4B4E-8433-DEA172BE49D6}"/>
    <dgm:cxn modelId="{DC9981E5-9FAE-44A6-9BDB-33D77B506A5C}" srcId="{47850FFD-9CF8-4A13-A5EB-B29D0AE5860D}" destId="{E6E04F03-6CA8-4D6D-A466-7C7A9AA983FF}" srcOrd="2" destOrd="0" parTransId="{FF7184D8-1BD0-4F54-AF7B-1A81ECAE085B}" sibTransId="{20342114-848E-46F1-9F73-122284E8A002}"/>
    <dgm:cxn modelId="{188C1AE9-95CE-487F-80D0-D8A42F012D6A}" srcId="{47850FFD-9CF8-4A13-A5EB-B29D0AE5860D}" destId="{9FEB71E0-6C8A-4D05-BCA1-B65D37EC8D7A}" srcOrd="1" destOrd="0" parTransId="{73497E4F-66A3-4629-B30F-41A839DD7970}" sibTransId="{C0472DDC-2EB1-4854-9F8E-952D43A992BF}"/>
    <dgm:cxn modelId="{13C622EC-A12A-405E-9E61-CB0ECAA02A16}" type="presOf" srcId="{47850FFD-9CF8-4A13-A5EB-B29D0AE5860D}" destId="{E203CFC3-37B0-4719-BBA7-4FC425711603}" srcOrd="0" destOrd="0" presId="urn:microsoft.com/office/officeart/2005/8/layout/hList1"/>
    <dgm:cxn modelId="{8875E8F3-E0DC-47A8-8EC7-043D5F6A7321}" srcId="{3A368CC7-F8C4-4A69-A1A6-FFCC664099EA}" destId="{AD80394E-B62A-4CE8-9FB0-AFCECF5B4021}" srcOrd="1" destOrd="0" parTransId="{7B9CE624-B54C-4774-80D9-1C1FB1090685}" sibTransId="{9408DE19-4557-4E4A-B7DD-8022B315984C}"/>
    <dgm:cxn modelId="{CB3F0AF3-FA28-4037-9033-35A39F17DA76}" type="presParOf" srcId="{5997EA68-4877-4CCD-B1CC-3EB8D491CE82}" destId="{B56CC3FA-EB91-4CA3-88B8-C5A3E10D3749}" srcOrd="0" destOrd="0" presId="urn:microsoft.com/office/officeart/2005/8/layout/hList1"/>
    <dgm:cxn modelId="{ADC89843-0F51-4F67-8F17-A07F3508683A}" type="presParOf" srcId="{B56CC3FA-EB91-4CA3-88B8-C5A3E10D3749}" destId="{0B5B6E95-EBCB-460F-9C00-A8E08527EAF3}" srcOrd="0" destOrd="0" presId="urn:microsoft.com/office/officeart/2005/8/layout/hList1"/>
    <dgm:cxn modelId="{022D9DC8-305C-4F96-9104-1124447568FC}" type="presParOf" srcId="{B56CC3FA-EB91-4CA3-88B8-C5A3E10D3749}" destId="{6C190381-8839-4023-9D2A-FE510ECE8082}" srcOrd="1" destOrd="0" presId="urn:microsoft.com/office/officeart/2005/8/layout/hList1"/>
    <dgm:cxn modelId="{6CD70DA0-F238-4995-A6C3-315A6F8F8A29}" type="presParOf" srcId="{5997EA68-4877-4CCD-B1CC-3EB8D491CE82}" destId="{151B71CE-8CCF-4159-9EC9-D6D20F5FC5E4}" srcOrd="1" destOrd="0" presId="urn:microsoft.com/office/officeart/2005/8/layout/hList1"/>
    <dgm:cxn modelId="{8BBB1FB1-CEA6-46F3-B2EA-ED59EFEAF42F}" type="presParOf" srcId="{5997EA68-4877-4CCD-B1CC-3EB8D491CE82}" destId="{606B7A62-F738-4048-8C6B-6685CB98E86D}" srcOrd="2" destOrd="0" presId="urn:microsoft.com/office/officeart/2005/8/layout/hList1"/>
    <dgm:cxn modelId="{F6F373DB-3321-4568-9155-4222BB7BCC1B}" type="presParOf" srcId="{606B7A62-F738-4048-8C6B-6685CB98E86D}" destId="{E203CFC3-37B0-4719-BBA7-4FC425711603}" srcOrd="0" destOrd="0" presId="urn:microsoft.com/office/officeart/2005/8/layout/hList1"/>
    <dgm:cxn modelId="{394D1800-E0B0-4607-BFC6-03EE82CF1CFD}" type="presParOf" srcId="{606B7A62-F738-4048-8C6B-6685CB98E86D}" destId="{032401D3-B793-49EB-935D-99FD858F9735}" srcOrd="1" destOrd="0" presId="urn:microsoft.com/office/officeart/2005/8/layout/hList1"/>
    <dgm:cxn modelId="{3C9A6A5F-A3C3-4BDA-94FC-F56C97B5FE96}" type="presParOf" srcId="{5997EA68-4877-4CCD-B1CC-3EB8D491CE82}" destId="{CFE08E70-C9EA-4941-8A51-FBEC39D0B0C5}" srcOrd="3" destOrd="0" presId="urn:microsoft.com/office/officeart/2005/8/layout/hList1"/>
    <dgm:cxn modelId="{C4AF1326-7CDE-4273-9C2B-6A13BCCEE3F5}" type="presParOf" srcId="{5997EA68-4877-4CCD-B1CC-3EB8D491CE82}" destId="{EE1E6855-8A34-49E0-BD76-03C5077B48B8}" srcOrd="4" destOrd="0" presId="urn:microsoft.com/office/officeart/2005/8/layout/hList1"/>
    <dgm:cxn modelId="{33A48D41-F277-43EF-A247-269FCF681346}" type="presParOf" srcId="{EE1E6855-8A34-49E0-BD76-03C5077B48B8}" destId="{D0B136A2-8874-4B7C-AB1D-F09BB5A1E602}" srcOrd="0" destOrd="0" presId="urn:microsoft.com/office/officeart/2005/8/layout/hList1"/>
    <dgm:cxn modelId="{491F935F-9C2E-4407-B4EC-04928C9D8BB8}" type="presParOf" srcId="{EE1E6855-8A34-49E0-BD76-03C5077B48B8}" destId="{1D9579AB-048F-4E78-90CA-CCE22B4F7DE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751F56-2702-4B8C-8DBC-6321535BF4C4}">
      <dsp:nvSpPr>
        <dsp:cNvPr id="0" name=""/>
        <dsp:cNvSpPr/>
      </dsp:nvSpPr>
      <dsp:spPr>
        <a:xfrm rot="10800000">
          <a:off x="930680" y="0"/>
          <a:ext cx="9777744" cy="1509700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5736" tIns="137160" rIns="256032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600" kern="1200" dirty="0">
              <a:latin typeface="Angsana New" panose="02020603050405020304" pitchFamily="18" charset="-34"/>
              <a:cs typeface="Angsana New" panose="02020603050405020304" pitchFamily="18" charset="-34"/>
            </a:rPr>
            <a:t>การแบ่งปัญหาใหญ่เป็นปัญหาย่อย เป็นองค์ประกอบหนึ่งของแนวคิดเชิงคำนวณ</a:t>
          </a:r>
          <a:endParaRPr lang="en-US" sz="3600" kern="1200" dirty="0">
            <a:latin typeface="Angsana New" panose="02020603050405020304" pitchFamily="18" charset="-34"/>
            <a:cs typeface="Angsana New" panose="02020603050405020304" pitchFamily="18" charset="-34"/>
          </a:endParaRPr>
        </a:p>
      </dsp:txBody>
      <dsp:txXfrm rot="10800000">
        <a:off x="1308105" y="0"/>
        <a:ext cx="9400319" cy="1509700"/>
      </dsp:txXfrm>
    </dsp:sp>
    <dsp:sp modelId="{D3A8B571-5AB0-477A-8EF1-DBCC8136B1A5}">
      <dsp:nvSpPr>
        <dsp:cNvPr id="0" name=""/>
        <dsp:cNvSpPr/>
      </dsp:nvSpPr>
      <dsp:spPr>
        <a:xfrm>
          <a:off x="0" y="868"/>
          <a:ext cx="1509700" cy="1509700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BCA18F-5313-4E4E-A1C6-DD2C311E09CE}">
      <dsp:nvSpPr>
        <dsp:cNvPr id="0" name=""/>
        <dsp:cNvSpPr/>
      </dsp:nvSpPr>
      <dsp:spPr>
        <a:xfrm rot="10800000">
          <a:off x="930680" y="1949344"/>
          <a:ext cx="9777744" cy="1509700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5736" tIns="137160" rIns="256032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600" kern="1200" dirty="0">
              <a:latin typeface="Angsana New" panose="02020603050405020304" pitchFamily="18" charset="-34"/>
              <a:cs typeface="Angsana New" panose="02020603050405020304" pitchFamily="18" charset="-34"/>
            </a:rPr>
            <a:t>การคิดเชิงนามธรรม เป็นการแยกรายละเอียดที่สำคัญของปัญหาออกจากส่วนที่ไม่จำเป็น</a:t>
          </a:r>
          <a:endParaRPr lang="en-US" sz="3600" kern="1200" dirty="0">
            <a:latin typeface="Angsana New" panose="02020603050405020304" pitchFamily="18" charset="-34"/>
            <a:cs typeface="Angsana New" panose="02020603050405020304" pitchFamily="18" charset="-34"/>
          </a:endParaRPr>
        </a:p>
      </dsp:txBody>
      <dsp:txXfrm rot="10800000">
        <a:off x="1308105" y="1949344"/>
        <a:ext cx="9400319" cy="1509700"/>
      </dsp:txXfrm>
    </dsp:sp>
    <dsp:sp modelId="{338723A1-2D6E-45E4-8AAD-67237775329E}">
      <dsp:nvSpPr>
        <dsp:cNvPr id="0" name=""/>
        <dsp:cNvSpPr/>
      </dsp:nvSpPr>
      <dsp:spPr>
        <a:xfrm>
          <a:off x="0" y="1961226"/>
          <a:ext cx="1509700" cy="1509700"/>
        </a:xfrm>
        <a:prstGeom prst="ellipse">
          <a:avLst/>
        </a:prstGeom>
        <a:solidFill>
          <a:schemeClr val="accent3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AA3B54-20B2-4DBF-B454-14456B2C6462}">
      <dsp:nvSpPr>
        <dsp:cNvPr id="0" name=""/>
        <dsp:cNvSpPr/>
      </dsp:nvSpPr>
      <dsp:spPr>
        <a:xfrm rot="10800000">
          <a:off x="930680" y="3909702"/>
          <a:ext cx="9777744" cy="1509700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5736" tIns="137160" rIns="256032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600" kern="1200" dirty="0">
              <a:latin typeface="Angsana New" panose="02020603050405020304" pitchFamily="18" charset="-34"/>
              <a:cs typeface="Angsana New" panose="02020603050405020304" pitchFamily="18" charset="-34"/>
            </a:rPr>
            <a:t>อัลกอริทึม เป็นกระบวนการหาคำตอบให้บุคคลหรือคอมพิวเตอร์สามารถนำไปปฏิบัติตามเพื่อแก้ปัญหาได้</a:t>
          </a:r>
          <a:endParaRPr lang="en-US" sz="3600" kern="1200" dirty="0">
            <a:latin typeface="Angsana New" panose="02020603050405020304" pitchFamily="18" charset="-34"/>
            <a:cs typeface="Angsana New" panose="02020603050405020304" pitchFamily="18" charset="-34"/>
          </a:endParaRPr>
        </a:p>
      </dsp:txBody>
      <dsp:txXfrm rot="10800000">
        <a:off x="1308105" y="3909702"/>
        <a:ext cx="9400319" cy="1509700"/>
      </dsp:txXfrm>
    </dsp:sp>
    <dsp:sp modelId="{3D8E615D-D847-46BC-A205-F949AD858795}">
      <dsp:nvSpPr>
        <dsp:cNvPr id="0" name=""/>
        <dsp:cNvSpPr/>
      </dsp:nvSpPr>
      <dsp:spPr>
        <a:xfrm>
          <a:off x="0" y="3913038"/>
          <a:ext cx="1509700" cy="1509700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57832A-2306-4FE8-B1C2-6DA38D8D4F09}">
      <dsp:nvSpPr>
        <dsp:cNvPr id="0" name=""/>
        <dsp:cNvSpPr/>
      </dsp:nvSpPr>
      <dsp:spPr>
        <a:xfrm rot="5400000">
          <a:off x="-147006" y="148831"/>
          <a:ext cx="980040" cy="686028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1</a:t>
          </a:r>
        </a:p>
      </dsp:txBody>
      <dsp:txXfrm rot="-5400000">
        <a:off x="0" y="344839"/>
        <a:ext cx="686028" cy="294012"/>
      </dsp:txXfrm>
    </dsp:sp>
    <dsp:sp modelId="{36196D1A-E7BA-4F06-93A1-2A5FB953002C}">
      <dsp:nvSpPr>
        <dsp:cNvPr id="0" name=""/>
        <dsp:cNvSpPr/>
      </dsp:nvSpPr>
      <dsp:spPr>
        <a:xfrm rot="5400000">
          <a:off x="2687137" y="-1999283"/>
          <a:ext cx="637361" cy="46395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4000" b="0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การสร้างความต้องการ</a:t>
          </a:r>
          <a:endParaRPr lang="en-US" sz="4000" b="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 rot="-5400000">
        <a:off x="686029" y="32938"/>
        <a:ext cx="4608466" cy="575135"/>
      </dsp:txXfrm>
    </dsp:sp>
    <dsp:sp modelId="{23735DB7-6E2B-4BEB-ADC9-AB3F607DA283}">
      <dsp:nvSpPr>
        <dsp:cNvPr id="0" name=""/>
        <dsp:cNvSpPr/>
      </dsp:nvSpPr>
      <dsp:spPr>
        <a:xfrm rot="5400000">
          <a:off x="-147006" y="977575"/>
          <a:ext cx="980040" cy="686028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2</a:t>
          </a:r>
        </a:p>
      </dsp:txBody>
      <dsp:txXfrm rot="-5400000">
        <a:off x="0" y="1173583"/>
        <a:ext cx="686028" cy="294012"/>
      </dsp:txXfrm>
    </dsp:sp>
    <dsp:sp modelId="{B4D4C1FF-39FC-4C1E-8C96-FE531EDB17C4}">
      <dsp:nvSpPr>
        <dsp:cNvPr id="0" name=""/>
        <dsp:cNvSpPr/>
      </dsp:nvSpPr>
      <dsp:spPr>
        <a:xfrm rot="5400000">
          <a:off x="2687305" y="-1170707"/>
          <a:ext cx="637026" cy="46395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4000" b="0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การออกแบบ</a:t>
          </a:r>
          <a:endParaRPr lang="en-US" sz="4000" b="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 rot="-5400000">
        <a:off x="686029" y="861666"/>
        <a:ext cx="4608482" cy="574832"/>
      </dsp:txXfrm>
    </dsp:sp>
    <dsp:sp modelId="{5D8AABBD-188F-4405-9888-11A1B5570B21}">
      <dsp:nvSpPr>
        <dsp:cNvPr id="0" name=""/>
        <dsp:cNvSpPr/>
      </dsp:nvSpPr>
      <dsp:spPr>
        <a:xfrm rot="5400000">
          <a:off x="-147006" y="1806318"/>
          <a:ext cx="980040" cy="686028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3</a:t>
          </a:r>
        </a:p>
      </dsp:txBody>
      <dsp:txXfrm rot="-5400000">
        <a:off x="0" y="2002326"/>
        <a:ext cx="686028" cy="294012"/>
      </dsp:txXfrm>
    </dsp:sp>
    <dsp:sp modelId="{BB92DE86-433B-4067-9618-DE4458BC3D77}">
      <dsp:nvSpPr>
        <dsp:cNvPr id="0" name=""/>
        <dsp:cNvSpPr/>
      </dsp:nvSpPr>
      <dsp:spPr>
        <a:xfrm rot="5400000">
          <a:off x="2687305" y="-341964"/>
          <a:ext cx="637026" cy="46395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4000" b="0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การสร้างแอปพลิเคชัน</a:t>
          </a:r>
          <a:endParaRPr lang="en-US" sz="4000" b="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 rot="-5400000">
        <a:off x="686029" y="1690409"/>
        <a:ext cx="4608482" cy="574832"/>
      </dsp:txXfrm>
    </dsp:sp>
    <dsp:sp modelId="{786BC1AD-8EAE-4660-B1DF-BC4710CF8334}">
      <dsp:nvSpPr>
        <dsp:cNvPr id="0" name=""/>
        <dsp:cNvSpPr/>
      </dsp:nvSpPr>
      <dsp:spPr>
        <a:xfrm rot="5400000">
          <a:off x="-147006" y="2635062"/>
          <a:ext cx="980040" cy="686028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4</a:t>
          </a:r>
        </a:p>
      </dsp:txBody>
      <dsp:txXfrm rot="-5400000">
        <a:off x="0" y="2831070"/>
        <a:ext cx="686028" cy="294012"/>
      </dsp:txXfrm>
    </dsp:sp>
    <dsp:sp modelId="{A7B0CF9A-37AD-4AE3-870D-5893169205B3}">
      <dsp:nvSpPr>
        <dsp:cNvPr id="0" name=""/>
        <dsp:cNvSpPr/>
      </dsp:nvSpPr>
      <dsp:spPr>
        <a:xfrm rot="5400000">
          <a:off x="2687305" y="486779"/>
          <a:ext cx="637026" cy="46395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4000" b="0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การทดสอบ</a:t>
          </a:r>
          <a:endParaRPr lang="en-US" sz="4000" b="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 rot="-5400000">
        <a:off x="686029" y="2519153"/>
        <a:ext cx="4608482" cy="5748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47C364-2C2D-4AB9-A8A5-C2D465D43981}">
      <dsp:nvSpPr>
        <dsp:cNvPr id="0" name=""/>
        <dsp:cNvSpPr/>
      </dsp:nvSpPr>
      <dsp:spPr>
        <a:xfrm>
          <a:off x="3626" y="13170"/>
          <a:ext cx="3535935" cy="141437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To do</a:t>
          </a:r>
          <a:br>
            <a:rPr lang="th-TH" sz="40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</a:br>
          <a:r>
            <a:rPr lang="th-TH" sz="40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เฟสที่จะทำ</a:t>
          </a:r>
          <a:endParaRPr lang="en-US" sz="4000" b="1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3626" y="13170"/>
        <a:ext cx="3535935" cy="1414374"/>
      </dsp:txXfrm>
    </dsp:sp>
    <dsp:sp modelId="{3FFC8B1E-72F6-459C-BECE-08CBD11C4BAC}">
      <dsp:nvSpPr>
        <dsp:cNvPr id="0" name=""/>
        <dsp:cNvSpPr/>
      </dsp:nvSpPr>
      <dsp:spPr>
        <a:xfrm>
          <a:off x="3626" y="1427544"/>
          <a:ext cx="3535935" cy="281088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84480" bIns="320040" numCol="1" spcCol="1270" anchor="t" anchorCtr="0">
          <a:noAutofit/>
        </a:bodyPr>
        <a:lstStyle/>
        <a:p>
          <a:pPr marL="285750" lvl="1" indent="-285750" algn="ctr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400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3626" y="1427544"/>
        <a:ext cx="3535935" cy="2810880"/>
      </dsp:txXfrm>
    </dsp:sp>
    <dsp:sp modelId="{CFA72BA1-5AB3-4767-8033-B01701A27FF4}">
      <dsp:nvSpPr>
        <dsp:cNvPr id="0" name=""/>
        <dsp:cNvSpPr/>
      </dsp:nvSpPr>
      <dsp:spPr>
        <a:xfrm>
          <a:off x="4034593" y="13170"/>
          <a:ext cx="3535935" cy="1414374"/>
        </a:xfrm>
        <a:prstGeom prst="rect">
          <a:avLst/>
        </a:prstGeom>
        <a:solidFill>
          <a:schemeClr val="accent2">
            <a:hueOff val="-2074939"/>
            <a:satOff val="3569"/>
            <a:lumOff val="8039"/>
            <a:alphaOff val="0"/>
          </a:schemeClr>
        </a:solidFill>
        <a:ln w="25400" cap="flat" cmpd="sng" algn="ctr">
          <a:solidFill>
            <a:schemeClr val="accent2">
              <a:hueOff val="-2074939"/>
              <a:satOff val="3569"/>
              <a:lumOff val="80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Doing</a:t>
          </a:r>
          <a:br>
            <a:rPr lang="th-TH" sz="40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</a:br>
          <a:r>
            <a:rPr lang="th-TH" sz="40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เฟสที่กำลังทำ</a:t>
          </a:r>
          <a:endParaRPr lang="en-US" sz="4000" b="1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4034593" y="13170"/>
        <a:ext cx="3535935" cy="1414374"/>
      </dsp:txXfrm>
    </dsp:sp>
    <dsp:sp modelId="{93971B49-F23F-474D-A388-343CD45DAD6B}">
      <dsp:nvSpPr>
        <dsp:cNvPr id="0" name=""/>
        <dsp:cNvSpPr/>
      </dsp:nvSpPr>
      <dsp:spPr>
        <a:xfrm>
          <a:off x="4034593" y="1427544"/>
          <a:ext cx="3535935" cy="2810880"/>
        </a:xfrm>
        <a:prstGeom prst="rect">
          <a:avLst/>
        </a:prstGeom>
        <a:solidFill>
          <a:schemeClr val="accent2">
            <a:tint val="40000"/>
            <a:alpha val="90000"/>
            <a:hueOff val="-2325922"/>
            <a:satOff val="18405"/>
            <a:lumOff val="2141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2325922"/>
              <a:satOff val="18405"/>
              <a:lumOff val="21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84480" bIns="320040" numCol="1" spcCol="1270" anchor="t" anchorCtr="0">
          <a:noAutofit/>
        </a:bodyPr>
        <a:lstStyle/>
        <a:p>
          <a:pPr marL="285750" lvl="1" indent="-285750" algn="ctr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400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4034593" y="1427544"/>
        <a:ext cx="3535935" cy="2810880"/>
      </dsp:txXfrm>
    </dsp:sp>
    <dsp:sp modelId="{A6C14982-A558-471E-BA56-C41BF488A594}">
      <dsp:nvSpPr>
        <dsp:cNvPr id="0" name=""/>
        <dsp:cNvSpPr/>
      </dsp:nvSpPr>
      <dsp:spPr>
        <a:xfrm>
          <a:off x="8065560" y="13170"/>
          <a:ext cx="3535935" cy="1414374"/>
        </a:xfrm>
        <a:prstGeom prst="rect">
          <a:avLst/>
        </a:prstGeom>
        <a:solidFill>
          <a:schemeClr val="accent2">
            <a:hueOff val="-4149878"/>
            <a:satOff val="7138"/>
            <a:lumOff val="16079"/>
            <a:alphaOff val="0"/>
          </a:schemeClr>
        </a:solidFill>
        <a:ln w="25400" cap="flat" cmpd="sng" algn="ctr">
          <a:solidFill>
            <a:schemeClr val="accent2">
              <a:hueOff val="-4149878"/>
              <a:satOff val="7138"/>
              <a:lumOff val="160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Done</a:t>
          </a:r>
          <a:br>
            <a:rPr lang="th-TH" sz="40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</a:br>
          <a:r>
            <a:rPr lang="th-TH" sz="40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เฟสที่ทำเสร็จแล้ว</a:t>
          </a:r>
          <a:endParaRPr lang="en-US" sz="4000" b="1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8065560" y="13170"/>
        <a:ext cx="3535935" cy="1414374"/>
      </dsp:txXfrm>
    </dsp:sp>
    <dsp:sp modelId="{D957ECA6-EE2A-4155-AB48-519A62F9007F}">
      <dsp:nvSpPr>
        <dsp:cNvPr id="0" name=""/>
        <dsp:cNvSpPr/>
      </dsp:nvSpPr>
      <dsp:spPr>
        <a:xfrm>
          <a:off x="8065560" y="1427544"/>
          <a:ext cx="3535935" cy="2810880"/>
        </a:xfrm>
        <a:prstGeom prst="rect">
          <a:avLst/>
        </a:prstGeom>
        <a:solidFill>
          <a:schemeClr val="accent2">
            <a:tint val="40000"/>
            <a:alpha val="90000"/>
            <a:hueOff val="-4651844"/>
            <a:satOff val="36810"/>
            <a:lumOff val="4282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4651844"/>
              <a:satOff val="36810"/>
              <a:lumOff val="428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84480" bIns="320040" numCol="1" spcCol="1270" anchor="t" anchorCtr="0">
          <a:noAutofit/>
        </a:bodyPr>
        <a:lstStyle/>
        <a:p>
          <a:pPr marL="285750" lvl="1" indent="-285750" algn="ctr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400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8065560" y="1427544"/>
        <a:ext cx="3535935" cy="28108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47C364-2C2D-4AB9-A8A5-C2D465D43981}">
      <dsp:nvSpPr>
        <dsp:cNvPr id="0" name=""/>
        <dsp:cNvSpPr/>
      </dsp:nvSpPr>
      <dsp:spPr>
        <a:xfrm>
          <a:off x="0" y="0"/>
          <a:ext cx="3535935" cy="1382400"/>
        </a:xfrm>
        <a:prstGeom prst="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4999"/>
            </a:schemeClr>
          </a:solidFill>
          <a:prstDash val="solid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To do</a:t>
          </a:r>
          <a:br>
            <a:rPr lang="th-TH" sz="40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</a:br>
          <a:r>
            <a:rPr lang="th-TH" sz="40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เฟสที่จะทำ</a:t>
          </a:r>
          <a:endParaRPr lang="en-US" sz="4000" b="1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0" y="0"/>
        <a:ext cx="3535935" cy="1382400"/>
      </dsp:txXfrm>
    </dsp:sp>
    <dsp:sp modelId="{3FFC8B1E-72F6-459C-BECE-08CBD11C4BAC}">
      <dsp:nvSpPr>
        <dsp:cNvPr id="0" name=""/>
        <dsp:cNvSpPr/>
      </dsp:nvSpPr>
      <dsp:spPr>
        <a:xfrm>
          <a:off x="26504" y="1517573"/>
          <a:ext cx="3535935" cy="3865588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24028" tIns="224028" rIns="298704" bIns="336042" numCol="1" spcCol="1270" anchor="t" anchorCtr="0">
          <a:noAutofit/>
        </a:bodyPr>
        <a:lstStyle/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4200" kern="1200" dirty="0"/>
        </a:p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4200" kern="1200" dirty="0"/>
        </a:p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4200" kern="1200" dirty="0"/>
        </a:p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4200" kern="1200" dirty="0"/>
        </a:p>
        <a:p>
          <a:pPr marL="285750" lvl="1" indent="-285750" algn="l" defTabSz="1866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4200" kern="1200" dirty="0"/>
        </a:p>
      </dsp:txBody>
      <dsp:txXfrm>
        <a:off x="26504" y="1517573"/>
        <a:ext cx="3535935" cy="3865588"/>
      </dsp:txXfrm>
    </dsp:sp>
    <dsp:sp modelId="{CFA72BA1-5AB3-4767-8033-B01701A27FF4}">
      <dsp:nvSpPr>
        <dsp:cNvPr id="0" name=""/>
        <dsp:cNvSpPr/>
      </dsp:nvSpPr>
      <dsp:spPr>
        <a:xfrm>
          <a:off x="3992940" y="0"/>
          <a:ext cx="3535935" cy="1382400"/>
        </a:xfrm>
        <a:prstGeom prst="rect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4999"/>
            </a:schemeClr>
          </a:solidFill>
          <a:prstDash val="solid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Doing</a:t>
          </a:r>
          <a:br>
            <a:rPr lang="th-TH" sz="40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</a:br>
          <a:r>
            <a:rPr lang="th-TH" sz="40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เฟสที่กำลังทำ</a:t>
          </a:r>
          <a:endParaRPr lang="en-US" sz="4000" b="1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3992940" y="0"/>
        <a:ext cx="3535935" cy="1382400"/>
      </dsp:txXfrm>
    </dsp:sp>
    <dsp:sp modelId="{93971B49-F23F-474D-A388-343CD45DAD6B}">
      <dsp:nvSpPr>
        <dsp:cNvPr id="0" name=""/>
        <dsp:cNvSpPr/>
      </dsp:nvSpPr>
      <dsp:spPr>
        <a:xfrm>
          <a:off x="3987530" y="1517573"/>
          <a:ext cx="3535935" cy="3865588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13360" tIns="213360" rIns="284480" bIns="320040" numCol="1" spcCol="1270" anchor="t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400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3987530" y="1517573"/>
        <a:ext cx="3535935" cy="3865588"/>
      </dsp:txXfrm>
    </dsp:sp>
    <dsp:sp modelId="{A6C14982-A558-471E-BA56-C41BF488A594}">
      <dsp:nvSpPr>
        <dsp:cNvPr id="0" name=""/>
        <dsp:cNvSpPr/>
      </dsp:nvSpPr>
      <dsp:spPr>
        <a:xfrm>
          <a:off x="8023907" y="0"/>
          <a:ext cx="3535935" cy="1382400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4999"/>
            </a:schemeClr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Done</a:t>
          </a:r>
          <a:br>
            <a:rPr lang="th-TH" sz="40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</a:br>
          <a:r>
            <a:rPr lang="th-TH" sz="40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เฟสที่ทำเสร็จแล้ว</a:t>
          </a:r>
          <a:endParaRPr lang="en-US" sz="4000" b="1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8023907" y="0"/>
        <a:ext cx="3535935" cy="1382400"/>
      </dsp:txXfrm>
    </dsp:sp>
    <dsp:sp modelId="{D957ECA6-EE2A-4155-AB48-519A62F9007F}">
      <dsp:nvSpPr>
        <dsp:cNvPr id="0" name=""/>
        <dsp:cNvSpPr/>
      </dsp:nvSpPr>
      <dsp:spPr>
        <a:xfrm>
          <a:off x="8018497" y="1517573"/>
          <a:ext cx="3535935" cy="3865588"/>
        </a:xfrm>
        <a:prstGeom prst="rect">
          <a:avLst/>
        </a:prstGeom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hemeClr val="accent4"/>
        </a:lnRef>
        <a:fillRef idx="1">
          <a:schemeClr val="lt1"/>
        </a:fillRef>
        <a:effectRef idx="0">
          <a:schemeClr val="accent4"/>
        </a:effectRef>
        <a:fontRef idx="minor">
          <a:schemeClr val="dk1"/>
        </a:fontRef>
      </dsp:style>
      <dsp:txBody>
        <a:bodyPr spcFirstLastPara="0" vert="horz" wrap="square" lIns="213360" tIns="213360" rIns="284480" bIns="320040" numCol="1" spcCol="1270" anchor="t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400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8018497" y="1517573"/>
        <a:ext cx="3535935" cy="386558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74885D-8D74-4988-94FF-1E0F0F658EC1}">
      <dsp:nvSpPr>
        <dsp:cNvPr id="0" name=""/>
        <dsp:cNvSpPr/>
      </dsp:nvSpPr>
      <dsp:spPr>
        <a:xfrm>
          <a:off x="0" y="0"/>
          <a:ext cx="8743799" cy="11027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6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โปรแกรมเทรลโล (</a:t>
          </a:r>
          <a:r>
            <a:rPr lang="en-US" sz="3600" b="1" kern="1200" dirty="0" err="1">
              <a:latin typeface="TH Sarabun New" panose="020B0500040200020003" pitchFamily="34" charset="-34"/>
              <a:cs typeface="TH Sarabun New" panose="020B0500040200020003" pitchFamily="34" charset="-34"/>
            </a:rPr>
            <a:t>Trello</a:t>
          </a:r>
          <a:r>
            <a:rPr lang="en-US" sz="36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)</a:t>
          </a:r>
        </a:p>
      </dsp:txBody>
      <dsp:txXfrm>
        <a:off x="32297" y="32297"/>
        <a:ext cx="7424882" cy="1038107"/>
      </dsp:txXfrm>
    </dsp:sp>
    <dsp:sp modelId="{848A4824-D29A-4D72-A3C2-29EA513A71D1}">
      <dsp:nvSpPr>
        <dsp:cNvPr id="0" name=""/>
        <dsp:cNvSpPr/>
      </dsp:nvSpPr>
      <dsp:spPr>
        <a:xfrm>
          <a:off x="652946" y="1255854"/>
          <a:ext cx="8743799" cy="110270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6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แอปพลิเคชันออนไลน์ใช้บริหารจัดงานในกระดานคัมบัง</a:t>
          </a:r>
          <a:endParaRPr lang="en-US" sz="3600" b="1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685243" y="1288151"/>
        <a:ext cx="7309503" cy="1038107"/>
      </dsp:txXfrm>
    </dsp:sp>
    <dsp:sp modelId="{CAEEE421-FC25-4FAE-9B98-F2F8EE4C9958}">
      <dsp:nvSpPr>
        <dsp:cNvPr id="0" name=""/>
        <dsp:cNvSpPr/>
      </dsp:nvSpPr>
      <dsp:spPr>
        <a:xfrm>
          <a:off x="1305892" y="2511709"/>
          <a:ext cx="8743799" cy="110270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6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รับรองการทำงานร่วมกับผู้อื่นได้อย่างมีประสิทธิภาพ</a:t>
          </a:r>
          <a:endParaRPr lang="en-US" sz="3600" b="1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1338189" y="2544006"/>
        <a:ext cx="7309503" cy="1038107"/>
      </dsp:txXfrm>
    </dsp:sp>
    <dsp:sp modelId="{F0CCEAA8-B290-4201-BD59-A8CDC97CDEDA}">
      <dsp:nvSpPr>
        <dsp:cNvPr id="0" name=""/>
        <dsp:cNvSpPr/>
      </dsp:nvSpPr>
      <dsp:spPr>
        <a:xfrm>
          <a:off x="1958838" y="3767564"/>
          <a:ext cx="8743799" cy="110270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6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ไม่มีค่าใช้จ่าย แต่มีการจำกัดจำนวนกระดาน</a:t>
          </a:r>
          <a:endParaRPr lang="en-US" sz="3600" b="1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1991135" y="3799861"/>
        <a:ext cx="7309503" cy="1038107"/>
      </dsp:txXfrm>
    </dsp:sp>
    <dsp:sp modelId="{D555DE72-51BC-4C56-A318-E8F91C40D58B}">
      <dsp:nvSpPr>
        <dsp:cNvPr id="0" name=""/>
        <dsp:cNvSpPr/>
      </dsp:nvSpPr>
      <dsp:spPr>
        <a:xfrm>
          <a:off x="2611784" y="5023419"/>
          <a:ext cx="8743799" cy="110270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https://trello.com</a:t>
          </a:r>
          <a:r>
            <a:rPr lang="th-TH" sz="36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 (ลงทะเบียนสมัครให้เรียบร้อย)</a:t>
          </a:r>
          <a:endParaRPr lang="en-US" sz="3600" b="1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2644081" y="5055716"/>
        <a:ext cx="7309503" cy="1038107"/>
      </dsp:txXfrm>
    </dsp:sp>
    <dsp:sp modelId="{07A7950B-D180-4AA4-A3B8-BA9BDF111FFB}">
      <dsp:nvSpPr>
        <dsp:cNvPr id="0" name=""/>
        <dsp:cNvSpPr/>
      </dsp:nvSpPr>
      <dsp:spPr>
        <a:xfrm>
          <a:off x="8027043" y="805584"/>
          <a:ext cx="716756" cy="71675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b="1" kern="120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8188313" y="805584"/>
        <a:ext cx="394216" cy="539359"/>
      </dsp:txXfrm>
    </dsp:sp>
    <dsp:sp modelId="{49166AAA-0860-4296-B128-5F225794B8F4}">
      <dsp:nvSpPr>
        <dsp:cNvPr id="0" name=""/>
        <dsp:cNvSpPr/>
      </dsp:nvSpPr>
      <dsp:spPr>
        <a:xfrm>
          <a:off x="8679989" y="2061439"/>
          <a:ext cx="716756" cy="71675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b="1" kern="120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8841259" y="2061439"/>
        <a:ext cx="394216" cy="539359"/>
      </dsp:txXfrm>
    </dsp:sp>
    <dsp:sp modelId="{1125C64F-154B-4A58-B388-06CABAABB6FB}">
      <dsp:nvSpPr>
        <dsp:cNvPr id="0" name=""/>
        <dsp:cNvSpPr/>
      </dsp:nvSpPr>
      <dsp:spPr>
        <a:xfrm>
          <a:off x="9332935" y="3298916"/>
          <a:ext cx="716756" cy="716756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b="1" kern="120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9494205" y="3298916"/>
        <a:ext cx="394216" cy="539359"/>
      </dsp:txXfrm>
    </dsp:sp>
    <dsp:sp modelId="{E594DD90-03FF-43EA-A265-22EEA42A87A0}">
      <dsp:nvSpPr>
        <dsp:cNvPr id="0" name=""/>
        <dsp:cNvSpPr/>
      </dsp:nvSpPr>
      <dsp:spPr>
        <a:xfrm>
          <a:off x="9985881" y="4567023"/>
          <a:ext cx="716756" cy="71675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b="1" kern="1200"/>
        </a:p>
      </dsp:txBody>
      <dsp:txXfrm>
        <a:off x="10147151" y="4567023"/>
        <a:ext cx="394216" cy="53935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5B6E95-EBCB-460F-9C00-A8E08527EAF3}">
      <dsp:nvSpPr>
        <dsp:cNvPr id="0" name=""/>
        <dsp:cNvSpPr/>
      </dsp:nvSpPr>
      <dsp:spPr>
        <a:xfrm>
          <a:off x="3751" y="354727"/>
          <a:ext cx="3657516" cy="146300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200" b="1" i="0" kern="1200" baseline="0" dirty="0">
              <a:latin typeface="TH Sarabun New" panose="020B0500040200020003" pitchFamily="34" charset="-34"/>
              <a:cs typeface="TH Sarabun New" panose="020B0500040200020003" pitchFamily="34" charset="-34"/>
            </a:rPr>
            <a:t>การพัฒนาแอปพลิเคชัน</a:t>
          </a:r>
          <a:endParaRPr lang="en-US" sz="320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3751" y="354727"/>
        <a:ext cx="3657516" cy="1463006"/>
      </dsp:txXfrm>
    </dsp:sp>
    <dsp:sp modelId="{6C190381-8839-4023-9D2A-FE510ECE8082}">
      <dsp:nvSpPr>
        <dsp:cNvPr id="0" name=""/>
        <dsp:cNvSpPr/>
      </dsp:nvSpPr>
      <dsp:spPr>
        <a:xfrm>
          <a:off x="3751" y="1817734"/>
          <a:ext cx="3657516" cy="467355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3200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มีการวางแผนการดำเนินงานอย่างเป็นระบบ</a:t>
          </a:r>
          <a:endParaRPr lang="en-US" sz="320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3200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ศึกษาความต้องการของผู้ใช้งาน</a:t>
          </a:r>
          <a:endParaRPr lang="en-US" sz="320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3200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การออกแบบ</a:t>
          </a:r>
          <a:endParaRPr lang="en-US" sz="320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3200" kern="1200">
              <a:latin typeface="TH Sarabun New" panose="020B0500040200020003" pitchFamily="34" charset="-34"/>
              <a:cs typeface="TH Sarabun New" panose="020B0500040200020003" pitchFamily="34" charset="-34"/>
            </a:rPr>
            <a:t>การ</a:t>
          </a:r>
          <a:r>
            <a:rPr lang="th-TH" sz="3200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สร้างแอปพลิเคชัน</a:t>
          </a:r>
          <a:endParaRPr lang="en-US" sz="320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3200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การทดสอบในแต่ละขั้นตอน</a:t>
          </a:r>
          <a:endParaRPr lang="en-US" sz="320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3751" y="1817734"/>
        <a:ext cx="3657516" cy="4673550"/>
      </dsp:txXfrm>
    </dsp:sp>
    <dsp:sp modelId="{E203CFC3-37B0-4719-BBA7-4FC425711603}">
      <dsp:nvSpPr>
        <dsp:cNvPr id="0" name=""/>
        <dsp:cNvSpPr/>
      </dsp:nvSpPr>
      <dsp:spPr>
        <a:xfrm>
          <a:off x="4173319" y="354727"/>
          <a:ext cx="3657516" cy="1463006"/>
        </a:xfrm>
        <a:prstGeom prst="rect">
          <a:avLst/>
        </a:prstGeom>
        <a:solidFill>
          <a:schemeClr val="accent5">
            <a:hueOff val="8176085"/>
            <a:satOff val="-17794"/>
            <a:lumOff val="-1668"/>
            <a:alphaOff val="0"/>
          </a:schemeClr>
        </a:solidFill>
        <a:ln w="25400" cap="flat" cmpd="sng" algn="ctr">
          <a:solidFill>
            <a:schemeClr val="accent5">
              <a:hueOff val="8176085"/>
              <a:satOff val="-17794"/>
              <a:lumOff val="-166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2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การออกแบบการพัฒนา</a:t>
          </a:r>
          <a:endParaRPr lang="en-US" sz="3200" b="1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4173319" y="354727"/>
        <a:ext cx="3657516" cy="1463006"/>
      </dsp:txXfrm>
    </dsp:sp>
    <dsp:sp modelId="{032401D3-B793-49EB-935D-99FD858F9735}">
      <dsp:nvSpPr>
        <dsp:cNvPr id="0" name=""/>
        <dsp:cNvSpPr/>
      </dsp:nvSpPr>
      <dsp:spPr>
        <a:xfrm>
          <a:off x="4173319" y="1817734"/>
          <a:ext cx="3657516" cy="4673550"/>
        </a:xfrm>
        <a:prstGeom prst="rect">
          <a:avLst/>
        </a:prstGeom>
        <a:solidFill>
          <a:schemeClr val="accent5">
            <a:tint val="40000"/>
            <a:alpha val="90000"/>
            <a:hueOff val="7982057"/>
            <a:satOff val="-10216"/>
            <a:lumOff val="-112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7982057"/>
              <a:satOff val="-10216"/>
              <a:lumOff val="-11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3200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ใช้กระดานคัมบัง</a:t>
          </a:r>
          <a:endParaRPr lang="en-US" sz="320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3200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การใช้งานไม่ซ้บซ้อน</a:t>
          </a:r>
          <a:endParaRPr lang="en-US" sz="320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3200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จัดลำดับความเร่งด่วนและความสำคัญได้</a:t>
          </a:r>
          <a:endParaRPr lang="en-US" sz="320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3200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ง่ายต่อการกำหนดผู้รับผิดชอบ</a:t>
          </a:r>
          <a:endParaRPr lang="en-US" sz="320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3200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สามารถบริหารเวลาและกำลังคนอย่างเหมาะสม</a:t>
          </a:r>
          <a:endParaRPr lang="en-US" sz="320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4173319" y="1817734"/>
        <a:ext cx="3657516" cy="4673550"/>
      </dsp:txXfrm>
    </dsp:sp>
    <dsp:sp modelId="{D0B136A2-8874-4B7C-AB1D-F09BB5A1E602}">
      <dsp:nvSpPr>
        <dsp:cNvPr id="0" name=""/>
        <dsp:cNvSpPr/>
      </dsp:nvSpPr>
      <dsp:spPr>
        <a:xfrm>
          <a:off x="8342888" y="354727"/>
          <a:ext cx="3657516" cy="1463006"/>
        </a:xfrm>
        <a:prstGeom prst="rect">
          <a:avLst/>
        </a:prstGeom>
        <a:solidFill>
          <a:schemeClr val="accent5">
            <a:hueOff val="16352170"/>
            <a:satOff val="-35588"/>
            <a:lumOff val="-3337"/>
            <a:alphaOff val="0"/>
          </a:schemeClr>
        </a:solidFill>
        <a:ln w="25400" cap="flat" cmpd="sng" algn="ctr">
          <a:solidFill>
            <a:schemeClr val="accent5">
              <a:hueOff val="16352170"/>
              <a:satOff val="-35588"/>
              <a:lumOff val="-33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200" b="1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เครื่องมือช่วยในการพัฒนา</a:t>
          </a:r>
          <a:endParaRPr lang="en-US" sz="3200" b="1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8342888" y="354727"/>
        <a:ext cx="3657516" cy="1463006"/>
      </dsp:txXfrm>
    </dsp:sp>
    <dsp:sp modelId="{1D9579AB-048F-4E78-90CA-CCE22B4F7DEE}">
      <dsp:nvSpPr>
        <dsp:cNvPr id="0" name=""/>
        <dsp:cNvSpPr/>
      </dsp:nvSpPr>
      <dsp:spPr>
        <a:xfrm>
          <a:off x="8342888" y="1817734"/>
          <a:ext cx="3657516" cy="4673550"/>
        </a:xfrm>
        <a:prstGeom prst="rect">
          <a:avLst/>
        </a:prstGeom>
        <a:solidFill>
          <a:schemeClr val="accent5">
            <a:tint val="40000"/>
            <a:alpha val="90000"/>
            <a:hueOff val="15964114"/>
            <a:satOff val="-20433"/>
            <a:lumOff val="-2241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15964114"/>
              <a:satOff val="-20433"/>
              <a:lumOff val="-22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3200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โปรแกรม </a:t>
          </a:r>
          <a:r>
            <a:rPr lang="en-US" sz="3200" kern="1200" dirty="0" err="1">
              <a:latin typeface="TH Sarabun New" panose="020B0500040200020003" pitchFamily="34" charset="-34"/>
              <a:cs typeface="TH Sarabun New" panose="020B0500040200020003" pitchFamily="34" charset="-34"/>
            </a:rPr>
            <a:t>trello</a:t>
          </a:r>
          <a:r>
            <a:rPr lang="th-TH" sz="3200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 (</a:t>
          </a:r>
          <a:r>
            <a:rPr lang="en-US" sz="3200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https://trello.com</a:t>
          </a:r>
          <a:r>
            <a:rPr lang="th-TH" sz="3200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)</a:t>
          </a:r>
          <a:endParaRPr lang="en-US" sz="320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3200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รองรับการทำงานร่วมกับผู้อื่นได้อย่างมีประสิทธิภาพ</a:t>
          </a:r>
          <a:endParaRPr lang="en-US" sz="320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3200" kern="1200" dirty="0">
              <a:latin typeface="TH Sarabun New" panose="020B0500040200020003" pitchFamily="34" charset="-34"/>
              <a:cs typeface="TH Sarabun New" panose="020B0500040200020003" pitchFamily="34" charset="-34"/>
            </a:rPr>
            <a:t>สมัครใช้งานง่าย ไม่มีค่าใช้จ่าย</a:t>
          </a:r>
          <a:endParaRPr lang="en-US" sz="3200" kern="1200" dirty="0">
            <a:latin typeface="TH Sarabun New" panose="020B0500040200020003" pitchFamily="34" charset="-34"/>
            <a:cs typeface="TH Sarabun New" panose="020B0500040200020003" pitchFamily="34" charset="-34"/>
          </a:endParaRPr>
        </a:p>
      </dsp:txBody>
      <dsp:txXfrm>
        <a:off x="8342888" y="1817734"/>
        <a:ext cx="3657516" cy="4673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70" name="Shape 37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6581475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eneric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1" name="สี่เหลี่ยม"/>
          <p:cNvSpPr/>
          <p:nvPr/>
        </p:nvSpPr>
        <p:spPr>
          <a:xfrm>
            <a:off x="735200" y="2470398"/>
            <a:ext cx="5785263" cy="6606037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2" name="รูปร่าง"/>
          <p:cNvSpPr/>
          <p:nvPr/>
        </p:nvSpPr>
        <p:spPr>
          <a:xfrm>
            <a:off x="6589931" y="7091339"/>
            <a:ext cx="650241" cy="1984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6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5" name="- Description goes here -"/>
          <p:cNvSpPr txBox="1">
            <a:spLocks noGrp="1"/>
          </p:cNvSpPr>
          <p:nvPr>
            <p:ph type="body" sz="quarter" idx="13"/>
          </p:nvPr>
        </p:nvSpPr>
        <p:spPr>
          <a:xfrm>
            <a:off x="791372" y="2482709"/>
            <a:ext cx="5690743" cy="317501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ctr" defTabSz="830862">
              <a:defRPr sz="1800" b="1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 i="0"/>
            </a:pPr>
            <a:r>
              <a:rPr b="1" i="1"/>
              <a:t>- Description goes here -</a:t>
            </a:r>
          </a:p>
        </p:txBody>
      </p:sp>
      <p:sp>
        <p:nvSpPr>
          <p:cNvPr id="66" name="Summary Point 1…"/>
          <p:cNvSpPr>
            <a:spLocks noGrp="1"/>
          </p:cNvSpPr>
          <p:nvPr>
            <p:ph type="body" sz="quarter" idx="14"/>
          </p:nvPr>
        </p:nvSpPr>
        <p:spPr>
          <a:xfrm>
            <a:off x="6589932" y="7091339"/>
            <a:ext cx="5697244" cy="1984928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  <p:sp>
        <p:nvSpPr>
          <p:cNvPr id="67" name="Descriptive Bullet Point…"/>
          <p:cNvSpPr>
            <a:spLocks noGrp="1"/>
          </p:cNvSpPr>
          <p:nvPr>
            <p:ph type="body" sz="half" idx="15"/>
          </p:nvPr>
        </p:nvSpPr>
        <p:spPr>
          <a:xfrm>
            <a:off x="6589932" y="2470009"/>
            <a:ext cx="5697244" cy="4520073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</p:txBody>
      </p:sp>
      <p:sp>
        <p:nvSpPr>
          <p:cNvPr id="68" name="Sub Action Title"/>
          <p:cNvSpPr>
            <a:spLocks noGrp="1"/>
          </p:cNvSpPr>
          <p:nvPr>
            <p:ph type="body" sz="quarter" idx="16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69" name="Description of this document"/>
          <p:cNvSpPr txBox="1">
            <a:spLocks noGrp="1"/>
          </p:cNvSpPr>
          <p:nvPr>
            <p:ph type="body" sz="quarter" idx="17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fore &amp; Af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13" name="รูปร่าง"/>
          <p:cNvSpPr/>
          <p:nvPr/>
        </p:nvSpPr>
        <p:spPr>
          <a:xfrm>
            <a:off x="1090072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4" name="รูปร่าง"/>
          <p:cNvSpPr/>
          <p:nvPr/>
        </p:nvSpPr>
        <p:spPr>
          <a:xfrm>
            <a:off x="6479653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5" name="รูปร่าง"/>
          <p:cNvSpPr/>
          <p:nvPr/>
        </p:nvSpPr>
        <p:spPr>
          <a:xfrm>
            <a:off x="1090072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6" name="รูปร่าง"/>
          <p:cNvSpPr/>
          <p:nvPr/>
        </p:nvSpPr>
        <p:spPr>
          <a:xfrm>
            <a:off x="1090072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7" name="รูปร่าง"/>
          <p:cNvSpPr/>
          <p:nvPr/>
        </p:nvSpPr>
        <p:spPr>
          <a:xfrm>
            <a:off x="1090072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8" name="รูปร่าง"/>
          <p:cNvSpPr/>
          <p:nvPr/>
        </p:nvSpPr>
        <p:spPr>
          <a:xfrm>
            <a:off x="6479653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9" name="รูปร่าง"/>
          <p:cNvSpPr/>
          <p:nvPr/>
        </p:nvSpPr>
        <p:spPr>
          <a:xfrm>
            <a:off x="6479653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0" name="รูปร่าง"/>
          <p:cNvSpPr/>
          <p:nvPr/>
        </p:nvSpPr>
        <p:spPr>
          <a:xfrm>
            <a:off x="6479653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1" name="- Before -"/>
          <p:cNvSpPr txBox="1"/>
          <p:nvPr/>
        </p:nvSpPr>
        <p:spPr>
          <a:xfrm>
            <a:off x="2073636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defTabSz="830862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Before</a:t>
            </a:r>
            <a:r>
              <a:rPr b="1"/>
              <a:t> </a:t>
            </a:r>
            <a:r>
              <a:rPr b="1">
                <a:uFill>
                  <a:solidFill>
                    <a:srgbClr val="000000"/>
                  </a:solidFill>
                </a:uFill>
              </a:rPr>
              <a:t>-</a:t>
            </a:r>
          </a:p>
        </p:txBody>
      </p:sp>
      <p:sp>
        <p:nvSpPr>
          <p:cNvPr id="122" name="- After -"/>
          <p:cNvSpPr txBox="1"/>
          <p:nvPr/>
        </p:nvSpPr>
        <p:spPr>
          <a:xfrm>
            <a:off x="7463218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830862">
              <a:defRPr sz="1800" b="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uFillTx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After -</a:t>
            </a:r>
          </a:p>
        </p:txBody>
      </p:sp>
      <p:sp>
        <p:nvSpPr>
          <p:cNvPr id="12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2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5" name="Lorem ipsum dolor sit amet, consetetur sadipscing elitr, sed diam est nunctur…"/>
          <p:cNvSpPr txBox="1">
            <a:spLocks noGrp="1"/>
          </p:cNvSpPr>
          <p:nvPr>
            <p:ph type="body" sz="quarter" idx="13"/>
          </p:nvPr>
        </p:nvSpPr>
        <p:spPr>
          <a:xfrm>
            <a:off x="1092583" y="6023629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6" name="Lorem ipsum dolor sit amet, consetetur sadipscing elitr, sed diam est nunctur…"/>
          <p:cNvSpPr txBox="1">
            <a:spLocks noGrp="1"/>
          </p:cNvSpPr>
          <p:nvPr>
            <p:ph type="body" sz="quarter" idx="14"/>
          </p:nvPr>
        </p:nvSpPr>
        <p:spPr>
          <a:xfrm>
            <a:off x="6478827" y="6023629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7" name="Lorem ipsum dolor sit amet, consetetur sadipscing elitr, sed diam est nunctur…"/>
          <p:cNvSpPr txBox="1">
            <a:spLocks noGrp="1"/>
          </p:cNvSpPr>
          <p:nvPr>
            <p:ph type="body" sz="quarter" idx="15"/>
          </p:nvPr>
        </p:nvSpPr>
        <p:spPr>
          <a:xfrm>
            <a:off x="6478827" y="4433690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8" name="Lorem ipsum dolor sit amet, consetetur sadipscing elitr, sed diam est nunctur…"/>
          <p:cNvSpPr txBox="1">
            <a:spLocks noGrp="1"/>
          </p:cNvSpPr>
          <p:nvPr>
            <p:ph type="body" sz="quarter" idx="16"/>
          </p:nvPr>
        </p:nvSpPr>
        <p:spPr>
          <a:xfrm>
            <a:off x="1092583" y="4433690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9" name="Lorem ipsum dolor sit amet, consetetur sadipscing elitr, sed diam est nunctur…"/>
          <p:cNvSpPr txBox="1">
            <a:spLocks noGrp="1"/>
          </p:cNvSpPr>
          <p:nvPr>
            <p:ph type="body" sz="quarter" idx="17"/>
          </p:nvPr>
        </p:nvSpPr>
        <p:spPr>
          <a:xfrm>
            <a:off x="6478827" y="7613567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0" name="Lorem ipsum dolor sit amet, consetetur sadipscing elitr, sed diam est nunctur…"/>
          <p:cNvSpPr txBox="1">
            <a:spLocks noGrp="1"/>
          </p:cNvSpPr>
          <p:nvPr>
            <p:ph type="body" sz="quarter" idx="18"/>
          </p:nvPr>
        </p:nvSpPr>
        <p:spPr>
          <a:xfrm>
            <a:off x="6478827" y="2843750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1" name="Lorem ipsum dolor sit amet, consetetur sadipscing elitr, sed diam est nunctur…"/>
          <p:cNvSpPr txBox="1">
            <a:spLocks noGrp="1"/>
          </p:cNvSpPr>
          <p:nvPr>
            <p:ph type="body" sz="quarter" idx="19"/>
          </p:nvPr>
        </p:nvSpPr>
        <p:spPr>
          <a:xfrm>
            <a:off x="1092583" y="7613567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2" name="Lorem ipsum dolor sit amet, consetetur sadipscing elitr, sed diam est nunctur…"/>
          <p:cNvSpPr txBox="1">
            <a:spLocks noGrp="1"/>
          </p:cNvSpPr>
          <p:nvPr>
            <p:ph type="body" sz="quarter" idx="20"/>
          </p:nvPr>
        </p:nvSpPr>
        <p:spPr>
          <a:xfrm>
            <a:off x="1092583" y="2843750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</p:txBody>
      </p:sp>
      <p:sp>
        <p:nvSpPr>
          <p:cNvPr id="133" name="Sub Action Title"/>
          <p:cNvSpPr>
            <a:spLocks noGrp="1"/>
          </p:cNvSpPr>
          <p:nvPr>
            <p:ph type="body" sz="quarter" idx="21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34" name="Description of this document"/>
          <p:cNvSpPr txBox="1">
            <a:spLocks noGrp="1"/>
          </p:cNvSpPr>
          <p:nvPr>
            <p:ph type="body" sz="quarter" idx="2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ansition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2" name="สี่เหลี่ยม"/>
          <p:cNvSpPr/>
          <p:nvPr/>
        </p:nvSpPr>
        <p:spPr>
          <a:xfrm>
            <a:off x="10751051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3" name="ลูกศร"/>
          <p:cNvSpPr/>
          <p:nvPr/>
        </p:nvSpPr>
        <p:spPr>
          <a:xfrm>
            <a:off x="2184140" y="5028278"/>
            <a:ext cx="8572273" cy="1490279"/>
          </a:xfrm>
          <a:prstGeom prst="rightArrow">
            <a:avLst>
              <a:gd name="adj1" fmla="val 50000"/>
              <a:gd name="adj2" fmla="val 31297"/>
            </a:avLst>
          </a:prstGeom>
          <a:solidFill>
            <a:srgbClr val="202D34"/>
          </a:solidFill>
          <a:ln w="25400"/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4" name="สี่เหลี่ยม"/>
          <p:cNvSpPr/>
          <p:nvPr/>
        </p:nvSpPr>
        <p:spPr>
          <a:xfrm>
            <a:off x="2901071" y="2613979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5" name="สี่เหลี่ยม"/>
          <p:cNvSpPr/>
          <p:nvPr/>
        </p:nvSpPr>
        <p:spPr>
          <a:xfrm>
            <a:off x="2901071" y="4208271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6" name="สี่เหลี่ยม"/>
          <p:cNvSpPr/>
          <p:nvPr/>
        </p:nvSpPr>
        <p:spPr>
          <a:xfrm>
            <a:off x="2901071" y="5802564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7" name="สี่เหลี่ยม"/>
          <p:cNvSpPr/>
          <p:nvPr/>
        </p:nvSpPr>
        <p:spPr>
          <a:xfrm>
            <a:off x="2901071" y="7396856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8" name="สี่เหลี่ยม"/>
          <p:cNvSpPr/>
          <p:nvPr/>
        </p:nvSpPr>
        <p:spPr>
          <a:xfrm>
            <a:off x="823007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9" name="3"/>
          <p:cNvSpPr txBox="1"/>
          <p:nvPr/>
        </p:nvSpPr>
        <p:spPr>
          <a:xfrm>
            <a:off x="2892027" y="6418162"/>
            <a:ext cx="889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defTabSz="1300480">
              <a:defRPr sz="1991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3</a:t>
            </a:r>
          </a:p>
        </p:txBody>
      </p:sp>
      <p:sp>
        <p:nvSpPr>
          <p:cNvPr id="150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51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52" name="ภาพ"/>
          <p:cNvSpPr>
            <a:spLocks noGrp="1"/>
          </p:cNvSpPr>
          <p:nvPr>
            <p:ph type="pic" sz="quarter" idx="13"/>
          </p:nvPr>
        </p:nvSpPr>
        <p:spPr>
          <a:xfrm>
            <a:off x="1042532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3" name="ภาพ"/>
          <p:cNvSpPr>
            <a:spLocks noGrp="1"/>
          </p:cNvSpPr>
          <p:nvPr>
            <p:ph type="pic" sz="quarter" idx="14"/>
          </p:nvPr>
        </p:nvSpPr>
        <p:spPr>
          <a:xfrm>
            <a:off x="10970575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4" name="3"/>
          <p:cNvSpPr>
            <a:spLocks noGrp="1"/>
          </p:cNvSpPr>
          <p:nvPr>
            <p:ph type="body" sz="quarter" idx="15"/>
          </p:nvPr>
        </p:nvSpPr>
        <p:spPr>
          <a:xfrm>
            <a:off x="2667000" y="6337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155" name="2"/>
          <p:cNvSpPr>
            <a:spLocks noGrp="1"/>
          </p:cNvSpPr>
          <p:nvPr>
            <p:ph type="body" sz="quarter" idx="16"/>
          </p:nvPr>
        </p:nvSpPr>
        <p:spPr>
          <a:xfrm>
            <a:off x="2667000" y="47371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156" name="4"/>
          <p:cNvSpPr>
            <a:spLocks noGrp="1"/>
          </p:cNvSpPr>
          <p:nvPr>
            <p:ph type="body" sz="quarter" idx="17"/>
          </p:nvPr>
        </p:nvSpPr>
        <p:spPr>
          <a:xfrm>
            <a:off x="2670535" y="79264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157" name="1"/>
          <p:cNvSpPr>
            <a:spLocks noGrp="1"/>
          </p:cNvSpPr>
          <p:nvPr>
            <p:ph type="body" sz="quarter" idx="18"/>
          </p:nvPr>
        </p:nvSpPr>
        <p:spPr>
          <a:xfrm>
            <a:off x="2667000" y="3136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158" name="ภาพ"/>
          <p:cNvSpPr>
            <a:spLocks noGrp="1"/>
          </p:cNvSpPr>
          <p:nvPr>
            <p:ph type="pic" sz="quarter" idx="19"/>
          </p:nvPr>
        </p:nvSpPr>
        <p:spPr>
          <a:xfrm>
            <a:off x="3936568" y="7542290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9" name="ภาพ"/>
          <p:cNvSpPr>
            <a:spLocks noGrp="1"/>
          </p:cNvSpPr>
          <p:nvPr>
            <p:ph type="pic" sz="quarter" idx="20"/>
          </p:nvPr>
        </p:nvSpPr>
        <p:spPr>
          <a:xfrm>
            <a:off x="3936568" y="5960699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0" name="ภาพ"/>
          <p:cNvSpPr>
            <a:spLocks noGrp="1"/>
          </p:cNvSpPr>
          <p:nvPr>
            <p:ph type="pic" sz="quarter" idx="21"/>
          </p:nvPr>
        </p:nvSpPr>
        <p:spPr>
          <a:xfrm>
            <a:off x="3930734" y="4353706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1" name="ภาพ"/>
          <p:cNvSpPr>
            <a:spLocks noGrp="1"/>
          </p:cNvSpPr>
          <p:nvPr>
            <p:ph type="pic" sz="quarter" idx="22"/>
          </p:nvPr>
        </p:nvSpPr>
        <p:spPr>
          <a:xfrm>
            <a:off x="3936568" y="2759414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2" name="Heading 4:…"/>
          <p:cNvSpPr>
            <a:spLocks noGrp="1"/>
          </p:cNvSpPr>
          <p:nvPr>
            <p:ph type="body" sz="quarter" idx="23"/>
          </p:nvPr>
        </p:nvSpPr>
        <p:spPr>
          <a:xfrm>
            <a:off x="6168942" y="7396856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4: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3" name="Heading 3:…"/>
          <p:cNvSpPr>
            <a:spLocks noGrp="1"/>
          </p:cNvSpPr>
          <p:nvPr>
            <p:ph type="body" sz="quarter" idx="24"/>
          </p:nvPr>
        </p:nvSpPr>
        <p:spPr>
          <a:xfrm>
            <a:off x="6168942" y="5802564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3: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4" name="Heading 2:…"/>
          <p:cNvSpPr>
            <a:spLocks noGrp="1"/>
          </p:cNvSpPr>
          <p:nvPr>
            <p:ph type="body" sz="quarter" idx="25"/>
          </p:nvPr>
        </p:nvSpPr>
        <p:spPr>
          <a:xfrm>
            <a:off x="6168942" y="4208271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2: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5" name="Heading 1:…"/>
          <p:cNvSpPr>
            <a:spLocks noGrp="1"/>
          </p:cNvSpPr>
          <p:nvPr>
            <p:ph type="body" sz="quarter" idx="26"/>
          </p:nvPr>
        </p:nvSpPr>
        <p:spPr>
          <a:xfrm>
            <a:off x="6168942" y="2613979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1: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6" name="Sub Action Title"/>
          <p:cNvSpPr>
            <a:spLocks noGrp="1"/>
          </p:cNvSpPr>
          <p:nvPr>
            <p:ph type="body" sz="quarter" idx="27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67" name="Description of this document"/>
          <p:cNvSpPr txBox="1">
            <a:spLocks noGrp="1"/>
          </p:cNvSpPr>
          <p:nvPr>
            <p:ph type="body" sz="quarter" idx="28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pportunities &amp; Thre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5" name="เส้น"/>
          <p:cNvSpPr/>
          <p:nvPr/>
        </p:nvSpPr>
        <p:spPr>
          <a:xfrm flipH="1">
            <a:off x="1254044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6" name="เส้น"/>
          <p:cNvSpPr/>
          <p:nvPr/>
        </p:nvSpPr>
        <p:spPr>
          <a:xfrm flipH="1">
            <a:off x="6760730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7" name="เส้น"/>
          <p:cNvSpPr/>
          <p:nvPr/>
        </p:nvSpPr>
        <p:spPr>
          <a:xfrm flipH="1">
            <a:off x="12269113" y="1908267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8" name="เส้น"/>
          <p:cNvSpPr/>
          <p:nvPr/>
        </p:nvSpPr>
        <p:spPr>
          <a:xfrm flipH="1">
            <a:off x="737296" y="247000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9" name="เส้น"/>
          <p:cNvSpPr/>
          <p:nvPr/>
        </p:nvSpPr>
        <p:spPr>
          <a:xfrm flipH="1">
            <a:off x="737296" y="759742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0" name="เส้น"/>
          <p:cNvSpPr/>
          <p:nvPr/>
        </p:nvSpPr>
        <p:spPr>
          <a:xfrm flipH="1">
            <a:off x="737296" y="6315568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1" name="เส้น"/>
          <p:cNvSpPr/>
          <p:nvPr/>
        </p:nvSpPr>
        <p:spPr>
          <a:xfrm flipH="1">
            <a:off x="737296" y="5033715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2" name="เส้น"/>
          <p:cNvSpPr/>
          <p:nvPr/>
        </p:nvSpPr>
        <p:spPr>
          <a:xfrm flipH="1">
            <a:off x="737296" y="3751861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3" name="เส้น"/>
          <p:cNvSpPr/>
          <p:nvPr/>
        </p:nvSpPr>
        <p:spPr>
          <a:xfrm flipH="1">
            <a:off x="4007387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4" name="เส้น"/>
          <p:cNvSpPr/>
          <p:nvPr/>
        </p:nvSpPr>
        <p:spPr>
          <a:xfrm flipH="1">
            <a:off x="9514923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8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7" name="Chances: Lorem Ipsum Dolor…"/>
          <p:cNvSpPr>
            <a:spLocks noGrp="1"/>
          </p:cNvSpPr>
          <p:nvPr>
            <p:ph type="body" sz="quarter" idx="13"/>
          </p:nvPr>
        </p:nvSpPr>
        <p:spPr>
          <a:xfrm>
            <a:off x="1313478" y="7701216"/>
            <a:ext cx="5405880" cy="1374829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lIns="54186" tIns="54186" rIns="54186" bIns="54186">
            <a:noAutofit/>
          </a:bodyPr>
          <a:lstStyle/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Chances: </a:t>
            </a:r>
            <a:r>
              <a:t>Lorem Ipsum Dolor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8" name="Risks: Lorem Ipsum Dolor…"/>
          <p:cNvSpPr>
            <a:spLocks noGrp="1"/>
          </p:cNvSpPr>
          <p:nvPr>
            <p:ph type="body" sz="quarter" idx="14"/>
          </p:nvPr>
        </p:nvSpPr>
        <p:spPr>
          <a:xfrm>
            <a:off x="6821013" y="7701216"/>
            <a:ext cx="5405879" cy="1374829"/>
          </a:xfrm>
          <a:prstGeom prst="rect">
            <a:avLst/>
          </a:prstGeom>
          <a:solidFill>
            <a:srgbClr val="FFFFFF"/>
          </a:solidFill>
          <a:ln>
            <a:solidFill>
              <a:srgbClr val="D40511"/>
            </a:solidFill>
          </a:ln>
        </p:spPr>
        <p:txBody>
          <a:bodyPr lIns="54186" tIns="54186" rIns="54186" bIns="54186">
            <a:noAutofit/>
          </a:bodyPr>
          <a:lstStyle/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Risks: </a:t>
            </a:r>
            <a:r>
              <a:t>Lorem Ipsum Dolor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9" name="10.000$…"/>
          <p:cNvSpPr txBox="1">
            <a:spLocks noGrp="1"/>
          </p:cNvSpPr>
          <p:nvPr>
            <p:ph type="body" sz="quarter" idx="15"/>
          </p:nvPr>
        </p:nvSpPr>
        <p:spPr>
          <a:xfrm>
            <a:off x="9526265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0" name="Lorem ipsum dolor sit  consetetur…"/>
          <p:cNvSpPr txBox="1">
            <a:spLocks noGrp="1"/>
          </p:cNvSpPr>
          <p:nvPr>
            <p:ph type="body" sz="quarter" idx="16"/>
          </p:nvPr>
        </p:nvSpPr>
        <p:spPr>
          <a:xfrm>
            <a:off x="6775250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1" name="10.000$…"/>
          <p:cNvSpPr txBox="1">
            <a:spLocks noGrp="1"/>
          </p:cNvSpPr>
          <p:nvPr>
            <p:ph type="body" sz="quarter" idx="17"/>
          </p:nvPr>
        </p:nvSpPr>
        <p:spPr>
          <a:xfrm>
            <a:off x="4010507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2" name="Lorem ipsum dolor sit  consetetur…"/>
          <p:cNvSpPr txBox="1">
            <a:spLocks noGrp="1"/>
          </p:cNvSpPr>
          <p:nvPr>
            <p:ph type="body" sz="quarter" idx="18"/>
          </p:nvPr>
        </p:nvSpPr>
        <p:spPr>
          <a:xfrm>
            <a:off x="6775250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3" name="10.000$…"/>
          <p:cNvSpPr txBox="1">
            <a:spLocks noGrp="1"/>
          </p:cNvSpPr>
          <p:nvPr>
            <p:ph type="body" sz="quarter" idx="19"/>
          </p:nvPr>
        </p:nvSpPr>
        <p:spPr>
          <a:xfrm>
            <a:off x="9526265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4" name="Lorem ipsum dolor sit  consetetur…"/>
          <p:cNvSpPr txBox="1">
            <a:spLocks noGrp="1"/>
          </p:cNvSpPr>
          <p:nvPr>
            <p:ph type="body" sz="quarter" idx="20"/>
          </p:nvPr>
        </p:nvSpPr>
        <p:spPr>
          <a:xfrm>
            <a:off x="1259493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5" name="Lorem ipsum dolor sit  consetetur…"/>
          <p:cNvSpPr txBox="1">
            <a:spLocks noGrp="1"/>
          </p:cNvSpPr>
          <p:nvPr>
            <p:ph type="body" sz="quarter" idx="21"/>
          </p:nvPr>
        </p:nvSpPr>
        <p:spPr>
          <a:xfrm>
            <a:off x="6775250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6" name="10.000$…"/>
          <p:cNvSpPr txBox="1">
            <a:spLocks noGrp="1"/>
          </p:cNvSpPr>
          <p:nvPr>
            <p:ph type="body" sz="quarter" idx="22"/>
          </p:nvPr>
        </p:nvSpPr>
        <p:spPr>
          <a:xfrm>
            <a:off x="4010507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7" name="10.000$…"/>
          <p:cNvSpPr txBox="1">
            <a:spLocks noGrp="1"/>
          </p:cNvSpPr>
          <p:nvPr>
            <p:ph type="body" sz="quarter" idx="23"/>
          </p:nvPr>
        </p:nvSpPr>
        <p:spPr>
          <a:xfrm>
            <a:off x="9526265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8" name="10.000$…"/>
          <p:cNvSpPr txBox="1">
            <a:spLocks noGrp="1"/>
          </p:cNvSpPr>
          <p:nvPr>
            <p:ph type="body" sz="quarter" idx="24"/>
          </p:nvPr>
        </p:nvSpPr>
        <p:spPr>
          <a:xfrm>
            <a:off x="4010507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9" name="Lorem ipsum dolor sit  consetetur…"/>
          <p:cNvSpPr txBox="1">
            <a:spLocks noGrp="1"/>
          </p:cNvSpPr>
          <p:nvPr>
            <p:ph type="body" sz="quarter" idx="25"/>
          </p:nvPr>
        </p:nvSpPr>
        <p:spPr>
          <a:xfrm>
            <a:off x="1259493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0" name="Lorem ipsum dolor sit  consetetur…"/>
          <p:cNvSpPr txBox="1">
            <a:spLocks noGrp="1"/>
          </p:cNvSpPr>
          <p:nvPr>
            <p:ph type="body" sz="quarter" idx="26"/>
          </p:nvPr>
        </p:nvSpPr>
        <p:spPr>
          <a:xfrm>
            <a:off x="1259493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1" name="10.000$…"/>
          <p:cNvSpPr txBox="1">
            <a:spLocks noGrp="1"/>
          </p:cNvSpPr>
          <p:nvPr>
            <p:ph type="body" sz="quarter" idx="27"/>
          </p:nvPr>
        </p:nvSpPr>
        <p:spPr>
          <a:xfrm>
            <a:off x="9526265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2" name="10.000$…"/>
          <p:cNvSpPr txBox="1">
            <a:spLocks noGrp="1"/>
          </p:cNvSpPr>
          <p:nvPr>
            <p:ph type="body" sz="quarter" idx="28"/>
          </p:nvPr>
        </p:nvSpPr>
        <p:spPr>
          <a:xfrm>
            <a:off x="4010507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3" name="Lorem ipsum dolor sit  consetetur…"/>
          <p:cNvSpPr txBox="1">
            <a:spLocks noGrp="1"/>
          </p:cNvSpPr>
          <p:nvPr>
            <p:ph type="body" sz="quarter" idx="29"/>
          </p:nvPr>
        </p:nvSpPr>
        <p:spPr>
          <a:xfrm>
            <a:off x="6775250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4" name="Lorem ipsum dolor sit  consetetur…"/>
          <p:cNvSpPr txBox="1">
            <a:spLocks noGrp="1"/>
          </p:cNvSpPr>
          <p:nvPr>
            <p:ph type="body" sz="quarter" idx="30"/>
          </p:nvPr>
        </p:nvSpPr>
        <p:spPr>
          <a:xfrm>
            <a:off x="1259493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5" name="Sub Action Title"/>
          <p:cNvSpPr>
            <a:spLocks noGrp="1"/>
          </p:cNvSpPr>
          <p:nvPr>
            <p:ph type="body" sz="quarter" idx="31"/>
          </p:nvPr>
        </p:nvSpPr>
        <p:spPr>
          <a:xfrm>
            <a:off x="1288975" y="1908952"/>
            <a:ext cx="5422901" cy="406401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6" name="Description of this document"/>
          <p:cNvSpPr txBox="1">
            <a:spLocks noGrp="1"/>
          </p:cNvSpPr>
          <p:nvPr>
            <p:ph type="body" sz="quarter" idx="3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07" name="Sub Action Title"/>
          <p:cNvSpPr>
            <a:spLocks noGrp="1"/>
          </p:cNvSpPr>
          <p:nvPr>
            <p:ph type="body" sz="quarter" idx="33"/>
          </p:nvPr>
        </p:nvSpPr>
        <p:spPr>
          <a:xfrm>
            <a:off x="6807200" y="1905000"/>
            <a:ext cx="5422900" cy="406400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8" name="3"/>
          <p:cNvSpPr>
            <a:spLocks noGrp="1"/>
          </p:cNvSpPr>
          <p:nvPr>
            <p:ph type="body" sz="quarter" idx="34"/>
          </p:nvPr>
        </p:nvSpPr>
        <p:spPr>
          <a:xfrm>
            <a:off x="698500" y="54356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209" name="2"/>
          <p:cNvSpPr>
            <a:spLocks noGrp="1"/>
          </p:cNvSpPr>
          <p:nvPr>
            <p:ph type="body" sz="quarter" idx="35"/>
          </p:nvPr>
        </p:nvSpPr>
        <p:spPr>
          <a:xfrm>
            <a:off x="698500" y="4152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210" name="4"/>
          <p:cNvSpPr>
            <a:spLocks noGrp="1"/>
          </p:cNvSpPr>
          <p:nvPr>
            <p:ph type="body" sz="quarter" idx="36"/>
          </p:nvPr>
        </p:nvSpPr>
        <p:spPr>
          <a:xfrm>
            <a:off x="702035" y="67199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211" name="1"/>
          <p:cNvSpPr>
            <a:spLocks noGrp="1"/>
          </p:cNvSpPr>
          <p:nvPr>
            <p:ph type="body" sz="quarter" idx="37"/>
          </p:nvPr>
        </p:nvSpPr>
        <p:spPr>
          <a:xfrm>
            <a:off x="698500" y="2908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212" name="รูปร่าง"/>
          <p:cNvSpPr>
            <a:spLocks noGrp="1"/>
          </p:cNvSpPr>
          <p:nvPr>
            <p:ph type="body" sz="quarter" idx="38"/>
          </p:nvPr>
        </p:nvSpPr>
        <p:spPr>
          <a:xfrm rot="10800000">
            <a:off x="11843435" y="7698313"/>
            <a:ext cx="378093" cy="137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D40511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13" name="รูปร่าง"/>
          <p:cNvSpPr>
            <a:spLocks noGrp="1"/>
          </p:cNvSpPr>
          <p:nvPr>
            <p:ph type="body" sz="quarter" idx="39"/>
          </p:nvPr>
        </p:nvSpPr>
        <p:spPr>
          <a:xfrm>
            <a:off x="1313478" y="7698313"/>
            <a:ext cx="378094" cy="1377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8000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Risk Matr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1" name="สี่เหลี่ยม"/>
          <p:cNvSpPr/>
          <p:nvPr/>
        </p:nvSpPr>
        <p:spPr>
          <a:xfrm>
            <a:off x="2349500" y="32639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2" name="สี่เหลี่ยม"/>
          <p:cNvSpPr/>
          <p:nvPr/>
        </p:nvSpPr>
        <p:spPr>
          <a:xfrm>
            <a:off x="2349500" y="47752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3" name="สี่เหลี่ยม"/>
          <p:cNvSpPr/>
          <p:nvPr/>
        </p:nvSpPr>
        <p:spPr>
          <a:xfrm>
            <a:off x="23495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4" name="สี่เหลี่ยม"/>
          <p:cNvSpPr/>
          <p:nvPr/>
        </p:nvSpPr>
        <p:spPr>
          <a:xfrm>
            <a:off x="45466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5" name="สี่เหลี่ยม"/>
          <p:cNvSpPr/>
          <p:nvPr/>
        </p:nvSpPr>
        <p:spPr>
          <a:xfrm>
            <a:off x="4546600" y="47752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6" name="สี่เหลี่ยม"/>
          <p:cNvSpPr/>
          <p:nvPr/>
        </p:nvSpPr>
        <p:spPr>
          <a:xfrm>
            <a:off x="45466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7" name="สี่เหลี่ยม"/>
          <p:cNvSpPr/>
          <p:nvPr/>
        </p:nvSpPr>
        <p:spPr>
          <a:xfrm>
            <a:off x="67437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8" name="สี่เหลี่ยม"/>
          <p:cNvSpPr/>
          <p:nvPr/>
        </p:nvSpPr>
        <p:spPr>
          <a:xfrm>
            <a:off x="6743700" y="47752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9" name="สี่เหลี่ยม"/>
          <p:cNvSpPr/>
          <p:nvPr/>
        </p:nvSpPr>
        <p:spPr>
          <a:xfrm>
            <a:off x="6743700" y="62865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0" name="เส้น"/>
          <p:cNvSpPr/>
          <p:nvPr/>
        </p:nvSpPr>
        <p:spPr>
          <a:xfrm flipH="1">
            <a:off x="6743699" y="3279288"/>
            <a:ext cx="1" cy="4519925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1" name="เส้น"/>
          <p:cNvSpPr/>
          <p:nvPr/>
        </p:nvSpPr>
        <p:spPr>
          <a:xfrm flipH="1">
            <a:off x="4533900" y="3263900"/>
            <a:ext cx="1" cy="4519924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2" name="เส้น"/>
          <p:cNvSpPr/>
          <p:nvPr/>
        </p:nvSpPr>
        <p:spPr>
          <a:xfrm>
            <a:off x="2343348" y="4784774"/>
            <a:ext cx="6602606" cy="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3" name="เส้น"/>
          <p:cNvSpPr/>
          <p:nvPr/>
        </p:nvSpPr>
        <p:spPr>
          <a:xfrm>
            <a:off x="2349500" y="6273800"/>
            <a:ext cx="660260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4" name="สี่เหลี่ยม"/>
          <p:cNvSpPr/>
          <p:nvPr/>
        </p:nvSpPr>
        <p:spPr>
          <a:xfrm>
            <a:off x="2336800" y="3263900"/>
            <a:ext cx="6591300" cy="45085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5" name="Lorem ipsum dolor sit amet, consectetur adipisicing elit, sed do eiusmod tempor incididunt ut labore et dolore magna aliqua.…"/>
          <p:cNvSpPr/>
          <p:nvPr/>
        </p:nvSpPr>
        <p:spPr>
          <a:xfrm>
            <a:off x="9102642" y="2537779"/>
            <a:ext cx="3175001" cy="6184901"/>
          </a:xfrm>
          <a:prstGeom prst="rect">
            <a:avLst/>
          </a:prstGeom>
          <a:ln w="12700">
            <a:solidFill>
              <a:srgbClr val="B3B3B3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3500" tIns="63500" rIns="63500" bIns="63500"/>
          <a:lstStyle/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consectetur adipisicing elit, sed do eiusmod tempor incididunt ut labore et dolore magna aliqua.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Ut enim ad minim veniam, quis nostrud exercitation ullamco laboris nisi ut aliquip ex ea commodo consequat.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Duis aute irure dolor in reprehenderit in voluptate velit esse cillum dolore eu fugiat nulla pariatur. </a:t>
            </a:r>
          </a:p>
        </p:txBody>
      </p:sp>
      <p:sp>
        <p:nvSpPr>
          <p:cNvPr id="236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37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38" name="High"/>
          <p:cNvSpPr>
            <a:spLocks noGrp="1"/>
          </p:cNvSpPr>
          <p:nvPr>
            <p:ph type="body" sz="quarter" idx="13"/>
          </p:nvPr>
        </p:nvSpPr>
        <p:spPr>
          <a:xfrm>
            <a:off x="67437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High</a:t>
            </a:r>
          </a:p>
        </p:txBody>
      </p:sp>
      <p:sp>
        <p:nvSpPr>
          <p:cNvPr id="239" name="Medium"/>
          <p:cNvSpPr>
            <a:spLocks noGrp="1"/>
          </p:cNvSpPr>
          <p:nvPr>
            <p:ph type="body" sz="quarter" idx="14"/>
          </p:nvPr>
        </p:nvSpPr>
        <p:spPr>
          <a:xfrm>
            <a:off x="45466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Medium</a:t>
            </a:r>
          </a:p>
        </p:txBody>
      </p:sp>
      <p:sp>
        <p:nvSpPr>
          <p:cNvPr id="240" name="Moderate"/>
          <p:cNvSpPr>
            <a:spLocks noGrp="1"/>
          </p:cNvSpPr>
          <p:nvPr>
            <p:ph type="body" sz="quarter" idx="15"/>
          </p:nvPr>
        </p:nvSpPr>
        <p:spPr>
          <a:xfrm>
            <a:off x="749300" y="52832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Moderate</a:t>
            </a:r>
          </a:p>
        </p:txBody>
      </p:sp>
      <p:sp>
        <p:nvSpPr>
          <p:cNvPr id="241" name="Low"/>
          <p:cNvSpPr>
            <a:spLocks noGrp="1"/>
          </p:cNvSpPr>
          <p:nvPr>
            <p:ph type="body" sz="quarter" idx="16"/>
          </p:nvPr>
        </p:nvSpPr>
        <p:spPr>
          <a:xfrm>
            <a:off x="749300" y="67945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2" name="Low"/>
          <p:cNvSpPr>
            <a:spLocks noGrp="1"/>
          </p:cNvSpPr>
          <p:nvPr>
            <p:ph type="body" sz="quarter" idx="17"/>
          </p:nvPr>
        </p:nvSpPr>
        <p:spPr>
          <a:xfrm>
            <a:off x="23495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3" name="Impact"/>
          <p:cNvSpPr>
            <a:spLocks noGrp="1"/>
          </p:cNvSpPr>
          <p:nvPr>
            <p:ph type="body" sz="quarter" idx="18"/>
          </p:nvPr>
        </p:nvSpPr>
        <p:spPr>
          <a:xfrm>
            <a:off x="762000" y="2540000"/>
            <a:ext cx="1574800" cy="52324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215900" tIns="215900" rIns="215900" bIns="2159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Impact</a:t>
            </a:r>
          </a:p>
        </p:txBody>
      </p:sp>
      <p:sp>
        <p:nvSpPr>
          <p:cNvPr id="244" name="Probability"/>
          <p:cNvSpPr>
            <a:spLocks noGrp="1"/>
          </p:cNvSpPr>
          <p:nvPr>
            <p:ph type="body" sz="quarter" idx="19"/>
          </p:nvPr>
        </p:nvSpPr>
        <p:spPr>
          <a:xfrm>
            <a:off x="2336800" y="7772400"/>
            <a:ext cx="6591300" cy="9398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 anchor="b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Probability</a:t>
            </a:r>
          </a:p>
        </p:txBody>
      </p:sp>
      <p:sp>
        <p:nvSpPr>
          <p:cNvPr id="245" name="Activities"/>
          <p:cNvSpPr>
            <a:spLocks noGrp="1"/>
          </p:cNvSpPr>
          <p:nvPr>
            <p:ph type="body" sz="quarter" idx="20"/>
          </p:nvPr>
        </p:nvSpPr>
        <p:spPr>
          <a:xfrm>
            <a:off x="2336800" y="2540000"/>
            <a:ext cx="6591300" cy="7239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Activities</a:t>
            </a:r>
          </a:p>
        </p:txBody>
      </p:sp>
      <p:sp>
        <p:nvSpPr>
          <p:cNvPr id="246" name="Significant"/>
          <p:cNvSpPr>
            <a:spLocks noGrp="1"/>
          </p:cNvSpPr>
          <p:nvPr>
            <p:ph type="body" sz="quarter" idx="21"/>
          </p:nvPr>
        </p:nvSpPr>
        <p:spPr>
          <a:xfrm>
            <a:off x="749300" y="37719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Significant</a:t>
            </a:r>
          </a:p>
        </p:txBody>
      </p:sp>
      <p:sp>
        <p:nvSpPr>
          <p:cNvPr id="247" name="Sub Action Title"/>
          <p:cNvSpPr>
            <a:spLocks noGrp="1"/>
          </p:cNvSpPr>
          <p:nvPr>
            <p:ph type="body" sz="quarter" idx="22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248" name="Description of this document"/>
          <p:cNvSpPr txBox="1">
            <a:spLocks noGrp="1"/>
          </p:cNvSpPr>
          <p:nvPr>
            <p:ph type="body" sz="quarter" idx="23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Bri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56" name="รูปร่าง"/>
          <p:cNvSpPr/>
          <p:nvPr/>
        </p:nvSpPr>
        <p:spPr>
          <a:xfrm>
            <a:off x="736600" y="7112000"/>
            <a:ext cx="647700" cy="1930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57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58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59" name="Lorem ipsum dolor sit amet, consetetur sadipscing elitr, sed diam est nunctur…"/>
          <p:cNvSpPr>
            <a:spLocks noGrp="1"/>
          </p:cNvSpPr>
          <p:nvPr>
            <p:ph type="body" sz="quarter" idx="13"/>
          </p:nvPr>
        </p:nvSpPr>
        <p:spPr>
          <a:xfrm>
            <a:off x="8633914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0" name="Start of Project 01.01.2012…"/>
          <p:cNvSpPr>
            <a:spLocks noGrp="1"/>
          </p:cNvSpPr>
          <p:nvPr>
            <p:ph type="body" sz="quarter" idx="14"/>
          </p:nvPr>
        </p:nvSpPr>
        <p:spPr>
          <a:xfrm>
            <a:off x="4684555" y="2564045"/>
            <a:ext cx="3653263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Start of Project</a:t>
            </a:r>
            <a:br/>
            <a:r>
              <a:t>01.01.2012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1st Milestone</a:t>
            </a:r>
            <a:br/>
            <a:r>
              <a:t>01.02.2012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Launch Date</a:t>
            </a:r>
            <a:br/>
            <a:r>
              <a:t>01.03.2012</a:t>
            </a:r>
          </a:p>
        </p:txBody>
      </p:sp>
      <p:sp>
        <p:nvSpPr>
          <p:cNvPr id="261" name="Lorem ipsum dolor sit amet, consetetur sadipscing elitr, sed diam est nunctur…"/>
          <p:cNvSpPr>
            <a:spLocks noGrp="1"/>
          </p:cNvSpPr>
          <p:nvPr>
            <p:ph type="body" sz="quarter" idx="15"/>
          </p:nvPr>
        </p:nvSpPr>
        <p:spPr>
          <a:xfrm>
            <a:off x="735198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2" name="Description"/>
          <p:cNvSpPr>
            <a:spLocks noGrp="1"/>
          </p:cNvSpPr>
          <p:nvPr>
            <p:ph type="body" sz="quarter" idx="16"/>
          </p:nvPr>
        </p:nvSpPr>
        <p:spPr>
          <a:xfrm>
            <a:off x="735198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3" name="Description"/>
          <p:cNvSpPr>
            <a:spLocks noGrp="1"/>
          </p:cNvSpPr>
          <p:nvPr>
            <p:ph type="body" sz="quarter" idx="17"/>
          </p:nvPr>
        </p:nvSpPr>
        <p:spPr>
          <a:xfrm>
            <a:off x="8633914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4" name="Description"/>
          <p:cNvSpPr>
            <a:spLocks noGrp="1"/>
          </p:cNvSpPr>
          <p:nvPr>
            <p:ph type="body" sz="quarter" idx="18"/>
          </p:nvPr>
        </p:nvSpPr>
        <p:spPr>
          <a:xfrm>
            <a:off x="4684555" y="2564047"/>
            <a:ext cx="3653263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5" name="Sub Action Title"/>
          <p:cNvSpPr>
            <a:spLocks noGrp="1"/>
          </p:cNvSpPr>
          <p:nvPr>
            <p:ph type="body" sz="quarter" idx="19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66" name="Description of this document"/>
          <p:cNvSpPr txBox="1">
            <a:spLocks noGrp="1"/>
          </p:cNvSpPr>
          <p:nvPr>
            <p:ph type="body" sz="quarter" idx="20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67" name="Summary Point 1…"/>
          <p:cNvSpPr>
            <a:spLocks noGrp="1"/>
          </p:cNvSpPr>
          <p:nvPr>
            <p:ph type="body" sz="quarter" idx="21"/>
          </p:nvPr>
        </p:nvSpPr>
        <p:spPr>
          <a:xfrm>
            <a:off x="723900" y="7112000"/>
            <a:ext cx="11557000" cy="1917700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Pl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5" name="สี่เหลี่ยม"/>
          <p:cNvSpPr/>
          <p:nvPr/>
        </p:nvSpPr>
        <p:spPr>
          <a:xfrm>
            <a:off x="9217705" y="2118248"/>
            <a:ext cx="788160" cy="6355177"/>
          </a:xfrm>
          <a:prstGeom prst="rect">
            <a:avLst/>
          </a:prstGeom>
          <a:blipFill>
            <a:blip r:embed="rId2"/>
          </a:blipFill>
          <a:ln w="3175"/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76" name="สี่เหลี่ยม"/>
          <p:cNvSpPr/>
          <p:nvPr/>
        </p:nvSpPr>
        <p:spPr>
          <a:xfrm>
            <a:off x="735688" y="1496907"/>
            <a:ext cx="11551487" cy="621341"/>
          </a:xfrm>
          <a:prstGeom prst="rect">
            <a:avLst/>
          </a:prstGeom>
          <a:solidFill>
            <a:srgbClr val="22AEC5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277" name="เส้น"/>
          <p:cNvSpPr/>
          <p:nvPr/>
        </p:nvSpPr>
        <p:spPr>
          <a:xfrm flipH="1">
            <a:off x="735687" y="2697421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8" name="เส้น"/>
          <p:cNvSpPr/>
          <p:nvPr/>
        </p:nvSpPr>
        <p:spPr>
          <a:xfrm flipH="1">
            <a:off x="735687" y="3276595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9" name="เส้น"/>
          <p:cNvSpPr/>
          <p:nvPr/>
        </p:nvSpPr>
        <p:spPr>
          <a:xfrm flipH="1">
            <a:off x="735687" y="385576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0" name="เส้น"/>
          <p:cNvSpPr/>
          <p:nvPr/>
        </p:nvSpPr>
        <p:spPr>
          <a:xfrm flipH="1">
            <a:off x="735687" y="559328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1" name="เส้น"/>
          <p:cNvSpPr/>
          <p:nvPr/>
        </p:nvSpPr>
        <p:spPr>
          <a:xfrm flipH="1">
            <a:off x="735687" y="617246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2" name="เส้น"/>
          <p:cNvSpPr/>
          <p:nvPr/>
        </p:nvSpPr>
        <p:spPr>
          <a:xfrm flipH="1">
            <a:off x="735687" y="848915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3" name="เส้น"/>
          <p:cNvSpPr/>
          <p:nvPr/>
        </p:nvSpPr>
        <p:spPr>
          <a:xfrm flipH="1">
            <a:off x="3092808" y="149866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4" name="เส้น"/>
          <p:cNvSpPr/>
          <p:nvPr/>
        </p:nvSpPr>
        <p:spPr>
          <a:xfrm flipH="1">
            <a:off x="3857366" y="1496907"/>
            <a:ext cx="1" cy="7577600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5" name="เส้น"/>
          <p:cNvSpPr/>
          <p:nvPr/>
        </p:nvSpPr>
        <p:spPr>
          <a:xfrm flipH="1">
            <a:off x="4621926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6" name="เส้น"/>
          <p:cNvSpPr/>
          <p:nvPr/>
        </p:nvSpPr>
        <p:spPr>
          <a:xfrm flipH="1">
            <a:off x="5386485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7" name="เส้น"/>
          <p:cNvSpPr/>
          <p:nvPr/>
        </p:nvSpPr>
        <p:spPr>
          <a:xfrm flipH="1">
            <a:off x="6151044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8" name="เส้น"/>
          <p:cNvSpPr/>
          <p:nvPr/>
        </p:nvSpPr>
        <p:spPr>
          <a:xfrm flipH="1">
            <a:off x="6915603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9" name="เส้น"/>
          <p:cNvSpPr/>
          <p:nvPr/>
        </p:nvSpPr>
        <p:spPr>
          <a:xfrm flipH="1">
            <a:off x="7680162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0" name="เส้น"/>
          <p:cNvSpPr/>
          <p:nvPr/>
        </p:nvSpPr>
        <p:spPr>
          <a:xfrm flipH="1">
            <a:off x="844472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1" name="เส้น"/>
          <p:cNvSpPr/>
          <p:nvPr/>
        </p:nvSpPr>
        <p:spPr>
          <a:xfrm flipH="1">
            <a:off x="920928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2" name="เส้น"/>
          <p:cNvSpPr/>
          <p:nvPr/>
        </p:nvSpPr>
        <p:spPr>
          <a:xfrm flipH="1">
            <a:off x="997383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3" name="เส้น"/>
          <p:cNvSpPr/>
          <p:nvPr/>
        </p:nvSpPr>
        <p:spPr>
          <a:xfrm flipH="1">
            <a:off x="10738398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4" name="เส้น"/>
          <p:cNvSpPr/>
          <p:nvPr/>
        </p:nvSpPr>
        <p:spPr>
          <a:xfrm flipH="1">
            <a:off x="1150295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5" name="สี่เหลี่ยม"/>
          <p:cNvSpPr/>
          <p:nvPr/>
        </p:nvSpPr>
        <p:spPr>
          <a:xfrm>
            <a:off x="735687" y="1496905"/>
            <a:ext cx="11549879" cy="7579361"/>
          </a:xfrm>
          <a:prstGeom prst="rect">
            <a:avLst/>
          </a:prstGeom>
          <a:ln w="9031">
            <a:solidFill>
              <a:srgbClr val="D7D7D7"/>
            </a:solidFill>
          </a:ln>
        </p:spPr>
        <p:txBody>
          <a:bodyPr lIns="54186" tIns="54186" rIns="54186" bIns="54186"/>
          <a:lstStyle/>
          <a:p>
            <a:pPr marL="457200" lvl="1" indent="0" algn="l" defTabSz="1300480">
              <a:defRPr sz="199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96" name="เส้น"/>
          <p:cNvSpPr/>
          <p:nvPr/>
        </p:nvSpPr>
        <p:spPr>
          <a:xfrm flipH="1">
            <a:off x="735687" y="443494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7" name="เส้น"/>
          <p:cNvSpPr/>
          <p:nvPr/>
        </p:nvSpPr>
        <p:spPr>
          <a:xfrm flipH="1">
            <a:off x="735687" y="5014114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8" name="xx.xx"/>
          <p:cNvSpPr txBox="1"/>
          <p:nvPr/>
        </p:nvSpPr>
        <p:spPr>
          <a:xfrm>
            <a:off x="3414841" y="1864249"/>
            <a:ext cx="903113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299" name="xx.xx"/>
          <p:cNvSpPr txBox="1"/>
          <p:nvPr/>
        </p:nvSpPr>
        <p:spPr>
          <a:xfrm>
            <a:off x="6473080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0" name="เส้น"/>
          <p:cNvSpPr/>
          <p:nvPr/>
        </p:nvSpPr>
        <p:spPr>
          <a:xfrm flipH="1">
            <a:off x="735687" y="7909979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1" name="เส้น"/>
          <p:cNvSpPr/>
          <p:nvPr/>
        </p:nvSpPr>
        <p:spPr>
          <a:xfrm flipH="1">
            <a:off x="735687" y="7330806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2" name="เส้น"/>
          <p:cNvSpPr/>
          <p:nvPr/>
        </p:nvSpPr>
        <p:spPr>
          <a:xfrm flipH="1">
            <a:off x="735687" y="211824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3" name="xx.xx"/>
          <p:cNvSpPr txBox="1"/>
          <p:nvPr/>
        </p:nvSpPr>
        <p:spPr>
          <a:xfrm>
            <a:off x="11337515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4" name="เส้น"/>
          <p:cNvSpPr/>
          <p:nvPr/>
        </p:nvSpPr>
        <p:spPr>
          <a:xfrm flipH="1">
            <a:off x="735687" y="6751632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889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30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07" name="Project 6"/>
          <p:cNvSpPr txBox="1">
            <a:spLocks noGrp="1"/>
          </p:cNvSpPr>
          <p:nvPr>
            <p:ph type="body" sz="quarter" idx="13"/>
          </p:nvPr>
        </p:nvSpPr>
        <p:spPr>
          <a:xfrm>
            <a:off x="739652" y="5114044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6</a:t>
            </a:r>
          </a:p>
        </p:txBody>
      </p:sp>
      <p:sp>
        <p:nvSpPr>
          <p:cNvPr id="308" name="Project 1"/>
          <p:cNvSpPr txBox="1">
            <a:spLocks noGrp="1"/>
          </p:cNvSpPr>
          <p:nvPr>
            <p:ph type="body" sz="quarter" idx="14"/>
          </p:nvPr>
        </p:nvSpPr>
        <p:spPr>
          <a:xfrm>
            <a:off x="739652" y="221817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</a:t>
            </a:r>
          </a:p>
        </p:txBody>
      </p:sp>
      <p:sp>
        <p:nvSpPr>
          <p:cNvPr id="309" name="Project 4"/>
          <p:cNvSpPr txBox="1">
            <a:spLocks noGrp="1"/>
          </p:cNvSpPr>
          <p:nvPr>
            <p:ph type="body" sz="quarter" idx="15"/>
          </p:nvPr>
        </p:nvSpPr>
        <p:spPr>
          <a:xfrm>
            <a:off x="739652" y="395569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4</a:t>
            </a:r>
          </a:p>
        </p:txBody>
      </p:sp>
      <p:sp>
        <p:nvSpPr>
          <p:cNvPr id="310" name="Project 8"/>
          <p:cNvSpPr txBox="1">
            <a:spLocks noGrp="1"/>
          </p:cNvSpPr>
          <p:nvPr>
            <p:ph type="body" sz="quarter" idx="16"/>
          </p:nvPr>
        </p:nvSpPr>
        <p:spPr>
          <a:xfrm>
            <a:off x="739652" y="6272390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8</a:t>
            </a:r>
          </a:p>
        </p:txBody>
      </p:sp>
      <p:sp>
        <p:nvSpPr>
          <p:cNvPr id="311" name="Project 10"/>
          <p:cNvSpPr txBox="1">
            <a:spLocks noGrp="1"/>
          </p:cNvSpPr>
          <p:nvPr>
            <p:ph type="body" sz="quarter" idx="17"/>
          </p:nvPr>
        </p:nvSpPr>
        <p:spPr>
          <a:xfrm>
            <a:off x="739652" y="743073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10</a:t>
            </a:r>
          </a:p>
        </p:txBody>
      </p:sp>
      <p:sp>
        <p:nvSpPr>
          <p:cNvPr id="312" name="Project 5"/>
          <p:cNvSpPr txBox="1">
            <a:spLocks noGrp="1"/>
          </p:cNvSpPr>
          <p:nvPr>
            <p:ph type="body" sz="quarter" idx="18"/>
          </p:nvPr>
        </p:nvSpPr>
        <p:spPr>
          <a:xfrm>
            <a:off x="739652" y="4534871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5</a:t>
            </a:r>
          </a:p>
        </p:txBody>
      </p:sp>
      <p:sp>
        <p:nvSpPr>
          <p:cNvPr id="313" name="Project 9"/>
          <p:cNvSpPr txBox="1">
            <a:spLocks noGrp="1"/>
          </p:cNvSpPr>
          <p:nvPr>
            <p:ph type="body" sz="quarter" idx="19"/>
          </p:nvPr>
        </p:nvSpPr>
        <p:spPr>
          <a:xfrm>
            <a:off x="739652" y="6851563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9</a:t>
            </a:r>
          </a:p>
        </p:txBody>
      </p:sp>
      <p:sp>
        <p:nvSpPr>
          <p:cNvPr id="314" name="Project 2"/>
          <p:cNvSpPr txBox="1">
            <a:spLocks noGrp="1"/>
          </p:cNvSpPr>
          <p:nvPr>
            <p:ph type="body" sz="quarter" idx="20"/>
          </p:nvPr>
        </p:nvSpPr>
        <p:spPr>
          <a:xfrm>
            <a:off x="739652" y="2797352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2</a:t>
            </a:r>
          </a:p>
        </p:txBody>
      </p:sp>
      <p:sp>
        <p:nvSpPr>
          <p:cNvPr id="315" name="Project 3"/>
          <p:cNvSpPr txBox="1">
            <a:spLocks noGrp="1"/>
          </p:cNvSpPr>
          <p:nvPr>
            <p:ph type="body" sz="quarter" idx="21"/>
          </p:nvPr>
        </p:nvSpPr>
        <p:spPr>
          <a:xfrm>
            <a:off x="739652" y="337652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3</a:t>
            </a:r>
          </a:p>
        </p:txBody>
      </p:sp>
      <p:sp>
        <p:nvSpPr>
          <p:cNvPr id="316" name="Project 7"/>
          <p:cNvSpPr txBox="1">
            <a:spLocks noGrp="1"/>
          </p:cNvSpPr>
          <p:nvPr>
            <p:ph type="body" sz="quarter" idx="22"/>
          </p:nvPr>
        </p:nvSpPr>
        <p:spPr>
          <a:xfrm>
            <a:off x="739652" y="5693217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7</a:t>
            </a:r>
          </a:p>
        </p:txBody>
      </p:sp>
      <p:sp>
        <p:nvSpPr>
          <p:cNvPr id="317" name="Project 11"/>
          <p:cNvSpPr txBox="1">
            <a:spLocks noGrp="1"/>
          </p:cNvSpPr>
          <p:nvPr>
            <p:ph type="body" sz="quarter" idx="23"/>
          </p:nvPr>
        </p:nvSpPr>
        <p:spPr>
          <a:xfrm>
            <a:off x="739652" y="8009909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11</a:t>
            </a:r>
          </a:p>
        </p:txBody>
      </p:sp>
      <p:sp>
        <p:nvSpPr>
          <p:cNvPr id="318" name="Dec."/>
          <p:cNvSpPr txBox="1">
            <a:spLocks noGrp="1"/>
          </p:cNvSpPr>
          <p:nvPr>
            <p:ph type="body" sz="quarter" idx="24"/>
          </p:nvPr>
        </p:nvSpPr>
        <p:spPr>
          <a:xfrm>
            <a:off x="1153302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Dec.</a:t>
            </a:r>
          </a:p>
        </p:txBody>
      </p:sp>
      <p:sp>
        <p:nvSpPr>
          <p:cNvPr id="319" name="Sep."/>
          <p:cNvSpPr txBox="1">
            <a:spLocks noGrp="1"/>
          </p:cNvSpPr>
          <p:nvPr>
            <p:ph type="body" sz="quarter" idx="25"/>
          </p:nvPr>
        </p:nvSpPr>
        <p:spPr>
          <a:xfrm>
            <a:off x="923934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Sep.</a:t>
            </a:r>
          </a:p>
        </p:txBody>
      </p:sp>
      <p:sp>
        <p:nvSpPr>
          <p:cNvPr id="320" name="Apr."/>
          <p:cNvSpPr txBox="1">
            <a:spLocks noGrp="1"/>
          </p:cNvSpPr>
          <p:nvPr>
            <p:ph type="body" sz="quarter" idx="26"/>
          </p:nvPr>
        </p:nvSpPr>
        <p:spPr>
          <a:xfrm>
            <a:off x="541655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Apr.</a:t>
            </a:r>
          </a:p>
        </p:txBody>
      </p:sp>
      <p:sp>
        <p:nvSpPr>
          <p:cNvPr id="321" name="May"/>
          <p:cNvSpPr txBox="1">
            <a:spLocks noGrp="1"/>
          </p:cNvSpPr>
          <p:nvPr>
            <p:ph type="body" sz="quarter" idx="27"/>
          </p:nvPr>
        </p:nvSpPr>
        <p:spPr>
          <a:xfrm>
            <a:off x="6181111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May</a:t>
            </a:r>
          </a:p>
        </p:txBody>
      </p:sp>
      <p:sp>
        <p:nvSpPr>
          <p:cNvPr id="322" name="Nov."/>
          <p:cNvSpPr txBox="1">
            <a:spLocks noGrp="1"/>
          </p:cNvSpPr>
          <p:nvPr>
            <p:ph type="body" sz="quarter" idx="28"/>
          </p:nvPr>
        </p:nvSpPr>
        <p:spPr>
          <a:xfrm>
            <a:off x="1076846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Nov.</a:t>
            </a:r>
          </a:p>
        </p:txBody>
      </p:sp>
      <p:sp>
        <p:nvSpPr>
          <p:cNvPr id="323" name="Mar."/>
          <p:cNvSpPr txBox="1">
            <a:spLocks noGrp="1"/>
          </p:cNvSpPr>
          <p:nvPr>
            <p:ph type="body" sz="quarter" idx="29"/>
          </p:nvPr>
        </p:nvSpPr>
        <p:spPr>
          <a:xfrm>
            <a:off x="465199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Mar.</a:t>
            </a:r>
          </a:p>
        </p:txBody>
      </p:sp>
      <p:sp>
        <p:nvSpPr>
          <p:cNvPr id="324" name="Jun."/>
          <p:cNvSpPr txBox="1">
            <a:spLocks noGrp="1"/>
          </p:cNvSpPr>
          <p:nvPr>
            <p:ph type="body" sz="quarter" idx="30"/>
          </p:nvPr>
        </p:nvSpPr>
        <p:spPr>
          <a:xfrm>
            <a:off x="6945669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Jun.</a:t>
            </a:r>
          </a:p>
        </p:txBody>
      </p:sp>
      <p:sp>
        <p:nvSpPr>
          <p:cNvPr id="325" name="Aug."/>
          <p:cNvSpPr txBox="1">
            <a:spLocks noGrp="1"/>
          </p:cNvSpPr>
          <p:nvPr>
            <p:ph type="body" sz="quarter" idx="31"/>
          </p:nvPr>
        </p:nvSpPr>
        <p:spPr>
          <a:xfrm>
            <a:off x="8474788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Aug.</a:t>
            </a:r>
          </a:p>
        </p:txBody>
      </p:sp>
      <p:sp>
        <p:nvSpPr>
          <p:cNvPr id="326" name="Jul."/>
          <p:cNvSpPr txBox="1">
            <a:spLocks noGrp="1"/>
          </p:cNvSpPr>
          <p:nvPr>
            <p:ph type="body" sz="quarter" idx="32"/>
          </p:nvPr>
        </p:nvSpPr>
        <p:spPr>
          <a:xfrm>
            <a:off x="7710230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Jul.</a:t>
            </a:r>
          </a:p>
        </p:txBody>
      </p:sp>
      <p:sp>
        <p:nvSpPr>
          <p:cNvPr id="327" name="Feb."/>
          <p:cNvSpPr txBox="1">
            <a:spLocks noGrp="1"/>
          </p:cNvSpPr>
          <p:nvPr>
            <p:ph type="body" sz="quarter" idx="33"/>
          </p:nvPr>
        </p:nvSpPr>
        <p:spPr>
          <a:xfrm>
            <a:off x="388743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Feb.</a:t>
            </a:r>
          </a:p>
        </p:txBody>
      </p:sp>
      <p:sp>
        <p:nvSpPr>
          <p:cNvPr id="328" name="Jan."/>
          <p:cNvSpPr txBox="1">
            <a:spLocks noGrp="1"/>
          </p:cNvSpPr>
          <p:nvPr>
            <p:ph type="body" sz="quarter" idx="34"/>
          </p:nvPr>
        </p:nvSpPr>
        <p:spPr>
          <a:xfrm>
            <a:off x="312287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Jan.</a:t>
            </a:r>
          </a:p>
        </p:txBody>
      </p:sp>
      <p:sp>
        <p:nvSpPr>
          <p:cNvPr id="329" name="Oct."/>
          <p:cNvSpPr txBox="1">
            <a:spLocks noGrp="1"/>
          </p:cNvSpPr>
          <p:nvPr>
            <p:ph type="body" sz="quarter" idx="35"/>
          </p:nvPr>
        </p:nvSpPr>
        <p:spPr>
          <a:xfrm>
            <a:off x="1000390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Oct.</a:t>
            </a:r>
          </a:p>
        </p:txBody>
      </p:sp>
      <p:sp>
        <p:nvSpPr>
          <p:cNvPr id="330" name="สี่เหลี่ยม"/>
          <p:cNvSpPr>
            <a:spLocks noGrp="1"/>
          </p:cNvSpPr>
          <p:nvPr>
            <p:ph type="body" sz="quarter" idx="36"/>
          </p:nvPr>
        </p:nvSpPr>
        <p:spPr>
          <a:xfrm>
            <a:off x="6151045" y="8002446"/>
            <a:ext cx="4603058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1" name="สี่เหลี่ยม"/>
          <p:cNvSpPr>
            <a:spLocks noGrp="1"/>
          </p:cNvSpPr>
          <p:nvPr>
            <p:ph type="body" sz="quarter" idx="37"/>
          </p:nvPr>
        </p:nvSpPr>
        <p:spPr>
          <a:xfrm>
            <a:off x="3880082" y="7423272"/>
            <a:ext cx="2300255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2" name="เส้น"/>
          <p:cNvSpPr>
            <a:spLocks noGrp="1"/>
          </p:cNvSpPr>
          <p:nvPr>
            <p:ph type="body" sz="quarter" idx="38"/>
          </p:nvPr>
        </p:nvSpPr>
        <p:spPr>
          <a:xfrm flipH="1">
            <a:off x="3857366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3" name="เส้น"/>
          <p:cNvSpPr>
            <a:spLocks noGrp="1"/>
          </p:cNvSpPr>
          <p:nvPr>
            <p:ph type="body" sz="quarter" idx="39"/>
          </p:nvPr>
        </p:nvSpPr>
        <p:spPr>
          <a:xfrm flipH="1">
            <a:off x="11780040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4" name="เส้น"/>
          <p:cNvSpPr>
            <a:spLocks noGrp="1"/>
          </p:cNvSpPr>
          <p:nvPr>
            <p:ph type="body" sz="quarter" idx="40"/>
          </p:nvPr>
        </p:nvSpPr>
        <p:spPr>
          <a:xfrm flipH="1">
            <a:off x="6915603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5" name="Meeting…"/>
          <p:cNvSpPr>
            <a:spLocks noGrp="1"/>
          </p:cNvSpPr>
          <p:nvPr>
            <p:ph type="body" sz="quarter" idx="41"/>
          </p:nvPr>
        </p:nvSpPr>
        <p:spPr>
          <a:xfrm>
            <a:off x="6415302" y="8504825"/>
            <a:ext cx="1018667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6" name="Meeting…"/>
          <p:cNvSpPr>
            <a:spLocks noGrp="1"/>
          </p:cNvSpPr>
          <p:nvPr>
            <p:ph type="body" sz="quarter" idx="42"/>
          </p:nvPr>
        </p:nvSpPr>
        <p:spPr>
          <a:xfrm>
            <a:off x="3357064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36124" tIns="36124" rIns="36124" bIns="36124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7" name="Meeting…"/>
          <p:cNvSpPr>
            <a:spLocks noGrp="1"/>
          </p:cNvSpPr>
          <p:nvPr>
            <p:ph type="body" sz="quarter" idx="43"/>
          </p:nvPr>
        </p:nvSpPr>
        <p:spPr>
          <a:xfrm>
            <a:off x="11279737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8" name="Description of this document"/>
          <p:cNvSpPr txBox="1">
            <a:spLocks noGrp="1"/>
          </p:cNvSpPr>
          <p:nvPr>
            <p:ph type="body" sz="quarter" idx="44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339" name="สี่เหลี่ยม"/>
          <p:cNvSpPr>
            <a:spLocks noGrp="1"/>
          </p:cNvSpPr>
          <p:nvPr>
            <p:ph type="body" sz="quarter" idx="45"/>
          </p:nvPr>
        </p:nvSpPr>
        <p:spPr>
          <a:xfrm>
            <a:off x="6935841" y="5685752"/>
            <a:ext cx="2295623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0" name="สี่เหลี่ยม"/>
          <p:cNvSpPr>
            <a:spLocks noGrp="1"/>
          </p:cNvSpPr>
          <p:nvPr>
            <p:ph type="body" sz="quarter" idx="46"/>
          </p:nvPr>
        </p:nvSpPr>
        <p:spPr>
          <a:xfrm>
            <a:off x="5911615" y="5106580"/>
            <a:ext cx="1022052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1" name="สี่เหลี่ยม"/>
          <p:cNvSpPr>
            <a:spLocks noGrp="1"/>
          </p:cNvSpPr>
          <p:nvPr>
            <p:ph type="body" sz="quarter" idx="47"/>
          </p:nvPr>
        </p:nvSpPr>
        <p:spPr>
          <a:xfrm>
            <a:off x="5026353" y="4516570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2" name="สี่เหลี่ยม"/>
          <p:cNvSpPr>
            <a:spLocks noGrp="1"/>
          </p:cNvSpPr>
          <p:nvPr>
            <p:ph type="body" sz="quarter" idx="48"/>
          </p:nvPr>
        </p:nvSpPr>
        <p:spPr>
          <a:xfrm>
            <a:off x="3873129" y="2781111"/>
            <a:ext cx="1309104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3" name="สี่เหลี่ยม"/>
          <p:cNvSpPr>
            <a:spLocks noGrp="1"/>
          </p:cNvSpPr>
          <p:nvPr>
            <p:ph type="body" sz="quarter" idx="49"/>
          </p:nvPr>
        </p:nvSpPr>
        <p:spPr>
          <a:xfrm>
            <a:off x="3103034" y="2210715"/>
            <a:ext cx="115233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4" name="สี่เหลี่ยม"/>
          <p:cNvSpPr>
            <a:spLocks noGrp="1"/>
          </p:cNvSpPr>
          <p:nvPr>
            <p:ph type="body" sz="quarter" idx="50"/>
          </p:nvPr>
        </p:nvSpPr>
        <p:spPr>
          <a:xfrm>
            <a:off x="5026353" y="3937396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5" name="สี่เหลี่ยม"/>
          <p:cNvSpPr>
            <a:spLocks noGrp="1"/>
          </p:cNvSpPr>
          <p:nvPr>
            <p:ph type="body" sz="quarter" idx="51"/>
          </p:nvPr>
        </p:nvSpPr>
        <p:spPr>
          <a:xfrm>
            <a:off x="3635305" y="3369062"/>
            <a:ext cx="1014657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6" name="สี่เหลี่ยม"/>
          <p:cNvSpPr>
            <a:spLocks noGrp="1"/>
          </p:cNvSpPr>
          <p:nvPr>
            <p:ph type="body" sz="quarter" idx="52"/>
          </p:nvPr>
        </p:nvSpPr>
        <p:spPr>
          <a:xfrm>
            <a:off x="3092808" y="6844099"/>
            <a:ext cx="78705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7" name="สี่เหลี่ยม"/>
          <p:cNvSpPr>
            <a:spLocks noGrp="1"/>
          </p:cNvSpPr>
          <p:nvPr>
            <p:ph type="body" sz="quarter" idx="53"/>
          </p:nvPr>
        </p:nvSpPr>
        <p:spPr>
          <a:xfrm>
            <a:off x="8443117" y="6264927"/>
            <a:ext cx="2308910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8" name="xx.xx"/>
          <p:cNvSpPr>
            <a:spLocks noGrp="1"/>
          </p:cNvSpPr>
          <p:nvPr>
            <p:ph type="body" sz="quarter" idx="54"/>
          </p:nvPr>
        </p:nvSpPr>
        <p:spPr>
          <a:xfrm>
            <a:off x="5669651" y="3937396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49" name="xx.xx"/>
          <p:cNvSpPr>
            <a:spLocks noGrp="1"/>
          </p:cNvSpPr>
          <p:nvPr>
            <p:ph type="body" sz="quarter" idx="55"/>
          </p:nvPr>
        </p:nvSpPr>
        <p:spPr>
          <a:xfrm>
            <a:off x="4920657" y="2781111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0" name="xx.xx"/>
          <p:cNvSpPr>
            <a:spLocks noGrp="1"/>
          </p:cNvSpPr>
          <p:nvPr>
            <p:ph type="body" sz="quarter" idx="56"/>
          </p:nvPr>
        </p:nvSpPr>
        <p:spPr>
          <a:xfrm>
            <a:off x="8960865" y="568575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1" name="xx.xx"/>
          <p:cNvSpPr>
            <a:spLocks noGrp="1"/>
          </p:cNvSpPr>
          <p:nvPr>
            <p:ph type="body" sz="quarter" idx="57"/>
          </p:nvPr>
        </p:nvSpPr>
        <p:spPr>
          <a:xfrm>
            <a:off x="3609735" y="6844099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2" name="xx.xx"/>
          <p:cNvSpPr>
            <a:spLocks noGrp="1"/>
          </p:cNvSpPr>
          <p:nvPr>
            <p:ph type="body" sz="quarter" idx="58"/>
          </p:nvPr>
        </p:nvSpPr>
        <p:spPr>
          <a:xfrm>
            <a:off x="10491431" y="6264927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3" name="xx.xx"/>
          <p:cNvSpPr>
            <a:spLocks noGrp="1"/>
          </p:cNvSpPr>
          <p:nvPr>
            <p:ph type="body" sz="quarter" idx="59"/>
          </p:nvPr>
        </p:nvSpPr>
        <p:spPr>
          <a:xfrm>
            <a:off x="6680024" y="5106580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4" name="xx.xx"/>
          <p:cNvSpPr>
            <a:spLocks noGrp="1"/>
          </p:cNvSpPr>
          <p:nvPr>
            <p:ph type="body" sz="quarter" idx="60"/>
          </p:nvPr>
        </p:nvSpPr>
        <p:spPr>
          <a:xfrm>
            <a:off x="4003337" y="2210715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5" name="xx.xx"/>
          <p:cNvSpPr>
            <a:spLocks noGrp="1"/>
          </p:cNvSpPr>
          <p:nvPr>
            <p:ph type="body" sz="quarter" idx="61"/>
          </p:nvPr>
        </p:nvSpPr>
        <p:spPr>
          <a:xfrm>
            <a:off x="5669651" y="4516570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6" name="xx.xx"/>
          <p:cNvSpPr>
            <a:spLocks noGrp="1"/>
          </p:cNvSpPr>
          <p:nvPr>
            <p:ph type="body" sz="quarter" idx="62"/>
          </p:nvPr>
        </p:nvSpPr>
        <p:spPr>
          <a:xfrm>
            <a:off x="4393363" y="336906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เลขสไลด์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05/02/63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84735" y="9245600"/>
            <a:ext cx="391133" cy="379591"/>
          </a:xfrm>
        </p:spPr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71264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"/>
          <p:cNvSpPr/>
          <p:nvPr/>
        </p:nvSpPr>
        <p:spPr>
          <a:xfrm>
            <a:off x="2681" y="2470009"/>
            <a:ext cx="13017501" cy="5461001"/>
          </a:xfrm>
          <a:prstGeom prst="rect">
            <a:avLst/>
          </a:prstGeom>
          <a:solidFill>
            <a:srgbClr val="202D34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1270000" y="27178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ข้อความชื่อเรื่อง</a:t>
            </a:r>
          </a:p>
        </p:txBody>
      </p:sp>
      <p:sp>
        <p:nvSpPr>
          <p:cNvPr id="5" name="เนื้อหาระดับหนึ่ง…"/>
          <p:cNvSpPr txBox="1">
            <a:spLocks noGrp="1"/>
          </p:cNvSpPr>
          <p:nvPr>
            <p:ph type="body" idx="1"/>
          </p:nvPr>
        </p:nvSpPr>
        <p:spPr>
          <a:xfrm>
            <a:off x="1270000" y="50292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เนื้อหาระดับหนึ่ง</a:t>
            </a:r>
          </a:p>
          <a:p>
            <a:pPr lvl="1"/>
            <a:r>
              <a:t>เนื้อหาระดับสอง</a:t>
            </a:r>
          </a:p>
          <a:p>
            <a:pPr lvl="2"/>
            <a:r>
              <a:t>เนื้อหาระดับสาม</a:t>
            </a:r>
          </a:p>
          <a:p>
            <a:pPr lvl="3"/>
            <a:r>
              <a:t>เนื้อหาระดับสี่</a:t>
            </a:r>
          </a:p>
          <a:p>
            <a:pPr lvl="4"/>
            <a:r>
              <a:t>เนื้อหาระดับห้า</a:t>
            </a:r>
          </a:p>
        </p:txBody>
      </p:sp>
      <p:sp>
        <p:nvSpPr>
          <p:cNvPr id="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6496049" y="9245600"/>
            <a:ext cx="368504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</p:sldLayoutIdLst>
  <p:transition spd="med"/>
  <p:txStyles>
    <p:title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16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15.png"/><Relationship Id="rId4" Type="http://schemas.openxmlformats.org/officeDocument/2006/relationships/diagramLayout" Target="../diagrams/layout3.xml"/><Relationship Id="rId9" Type="http://schemas.microsoft.com/office/2007/relationships/hdphoto" Target="../media/hdphoto5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0A37FED1-170E-C74F-AB94-43D00BF15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031" y="287118"/>
            <a:ext cx="1309981" cy="14748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79B076-D2F3-F744-9584-5038AA050BBC}"/>
              </a:ext>
            </a:extLst>
          </p:cNvPr>
          <p:cNvSpPr/>
          <p:nvPr/>
        </p:nvSpPr>
        <p:spPr>
          <a:xfrm>
            <a:off x="-70340" y="2637692"/>
            <a:ext cx="13188462" cy="460717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EDB711-BA5C-9444-8DBA-AF04B9064FB1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45719" rIns="91439" bIns="45719"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ชื่อเรื่อง">
            <a:extLst>
              <a:ext uri="{FF2B5EF4-FFF2-40B4-BE49-F238E27FC236}">
                <a16:creationId xmlns:a16="http://schemas.microsoft.com/office/drawing/2014/main" id="{CCD65BAA-E8F7-664B-A7F1-BBE4362788A5}"/>
              </a:ext>
            </a:extLst>
          </p:cNvPr>
          <p:cNvSpPr txBox="1">
            <a:spLocks/>
          </p:cNvSpPr>
          <p:nvPr/>
        </p:nvSpPr>
        <p:spPr>
          <a:xfrm>
            <a:off x="1270000" y="3672253"/>
            <a:ext cx="10464800" cy="2409094"/>
          </a:xfrm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3429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6858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10287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13716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7145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20574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24003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27432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กิจกรรมที่ </a:t>
            </a:r>
            <a:r>
              <a:rPr lang="en-US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6</a:t>
            </a:r>
            <a:br>
              <a:rPr lang="en-US" b="1" dirty="0">
                <a:latin typeface="TH Sarabun New" panose="020B0500040200020003" pitchFamily="34" charset="-34"/>
                <a:cs typeface="TH Sarabun New" panose="020B0500040200020003" pitchFamily="34" charset="-34"/>
              </a:rPr>
            </a:br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ขั้นตอนการพัฒนาแอปพลิเคชัน</a:t>
            </a:r>
          </a:p>
        </p:txBody>
      </p:sp>
    </p:spTree>
    <p:extLst>
      <p:ext uri="{BB962C8B-B14F-4D97-AF65-F5344CB8AC3E}">
        <p14:creationId xmlns:p14="http://schemas.microsoft.com/office/powerpoint/2010/main" val="19999733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704425" y="1646691"/>
            <a:ext cx="2993747" cy="774893"/>
            <a:chOff x="2195442" y="5034973"/>
            <a:chExt cx="3801741" cy="98403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2" name="Flowchart: Terminator 21"/>
            <p:cNvSpPr/>
            <p:nvPr/>
          </p:nvSpPr>
          <p:spPr>
            <a:xfrm>
              <a:off x="2195442" y="5034973"/>
              <a:ext cx="3801741" cy="859427"/>
            </a:xfrm>
            <a:prstGeom prst="flowChartTerminator">
              <a:avLst/>
            </a:prstGeom>
            <a:solidFill>
              <a:schemeClr val="accent2"/>
            </a:solidFill>
            <a:effectLst>
              <a:softEdge rad="0"/>
            </a:effectLst>
            <a:scene3d>
              <a:camera prst="orthographicFront"/>
              <a:lightRig rig="threePt" dir="t"/>
            </a:scene3d>
            <a:sp3d prstMaterial="metal">
              <a:bevelT w="165100" prst="coolSlant"/>
              <a:bevelB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840" b="1" dirty="0"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195443" y="5151332"/>
              <a:ext cx="3801740" cy="8676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384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การทดสอบ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87680" y="3265288"/>
            <a:ext cx="8680704" cy="2709334"/>
            <a:chOff x="2989970" y="975061"/>
            <a:chExt cx="8707120" cy="93088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Oval Callout 3"/>
            <p:cNvSpPr/>
            <p:nvPr/>
          </p:nvSpPr>
          <p:spPr>
            <a:xfrm>
              <a:off x="2989970" y="975061"/>
              <a:ext cx="8707120" cy="930886"/>
            </a:xfrm>
            <a:prstGeom prst="wedgeEllipseCallout">
              <a:avLst>
                <a:gd name="adj1" fmla="val 62893"/>
                <a:gd name="adj2" fmla="val -22900"/>
              </a:avLst>
            </a:prstGeom>
            <a:solidFill>
              <a:srgbClr val="FAFAFF"/>
            </a:solidFill>
            <a:ln w="50800">
              <a:solidFill>
                <a:srgbClr val="1F4E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840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207375" y="1115445"/>
              <a:ext cx="8272309" cy="753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3413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เป็นขั้นของการตรวจสอบคุณภาพของแอปพลิเคชัน</a:t>
              </a:r>
            </a:p>
            <a:p>
              <a:pPr algn="ctr"/>
              <a:r>
                <a:rPr lang="th-TH" sz="3413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โดยมีเป้าหมายเพื่อ </a:t>
              </a:r>
              <a:r>
                <a:rPr lang="th-TH" sz="3413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ค้นหาข้อผิดพลาดและปรับปรุงแก้ไข</a:t>
              </a:r>
              <a:r>
                <a:rPr lang="th-TH" sz="3413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</a:p>
            <a:p>
              <a:pPr algn="ctr"/>
              <a:r>
                <a:rPr lang="th-TH" sz="3413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แอปพลิเคชันให้ทำงานได้ถูกต้องและสอดคล้องกับ</a:t>
              </a:r>
            </a:p>
            <a:p>
              <a:pPr algn="ctr"/>
              <a:r>
                <a:rPr lang="th-TH" sz="3413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ความต้องการของผู้ใช้มากที่สุด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87681" y="6114461"/>
            <a:ext cx="11888551" cy="1791213"/>
            <a:chOff x="2989970" y="921453"/>
            <a:chExt cx="8707120" cy="9844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Oval Callout 25"/>
            <p:cNvSpPr/>
            <p:nvPr/>
          </p:nvSpPr>
          <p:spPr>
            <a:xfrm>
              <a:off x="2989970" y="921453"/>
              <a:ext cx="8707120" cy="984494"/>
            </a:xfrm>
            <a:prstGeom prst="wedgeEllipseCallout">
              <a:avLst>
                <a:gd name="adj1" fmla="val 29430"/>
                <a:gd name="adj2" fmla="val -100952"/>
              </a:avLst>
            </a:prstGeom>
            <a:solidFill>
              <a:srgbClr val="FAFAFF"/>
            </a:solidFill>
            <a:ln w="50800">
              <a:solidFill>
                <a:srgbClr val="1F4E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84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288902" y="1097932"/>
              <a:ext cx="8109254" cy="628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3413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ซึ่งหากผู้พัฒนาทดสอบการทำงานไม่ครอบคลุมทุกกรณีก็มีโอกาสสูงที่</a:t>
              </a:r>
            </a:p>
            <a:p>
              <a:pPr algn="ctr"/>
              <a:r>
                <a:rPr lang="th-TH" sz="3413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จะทำให้เกิดข้อผิดพลาดระหว่างใช้งานแอปพลิเคชัน ซึ่งอาจก่อให้เกิดความเสียหายต่อผู้ใช้ได้ </a:t>
              </a:r>
            </a:p>
          </p:txBody>
        </p:sp>
      </p:grpSp>
      <p:pic>
        <p:nvPicPr>
          <p:cNvPr id="4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5319" y="2988599"/>
            <a:ext cx="3687181" cy="35701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4">
            <a:extLst>
              <a:ext uri="{FF2B5EF4-FFF2-40B4-BE49-F238E27FC236}">
                <a16:creationId xmlns:a16="http://schemas.microsoft.com/office/drawing/2014/main" id="{C045F3E7-D587-4640-B22D-04DCFDF4E3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4CD7002-812F-48B0-8659-07C1085F4AE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24D170D-964E-49F0-8BA0-A6BA9DE4928E}"/>
              </a:ext>
            </a:extLst>
          </p:cNvPr>
          <p:cNvSpPr txBox="1"/>
          <p:nvPr/>
        </p:nvSpPr>
        <p:spPr>
          <a:xfrm>
            <a:off x="1808640" y="464787"/>
            <a:ext cx="6524222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1.1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การพัฒนาแอปพลิเคชัน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8925985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Elbow Connector 4"/>
          <p:cNvCxnSpPr/>
          <p:nvPr/>
        </p:nvCxnSpPr>
        <p:spPr>
          <a:xfrm rot="16200000" flipH="1">
            <a:off x="311313" y="1634863"/>
            <a:ext cx="1355756" cy="937999"/>
          </a:xfrm>
          <a:prstGeom prst="bentConnector3">
            <a:avLst>
              <a:gd name="adj1" fmla="val 99560"/>
            </a:avLst>
          </a:prstGeom>
          <a:ln w="127000">
            <a:solidFill>
              <a:srgbClr val="1F4E7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/>
        </p:nvGrpSpPr>
        <p:grpSpPr>
          <a:xfrm>
            <a:off x="1607272" y="2359417"/>
            <a:ext cx="10955790" cy="904639"/>
            <a:chOff x="3833125" y="1168400"/>
            <a:chExt cx="12414959" cy="88517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Rounded Rectangle 56"/>
            <p:cNvSpPr/>
            <p:nvPr/>
          </p:nvSpPr>
          <p:spPr>
            <a:xfrm>
              <a:off x="3833125" y="1168400"/>
              <a:ext cx="12414959" cy="885170"/>
            </a:xfrm>
            <a:prstGeom prst="roundRect">
              <a:avLst>
                <a:gd name="adj" fmla="val 18667"/>
              </a:avLst>
            </a:prstGeom>
            <a:solidFill>
              <a:srgbClr val="FAFAFF"/>
            </a:solidFill>
            <a:ln w="50800">
              <a:solidFill>
                <a:srgbClr val="1F4E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84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904116" y="1285676"/>
              <a:ext cx="12282634" cy="668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3840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แนวคิดการพัฒนาซอฟต์แวร์แบบเอจายล์ </a:t>
              </a:r>
              <a:r>
                <a:rPr lang="en-US" sz="3840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(agile software development)</a:t>
              </a:r>
              <a:endParaRPr lang="th-TH" sz="3840" b="1" dirty="0"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458191" y="3511542"/>
            <a:ext cx="7219074" cy="4012025"/>
            <a:chOff x="3833126" y="1168400"/>
            <a:chExt cx="7624258" cy="130249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" name="Rounded Rectangle 20"/>
            <p:cNvSpPr/>
            <p:nvPr/>
          </p:nvSpPr>
          <p:spPr>
            <a:xfrm>
              <a:off x="3833126" y="1168400"/>
              <a:ext cx="7557078" cy="1302491"/>
            </a:xfrm>
            <a:prstGeom prst="roundRect">
              <a:avLst>
                <a:gd name="adj" fmla="val 18667"/>
              </a:avLst>
            </a:prstGeom>
            <a:solidFill>
              <a:srgbClr val="FAFAFF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84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962758" y="1235311"/>
              <a:ext cx="7494626" cy="1181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84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	เป็นกระบวนการพัฒนาแอปพลิเคชันสมัยใหม่ เน้นการปรับปรุงเปลี่ยนแปลงความต้องการและการแก้ปัญหาอย่างต่อเนื่อง โดยอาศัยการทำงานร่วมกันระหว่างผู้ใช้และผู้พัฒนา สนับสนุนการวางแผนที่ยืดหยุ่นและปรับเปลี่ยนได้ง่าย เพื่อตอบสนองต่อ  ความต้องการที่เปลี่ยนแปลงของผู้ใช้ได้อย่างรวดเร็ว</a:t>
              </a:r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0070C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714" b="97500" l="0" r="100000">
                        <a14:foregroundMark x1="27016" y1="22500" x2="38306" y2="2285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20352" y="532927"/>
            <a:ext cx="1282048" cy="14474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30606" y="3743034"/>
            <a:ext cx="3310009" cy="33100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8" name="Group 17"/>
          <p:cNvGrpSpPr/>
          <p:nvPr/>
        </p:nvGrpSpPr>
        <p:grpSpPr>
          <a:xfrm>
            <a:off x="8816723" y="7309220"/>
            <a:ext cx="3746339" cy="583361"/>
            <a:chOff x="7669559" y="5291922"/>
            <a:chExt cx="3512193" cy="54690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Rounded Rectangle 18"/>
            <p:cNvSpPr/>
            <p:nvPr/>
          </p:nvSpPr>
          <p:spPr>
            <a:xfrm>
              <a:off x="7669560" y="5291922"/>
              <a:ext cx="3512192" cy="546901"/>
            </a:xfrm>
            <a:prstGeom prst="roundRect">
              <a:avLst>
                <a:gd name="adj" fmla="val 18667"/>
              </a:avLst>
            </a:prstGeom>
            <a:solidFill>
              <a:schemeClr val="bg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84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669559" y="5389918"/>
              <a:ext cx="3512192" cy="394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2133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ศึกษาข้อมูลเพิ่มเติมได้จากหนังสือเรียน หน้า </a:t>
              </a:r>
              <a:r>
                <a:rPr lang="en-US" sz="2133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6</a:t>
              </a:r>
              <a:endParaRPr lang="th-TH" sz="2133" dirty="0"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330" y="666793"/>
            <a:ext cx="4645593" cy="788582"/>
            <a:chOff x="6939280" y="126988"/>
            <a:chExt cx="4355243" cy="73929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5" name="Rounded Rectangle 24"/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rgbClr val="C6CAE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84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955946" y="225724"/>
              <a:ext cx="4338577" cy="6405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3840" b="1" dirty="0">
                  <a:solidFill>
                    <a:schemeClr val="tx1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เกร็ดน่ารู้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82322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08640" y="464787"/>
            <a:ext cx="6524222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1.1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การพัฒนาแอปพลิเคชัน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2407" y="2402341"/>
            <a:ext cx="11605123" cy="1210588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สถานการณ์</a:t>
            </a:r>
            <a:r>
              <a:rPr lang="en-US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: 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ต้องการวางแผนการทำของขวัญวันเกิดให้เพื่อนที่เกิดในเดือนนี้ จะมีวิธีการอย่างไรบ้าง” และดำเนินการตามขั้นตอนการพัฒนาแอฟพลิเคชันได้หรือไม่ อย่างไร</a:t>
            </a:r>
            <a:endParaRPr kumimoji="0" lang="en-US" sz="36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776770" y="4138806"/>
            <a:ext cx="2623619" cy="1049447"/>
          </a:xfrm>
          <a:custGeom>
            <a:avLst/>
            <a:gdLst>
              <a:gd name="connsiteX0" fmla="*/ 0 w 2623619"/>
              <a:gd name="connsiteY0" fmla="*/ 0 h 1049447"/>
              <a:gd name="connsiteX1" fmla="*/ 2623619 w 2623619"/>
              <a:gd name="connsiteY1" fmla="*/ 0 h 1049447"/>
              <a:gd name="connsiteX2" fmla="*/ 2623619 w 2623619"/>
              <a:gd name="connsiteY2" fmla="*/ 1049447 h 1049447"/>
              <a:gd name="connsiteX3" fmla="*/ 0 w 2623619"/>
              <a:gd name="connsiteY3" fmla="*/ 1049447 h 1049447"/>
              <a:gd name="connsiteX4" fmla="*/ 0 w 2623619"/>
              <a:gd name="connsiteY4" fmla="*/ 0 h 1049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3619" h="1049447">
                <a:moveTo>
                  <a:pt x="0" y="0"/>
                </a:moveTo>
                <a:lnTo>
                  <a:pt x="2623619" y="0"/>
                </a:lnTo>
                <a:lnTo>
                  <a:pt x="2623619" y="1049447"/>
                </a:lnTo>
                <a:lnTo>
                  <a:pt x="0" y="104944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9136" tIns="113792" rIns="199136" bIns="113792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th-TH" sz="2800" b="1" kern="12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การศึกษาความต้องการ</a:t>
            </a:r>
            <a:endParaRPr lang="en-US" sz="2800" b="1" kern="12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776770" y="5188254"/>
            <a:ext cx="2623619" cy="2986560"/>
          </a:xfrm>
          <a:custGeom>
            <a:avLst/>
            <a:gdLst>
              <a:gd name="connsiteX0" fmla="*/ 0 w 2623619"/>
              <a:gd name="connsiteY0" fmla="*/ 0 h 2986560"/>
              <a:gd name="connsiteX1" fmla="*/ 2623619 w 2623619"/>
              <a:gd name="connsiteY1" fmla="*/ 0 h 2986560"/>
              <a:gd name="connsiteX2" fmla="*/ 2623619 w 2623619"/>
              <a:gd name="connsiteY2" fmla="*/ 2986560 h 2986560"/>
              <a:gd name="connsiteX3" fmla="*/ 0 w 2623619"/>
              <a:gd name="connsiteY3" fmla="*/ 2986560 h 2986560"/>
              <a:gd name="connsiteX4" fmla="*/ 0 w 2623619"/>
              <a:gd name="connsiteY4" fmla="*/ 0 h 298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3619" h="2986560">
                <a:moveTo>
                  <a:pt x="0" y="0"/>
                </a:moveTo>
                <a:lnTo>
                  <a:pt x="2623619" y="0"/>
                </a:lnTo>
                <a:lnTo>
                  <a:pt x="2623619" y="2986560"/>
                </a:lnTo>
                <a:lnTo>
                  <a:pt x="0" y="29865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9352" tIns="149352" rIns="199136" bIns="224028" numCol="1" spcCol="1270" anchor="t" anchorCtr="0">
            <a:noAutofit/>
          </a:bodyPr>
          <a:lstStyle/>
          <a:p>
            <a:pPr marL="285750" lvl="1" indent="-285750" algn="l" defTabSz="1244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th-TH" sz="2800" kern="12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สอบถามความเห็นของเพื่อนๆ เกี่ยวกับของขวัญที่เพื่อนที่เกิดในเดือนนั้นชอบ เช่น โหลใส่กระดาษพับรูปต่าง ๆ</a:t>
            </a:r>
            <a:endParaRPr lang="en-US" sz="2800" kern="12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767696" y="4138806"/>
            <a:ext cx="2623619" cy="1049447"/>
          </a:xfrm>
          <a:custGeom>
            <a:avLst/>
            <a:gdLst>
              <a:gd name="connsiteX0" fmla="*/ 0 w 2623619"/>
              <a:gd name="connsiteY0" fmla="*/ 0 h 1049447"/>
              <a:gd name="connsiteX1" fmla="*/ 2623619 w 2623619"/>
              <a:gd name="connsiteY1" fmla="*/ 0 h 1049447"/>
              <a:gd name="connsiteX2" fmla="*/ 2623619 w 2623619"/>
              <a:gd name="connsiteY2" fmla="*/ 1049447 h 1049447"/>
              <a:gd name="connsiteX3" fmla="*/ 0 w 2623619"/>
              <a:gd name="connsiteY3" fmla="*/ 1049447 h 1049447"/>
              <a:gd name="connsiteX4" fmla="*/ 0 w 2623619"/>
              <a:gd name="connsiteY4" fmla="*/ 0 h 1049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3619" h="1049447">
                <a:moveTo>
                  <a:pt x="0" y="0"/>
                </a:moveTo>
                <a:lnTo>
                  <a:pt x="2623619" y="0"/>
                </a:lnTo>
                <a:lnTo>
                  <a:pt x="2623619" y="1049447"/>
                </a:lnTo>
                <a:lnTo>
                  <a:pt x="0" y="104944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>
              <a:hueOff val="-1383293"/>
              <a:satOff val="2379"/>
              <a:lumOff val="5360"/>
              <a:alphaOff val="0"/>
            </a:schemeClr>
          </a:lnRef>
          <a:fillRef idx="1">
            <a:schemeClr val="accent2">
              <a:hueOff val="-1383293"/>
              <a:satOff val="2379"/>
              <a:lumOff val="5360"/>
              <a:alphaOff val="0"/>
            </a:schemeClr>
          </a:fillRef>
          <a:effectRef idx="0">
            <a:schemeClr val="accent2">
              <a:hueOff val="-1383293"/>
              <a:satOff val="2379"/>
              <a:lumOff val="536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9136" tIns="113792" rIns="199136" bIns="113792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th-TH" sz="2800" kern="12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การออกแบบ</a:t>
            </a:r>
            <a:endParaRPr lang="en-US" sz="2800" kern="12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3767696" y="5188254"/>
            <a:ext cx="2623619" cy="2986560"/>
          </a:xfrm>
          <a:custGeom>
            <a:avLst/>
            <a:gdLst>
              <a:gd name="connsiteX0" fmla="*/ 0 w 2623619"/>
              <a:gd name="connsiteY0" fmla="*/ 0 h 2986560"/>
              <a:gd name="connsiteX1" fmla="*/ 2623619 w 2623619"/>
              <a:gd name="connsiteY1" fmla="*/ 0 h 2986560"/>
              <a:gd name="connsiteX2" fmla="*/ 2623619 w 2623619"/>
              <a:gd name="connsiteY2" fmla="*/ 2986560 h 2986560"/>
              <a:gd name="connsiteX3" fmla="*/ 0 w 2623619"/>
              <a:gd name="connsiteY3" fmla="*/ 2986560 h 2986560"/>
              <a:gd name="connsiteX4" fmla="*/ 0 w 2623619"/>
              <a:gd name="connsiteY4" fmla="*/ 0 h 298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3619" h="2986560">
                <a:moveTo>
                  <a:pt x="0" y="0"/>
                </a:moveTo>
                <a:lnTo>
                  <a:pt x="2623619" y="0"/>
                </a:lnTo>
                <a:lnTo>
                  <a:pt x="2623619" y="2986560"/>
                </a:lnTo>
                <a:lnTo>
                  <a:pt x="0" y="29865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>
              <a:tint val="40000"/>
              <a:alpha val="90000"/>
              <a:hueOff val="-1550615"/>
              <a:satOff val="12270"/>
              <a:lumOff val="1427"/>
              <a:alphaOff val="0"/>
            </a:schemeClr>
          </a:lnRef>
          <a:fillRef idx="1">
            <a:schemeClr val="accent2">
              <a:tint val="40000"/>
              <a:alpha val="90000"/>
              <a:hueOff val="-1550615"/>
              <a:satOff val="12270"/>
              <a:lumOff val="1427"/>
              <a:alphaOff val="0"/>
            </a:schemeClr>
          </a:fillRef>
          <a:effectRef idx="0">
            <a:schemeClr val="accent2">
              <a:tint val="40000"/>
              <a:alpha val="90000"/>
              <a:hueOff val="-1550615"/>
              <a:satOff val="12270"/>
              <a:lumOff val="1427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9352" tIns="149352" rIns="199136" bIns="224028" numCol="1" spcCol="1270" anchor="t" anchorCtr="0">
            <a:noAutofit/>
          </a:bodyPr>
          <a:lstStyle/>
          <a:p>
            <a:pPr marL="285750" lvl="1" indent="-285750" algn="l" defTabSz="1244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th-TH" sz="2800" kern="12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เลือกรูปแบบที่ต้องการพับกระดาษ</a:t>
            </a:r>
            <a:endParaRPr lang="en-US" sz="2800" kern="12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285750" lvl="1" indent="-285750" algn="l" defTabSz="1244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th-TH" sz="2800" kern="12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จำนวนที่จะพับในแต่ละแบบ</a:t>
            </a:r>
            <a:endParaRPr lang="en-US" sz="2800" kern="12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6758621" y="4138806"/>
            <a:ext cx="2623619" cy="1049447"/>
          </a:xfrm>
          <a:custGeom>
            <a:avLst/>
            <a:gdLst>
              <a:gd name="connsiteX0" fmla="*/ 0 w 2623619"/>
              <a:gd name="connsiteY0" fmla="*/ 0 h 1049447"/>
              <a:gd name="connsiteX1" fmla="*/ 2623619 w 2623619"/>
              <a:gd name="connsiteY1" fmla="*/ 0 h 1049447"/>
              <a:gd name="connsiteX2" fmla="*/ 2623619 w 2623619"/>
              <a:gd name="connsiteY2" fmla="*/ 1049447 h 1049447"/>
              <a:gd name="connsiteX3" fmla="*/ 0 w 2623619"/>
              <a:gd name="connsiteY3" fmla="*/ 1049447 h 1049447"/>
              <a:gd name="connsiteX4" fmla="*/ 0 w 2623619"/>
              <a:gd name="connsiteY4" fmla="*/ 0 h 1049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3619" h="1049447">
                <a:moveTo>
                  <a:pt x="0" y="0"/>
                </a:moveTo>
                <a:lnTo>
                  <a:pt x="2623619" y="0"/>
                </a:lnTo>
                <a:lnTo>
                  <a:pt x="2623619" y="1049447"/>
                </a:lnTo>
                <a:lnTo>
                  <a:pt x="0" y="104944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>
              <a:hueOff val="-2766585"/>
              <a:satOff val="4759"/>
              <a:lumOff val="10719"/>
              <a:alphaOff val="0"/>
            </a:schemeClr>
          </a:lnRef>
          <a:fillRef idx="1">
            <a:schemeClr val="accent2">
              <a:hueOff val="-2766585"/>
              <a:satOff val="4759"/>
              <a:lumOff val="10719"/>
              <a:alphaOff val="0"/>
            </a:schemeClr>
          </a:fillRef>
          <a:effectRef idx="0">
            <a:schemeClr val="accent2">
              <a:hueOff val="-2766585"/>
              <a:satOff val="4759"/>
              <a:lumOff val="1071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9136" tIns="113792" rIns="199136" bIns="113792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th-TH" sz="2800" kern="12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การสร้างแอปพลิเคชัน</a:t>
            </a:r>
            <a:endParaRPr lang="en-US" sz="2800" kern="12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6758621" y="5188254"/>
            <a:ext cx="2623619" cy="2986560"/>
          </a:xfrm>
          <a:custGeom>
            <a:avLst/>
            <a:gdLst>
              <a:gd name="connsiteX0" fmla="*/ 0 w 2623619"/>
              <a:gd name="connsiteY0" fmla="*/ 0 h 2986560"/>
              <a:gd name="connsiteX1" fmla="*/ 2623619 w 2623619"/>
              <a:gd name="connsiteY1" fmla="*/ 0 h 2986560"/>
              <a:gd name="connsiteX2" fmla="*/ 2623619 w 2623619"/>
              <a:gd name="connsiteY2" fmla="*/ 2986560 h 2986560"/>
              <a:gd name="connsiteX3" fmla="*/ 0 w 2623619"/>
              <a:gd name="connsiteY3" fmla="*/ 2986560 h 2986560"/>
              <a:gd name="connsiteX4" fmla="*/ 0 w 2623619"/>
              <a:gd name="connsiteY4" fmla="*/ 0 h 298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3619" h="2986560">
                <a:moveTo>
                  <a:pt x="0" y="0"/>
                </a:moveTo>
                <a:lnTo>
                  <a:pt x="2623619" y="0"/>
                </a:lnTo>
                <a:lnTo>
                  <a:pt x="2623619" y="2986560"/>
                </a:lnTo>
                <a:lnTo>
                  <a:pt x="0" y="29865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>
              <a:tint val="40000"/>
              <a:alpha val="90000"/>
              <a:hueOff val="-3101229"/>
              <a:satOff val="24540"/>
              <a:lumOff val="2855"/>
              <a:alphaOff val="0"/>
            </a:schemeClr>
          </a:lnRef>
          <a:fillRef idx="1">
            <a:schemeClr val="accent2">
              <a:tint val="40000"/>
              <a:alpha val="90000"/>
              <a:hueOff val="-3101229"/>
              <a:satOff val="24540"/>
              <a:lumOff val="2855"/>
              <a:alphaOff val="0"/>
            </a:schemeClr>
          </a:fillRef>
          <a:effectRef idx="0">
            <a:schemeClr val="accent2">
              <a:tint val="40000"/>
              <a:alpha val="90000"/>
              <a:hueOff val="-3101229"/>
              <a:satOff val="24540"/>
              <a:lumOff val="2855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9352" tIns="149352" rIns="199136" bIns="224028" numCol="1" spcCol="1270" anchor="t" anchorCtr="0">
            <a:noAutofit/>
          </a:bodyPr>
          <a:lstStyle/>
          <a:p>
            <a:pPr marL="285750" lvl="1" indent="-285750" algn="l" defTabSz="1244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th-TH" sz="2800" kern="12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พับกระดาษให้ได้จำนวนตามที่ออกแบบไว้</a:t>
            </a:r>
            <a:endParaRPr lang="en-US" sz="2800" kern="12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9749547" y="4138806"/>
            <a:ext cx="2623619" cy="1049447"/>
          </a:xfrm>
          <a:custGeom>
            <a:avLst/>
            <a:gdLst>
              <a:gd name="connsiteX0" fmla="*/ 0 w 2623619"/>
              <a:gd name="connsiteY0" fmla="*/ 0 h 1049447"/>
              <a:gd name="connsiteX1" fmla="*/ 2623619 w 2623619"/>
              <a:gd name="connsiteY1" fmla="*/ 0 h 1049447"/>
              <a:gd name="connsiteX2" fmla="*/ 2623619 w 2623619"/>
              <a:gd name="connsiteY2" fmla="*/ 1049447 h 1049447"/>
              <a:gd name="connsiteX3" fmla="*/ 0 w 2623619"/>
              <a:gd name="connsiteY3" fmla="*/ 1049447 h 1049447"/>
              <a:gd name="connsiteX4" fmla="*/ 0 w 2623619"/>
              <a:gd name="connsiteY4" fmla="*/ 0 h 1049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3619" h="1049447">
                <a:moveTo>
                  <a:pt x="0" y="0"/>
                </a:moveTo>
                <a:lnTo>
                  <a:pt x="2623619" y="0"/>
                </a:lnTo>
                <a:lnTo>
                  <a:pt x="2623619" y="1049447"/>
                </a:lnTo>
                <a:lnTo>
                  <a:pt x="0" y="1049447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>
              <a:hueOff val="-4149878"/>
              <a:satOff val="7138"/>
              <a:lumOff val="16079"/>
              <a:alphaOff val="0"/>
            </a:schemeClr>
          </a:lnRef>
          <a:fillRef idx="1">
            <a:schemeClr val="accent2">
              <a:hueOff val="-4149878"/>
              <a:satOff val="7138"/>
              <a:lumOff val="16079"/>
              <a:alphaOff val="0"/>
            </a:schemeClr>
          </a:fillRef>
          <a:effectRef idx="0">
            <a:schemeClr val="accent2">
              <a:hueOff val="-4149878"/>
              <a:satOff val="7138"/>
              <a:lumOff val="1607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9136" tIns="113792" rIns="199136" bIns="113792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th-TH" sz="2800" kern="12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การทดสอบ</a:t>
            </a:r>
            <a:endParaRPr lang="en-US" sz="2800" kern="12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9749547" y="5188254"/>
            <a:ext cx="2623619" cy="2986560"/>
          </a:xfrm>
          <a:custGeom>
            <a:avLst/>
            <a:gdLst>
              <a:gd name="connsiteX0" fmla="*/ 0 w 2623619"/>
              <a:gd name="connsiteY0" fmla="*/ 0 h 2986560"/>
              <a:gd name="connsiteX1" fmla="*/ 2623619 w 2623619"/>
              <a:gd name="connsiteY1" fmla="*/ 0 h 2986560"/>
              <a:gd name="connsiteX2" fmla="*/ 2623619 w 2623619"/>
              <a:gd name="connsiteY2" fmla="*/ 2986560 h 2986560"/>
              <a:gd name="connsiteX3" fmla="*/ 0 w 2623619"/>
              <a:gd name="connsiteY3" fmla="*/ 2986560 h 2986560"/>
              <a:gd name="connsiteX4" fmla="*/ 0 w 2623619"/>
              <a:gd name="connsiteY4" fmla="*/ 0 h 298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3619" h="2986560">
                <a:moveTo>
                  <a:pt x="0" y="0"/>
                </a:moveTo>
                <a:lnTo>
                  <a:pt x="2623619" y="0"/>
                </a:lnTo>
                <a:lnTo>
                  <a:pt x="2623619" y="2986560"/>
                </a:lnTo>
                <a:lnTo>
                  <a:pt x="0" y="29865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>
              <a:tint val="40000"/>
              <a:alpha val="90000"/>
              <a:hueOff val="-4651844"/>
              <a:satOff val="36810"/>
              <a:lumOff val="4282"/>
              <a:alphaOff val="0"/>
            </a:schemeClr>
          </a:lnRef>
          <a:fillRef idx="1">
            <a:schemeClr val="accent2">
              <a:tint val="40000"/>
              <a:alpha val="90000"/>
              <a:hueOff val="-4651844"/>
              <a:satOff val="36810"/>
              <a:lumOff val="4282"/>
              <a:alphaOff val="0"/>
            </a:schemeClr>
          </a:fillRef>
          <a:effectRef idx="0">
            <a:schemeClr val="accent2">
              <a:tint val="40000"/>
              <a:alpha val="90000"/>
              <a:hueOff val="-4651844"/>
              <a:satOff val="36810"/>
              <a:lumOff val="4282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49352" tIns="149352" rIns="199136" bIns="224028" numCol="1" spcCol="1270" anchor="t" anchorCtr="0">
            <a:noAutofit/>
          </a:bodyPr>
          <a:lstStyle/>
          <a:p>
            <a:pPr marL="285750" lvl="1" indent="-285750" algn="l" defTabSz="1244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th-TH" sz="2800" kern="12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ตรวจสอบว่าได้รูปร่างและจำนวนตามที่ออกแบบไว้หรือไม่</a:t>
            </a:r>
            <a:endParaRPr lang="en-US" sz="2800" kern="12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613119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8" grpId="0" animBg="1"/>
      <p:bldP spid="30" grpId="0" animBg="1"/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192737" y="3422501"/>
            <a:ext cx="10601739" cy="246146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ให้ผู้เรียนศึกษาเนื้อหาจากในหนังสือเรียนบทที่ </a:t>
            </a:r>
            <a:r>
              <a:rPr lang="en-US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 </a:t>
            </a:r>
          </a:p>
          <a:p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หัวข้อ</a:t>
            </a:r>
            <a:r>
              <a:rPr lang="en-US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</a:t>
            </a:r>
            <a:r>
              <a:rPr lang="en-US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</a:t>
            </a:r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การออกแบบการพัฒนาแอปพลิเคชัน</a:t>
            </a:r>
            <a:endParaRPr lang="en-US" sz="6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62406671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08640" y="464787"/>
            <a:ext cx="9787012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1.2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การวางแผนการพัฒนาแอปพลิเคชัน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1621" y="2178784"/>
            <a:ext cx="11572101" cy="194925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	</a:t>
            </a:r>
            <a:r>
              <a:rPr kumimoji="0" lang="th-TH" sz="40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ใช้เทคนิคกระดานคัมบัง (</a:t>
            </a:r>
            <a:r>
              <a:rPr kumimoji="0" lang="en-US" sz="4000" b="1" i="0" u="none" strike="noStrike" cap="none" spc="0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Kanban</a:t>
            </a:r>
            <a:r>
              <a:rPr kumimoji="0" lang="en-US" sz="4000" b="1" i="0" u="none" strike="noStrike" cap="none" spc="0" normalizeH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Board</a:t>
            </a:r>
            <a:r>
              <a:rPr kumimoji="0" lang="th-TH" sz="40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)</a:t>
            </a:r>
            <a:r>
              <a:rPr kumimoji="0" lang="en-US" sz="40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</a:t>
            </a:r>
            <a:r>
              <a:rPr kumimoji="0" lang="th-TH" sz="40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โดยนำกระดาษแต่ละใบมาติดไว้บนกระดาน</a:t>
            </a:r>
            <a:r>
              <a:rPr kumimoji="0" lang="th-TH" sz="4000" b="1" i="0" u="none" strike="noStrike" cap="none" spc="0" normalizeH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เพื่อกำหนดเฟสต่าง ๆ ในกับงานย่อย สำหรับแอปพลิเคชันที่ไม่ซับซ้อนมาก อาจแบ่งออกเป็น </a:t>
            </a:r>
            <a:r>
              <a:rPr kumimoji="0" lang="en-US" sz="4000" b="1" i="0" u="none" strike="noStrike" cap="none" spc="0" normalizeH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3</a:t>
            </a:r>
            <a:r>
              <a:rPr kumimoji="0" lang="th-TH" sz="4000" b="1" i="0" u="none" strike="noStrike" cap="none" spc="0" normalizeH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 เฟส คือ</a:t>
            </a:r>
            <a:endParaRPr kumimoji="0" lang="en-US" sz="4000" b="1" i="0" u="none" strike="noStrike" cap="none" spc="0" normalizeH="0" baseline="0" dirty="0">
              <a:ln>
                <a:noFill/>
              </a:ln>
              <a:solidFill>
                <a:srgbClr val="0070C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1883389527"/>
              </p:ext>
            </p:extLst>
          </p:nvPr>
        </p:nvGraphicFramePr>
        <p:xfrm>
          <a:off x="772407" y="4402074"/>
          <a:ext cx="11605123" cy="42515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848A893E-605E-4524-9615-FBF13747C587}"/>
              </a:ext>
            </a:extLst>
          </p:cNvPr>
          <p:cNvGrpSpPr/>
          <p:nvPr/>
        </p:nvGrpSpPr>
        <p:grpSpPr>
          <a:xfrm>
            <a:off x="5661518" y="5817196"/>
            <a:ext cx="2105956" cy="2648892"/>
            <a:chOff x="4695027" y="2629577"/>
            <a:chExt cx="2702560" cy="318588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" name="Rounded Rectangle 30">
              <a:extLst>
                <a:ext uri="{FF2B5EF4-FFF2-40B4-BE49-F238E27FC236}">
                  <a16:creationId xmlns:a16="http://schemas.microsoft.com/office/drawing/2014/main" id="{9DA51FB3-C1C7-4C64-81D0-6D6B71DF3037}"/>
                </a:ext>
              </a:extLst>
            </p:cNvPr>
            <p:cNvSpPr/>
            <p:nvPr/>
          </p:nvSpPr>
          <p:spPr>
            <a:xfrm>
              <a:off x="4815379" y="2767584"/>
              <a:ext cx="2371344" cy="2907792"/>
            </a:xfrm>
            <a:prstGeom prst="roundRect">
              <a:avLst>
                <a:gd name="adj" fmla="val 14096"/>
              </a:avLst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7BFFC5D-3F70-4106-ADAE-97B0F95F14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648" b="96976" l="34468" r="64340"/>
                      </a14:imgEffect>
                      <a14:imgEffect>
                        <a14:sharpenSoften amount="3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19" r="34055"/>
            <a:stretch/>
          </p:blipFill>
          <p:spPr>
            <a:xfrm>
              <a:off x="4695027" y="2629577"/>
              <a:ext cx="2702560" cy="3185888"/>
            </a:xfrm>
            <a:prstGeom prst="rect">
              <a:avLst/>
            </a:prstGeom>
            <a:effectLst/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B3974EF-B774-4430-9E1A-7A157A8D0A8F}"/>
              </a:ext>
            </a:extLst>
          </p:cNvPr>
          <p:cNvGrpSpPr/>
          <p:nvPr/>
        </p:nvGrpSpPr>
        <p:grpSpPr>
          <a:xfrm>
            <a:off x="9615458" y="5853498"/>
            <a:ext cx="2175769" cy="2645290"/>
            <a:chOff x="7549986" y="2629577"/>
            <a:chExt cx="2783839" cy="318588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Rounded Rectangle 31">
              <a:extLst>
                <a:ext uri="{FF2B5EF4-FFF2-40B4-BE49-F238E27FC236}">
                  <a16:creationId xmlns:a16="http://schemas.microsoft.com/office/drawing/2014/main" id="{E01379BC-EFCE-45D2-91A3-20390C15035D}"/>
                </a:ext>
              </a:extLst>
            </p:cNvPr>
            <p:cNvSpPr/>
            <p:nvPr/>
          </p:nvSpPr>
          <p:spPr>
            <a:xfrm>
              <a:off x="7654865" y="2767584"/>
              <a:ext cx="2371344" cy="2907792"/>
            </a:xfrm>
            <a:prstGeom prst="roundRect">
              <a:avLst>
                <a:gd name="adj" fmla="val 14096"/>
              </a:avLst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DB23E9F-C0AA-4DCE-B5BD-47131960F1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728" b="98272" l="66383" r="96511"/>
                      </a14:imgEffect>
                      <a14:imgEffect>
                        <a14:sharpenSoften amount="3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569"/>
            <a:stretch/>
          </p:blipFill>
          <p:spPr>
            <a:xfrm>
              <a:off x="7549986" y="2629577"/>
              <a:ext cx="2783839" cy="3185888"/>
            </a:xfrm>
            <a:prstGeom prst="rect">
              <a:avLst/>
            </a:prstGeom>
            <a:effectLst/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723E626-EBC3-423F-B267-B08410C23729}"/>
              </a:ext>
            </a:extLst>
          </p:cNvPr>
          <p:cNvGrpSpPr/>
          <p:nvPr/>
        </p:nvGrpSpPr>
        <p:grpSpPr>
          <a:xfrm>
            <a:off x="1567198" y="5823734"/>
            <a:ext cx="2105956" cy="2685043"/>
            <a:chOff x="1954049" y="2629577"/>
            <a:chExt cx="2680018" cy="318588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" name="Rounded Rectangle 4">
              <a:extLst>
                <a:ext uri="{FF2B5EF4-FFF2-40B4-BE49-F238E27FC236}">
                  <a16:creationId xmlns:a16="http://schemas.microsoft.com/office/drawing/2014/main" id="{94248FD2-54F1-4E58-9D72-0DD19CA66300}"/>
                </a:ext>
              </a:extLst>
            </p:cNvPr>
            <p:cNvSpPr/>
            <p:nvPr/>
          </p:nvSpPr>
          <p:spPr>
            <a:xfrm>
              <a:off x="2066544" y="2767584"/>
              <a:ext cx="2371344" cy="2907792"/>
            </a:xfrm>
            <a:prstGeom prst="roundRect">
              <a:avLst>
                <a:gd name="adj" fmla="val 14096"/>
              </a:avLst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D454F18-5F78-4ECD-A1DD-2068F34D61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296" b="100000" l="85" r="32085"/>
                      </a14:imgEffect>
                      <a14:imgEffect>
                        <a14:sharpenSoften amount="3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853"/>
            <a:stretch/>
          </p:blipFill>
          <p:spPr>
            <a:xfrm>
              <a:off x="1954049" y="2629577"/>
              <a:ext cx="2680018" cy="3185888"/>
            </a:xfrm>
            <a:prstGeom prst="rect">
              <a:avLst/>
            </a:prstGeom>
            <a:effectLst/>
          </p:spPr>
        </p:pic>
      </p:grpSp>
    </p:spTree>
    <p:extLst>
      <p:ext uri="{BB962C8B-B14F-4D97-AF65-F5344CB8AC3E}">
        <p14:creationId xmlns:p14="http://schemas.microsoft.com/office/powerpoint/2010/main" val="29714110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08640" y="464787"/>
            <a:ext cx="9720751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1.2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การวางแผนการพัฒนาแอปพลิเคชัน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84430" y="8029471"/>
            <a:ext cx="3818353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ตัวอย่างกระดานคัมบัง</a:t>
            </a:r>
            <a:endParaRPr kumimoji="0" lang="en-US" sz="4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8B60173-BB77-4AEA-A389-75ADBE6C8412}"/>
              </a:ext>
            </a:extLst>
          </p:cNvPr>
          <p:cNvGrpSpPr/>
          <p:nvPr/>
        </p:nvGrpSpPr>
        <p:grpSpPr>
          <a:xfrm>
            <a:off x="692459" y="2376865"/>
            <a:ext cx="5386712" cy="5017618"/>
            <a:chOff x="7494104" y="1794143"/>
            <a:chExt cx="4301656" cy="37542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Folded Corner 2">
              <a:extLst>
                <a:ext uri="{FF2B5EF4-FFF2-40B4-BE49-F238E27FC236}">
                  <a16:creationId xmlns:a16="http://schemas.microsoft.com/office/drawing/2014/main" id="{F7BEA5CF-9B69-4EDA-988C-6137E1605EA4}"/>
                </a:ext>
              </a:extLst>
            </p:cNvPr>
            <p:cNvSpPr/>
            <p:nvPr/>
          </p:nvSpPr>
          <p:spPr>
            <a:xfrm>
              <a:off x="7494104" y="1794143"/>
              <a:ext cx="4301656" cy="3754250"/>
            </a:xfrm>
            <a:prstGeom prst="foldedCorner">
              <a:avLst/>
            </a:prstGeom>
            <a:solidFill>
              <a:srgbClr val="C1E1FF"/>
            </a:solidFill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400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5D5EF40-B909-465A-A6A7-BA70D493EB13}"/>
                </a:ext>
              </a:extLst>
            </p:cNvPr>
            <p:cNvSpPr txBox="1"/>
            <p:nvPr/>
          </p:nvSpPr>
          <p:spPr>
            <a:xfrm>
              <a:off x="7494104" y="2059150"/>
              <a:ext cx="4301656" cy="1297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2800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ให้โปรแกรมกำหนดส่วนลดให้ลูกค้าได้</a:t>
              </a:r>
            </a:p>
            <a:p>
              <a:pPr algn="ctr"/>
              <a:r>
                <a:rPr lang="th-TH" sz="28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แก้ไขโปรแกรมให้คำนวณส่วนลดตามที่ต้องการ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00C60DD-6BFE-471E-97D4-085AB688D728}"/>
                </a:ext>
              </a:extLst>
            </p:cNvPr>
            <p:cNvSpPr txBox="1"/>
            <p:nvPr/>
          </p:nvSpPr>
          <p:spPr>
            <a:xfrm>
              <a:off x="7699982" y="3226310"/>
              <a:ext cx="4095778" cy="14968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th-TH" sz="2800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ความสำคัญ</a:t>
              </a:r>
              <a:r>
                <a:rPr lang="th-TH" sz="28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	    มาก</a:t>
              </a:r>
            </a:p>
            <a:p>
              <a:pPr algn="l"/>
              <a:r>
                <a:rPr lang="th-TH" sz="2800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ประเภทงาน</a:t>
              </a:r>
              <a:r>
                <a:rPr lang="th-TH" sz="28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	    ฟีเจอร์กำหนดส่วนลด</a:t>
              </a:r>
            </a:p>
            <a:p>
              <a:pPr algn="l"/>
              <a:r>
                <a:rPr lang="th-TH" sz="2800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กำหนดเวลาแล้วเสร็จ</a:t>
              </a:r>
              <a:r>
                <a:rPr lang="en-US" sz="28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	    3 </a:t>
              </a:r>
              <a:r>
                <a:rPr lang="th-TH" sz="28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สิงหาคม </a:t>
              </a:r>
              <a:r>
                <a:rPr lang="en-US" sz="4000" dirty="0" err="1">
                  <a:latin typeface="TH Sarabun New" panose="020B0500040200020003" pitchFamily="34" charset="-34"/>
                  <a:cs typeface="TH Sarabun New" panose="020B0500040200020003" pitchFamily="34" charset="-34"/>
                </a:rPr>
                <a:t>xxxx</a:t>
              </a:r>
              <a:endParaRPr lang="th-TH" sz="4000" dirty="0"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  <a:p>
              <a:pPr algn="l"/>
              <a:r>
                <a:rPr lang="th-TH" sz="2800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ผู้รับผิดชอบ</a:t>
              </a:r>
              <a:r>
                <a:rPr lang="th-TH" sz="28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	    พิม ลัลลลิต</a:t>
              </a: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00481D87-D431-4A56-9D67-2FDC9435422C}"/>
              </a:ext>
            </a:extLst>
          </p:cNvPr>
          <p:cNvSpPr/>
          <p:nvPr/>
        </p:nvSpPr>
        <p:spPr>
          <a:xfrm>
            <a:off x="885281" y="2513647"/>
            <a:ext cx="4898021" cy="1352661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400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04CF066-6EFE-41D1-B830-D77B4034D627}"/>
              </a:ext>
            </a:extLst>
          </p:cNvPr>
          <p:cNvSpPr/>
          <p:nvPr/>
        </p:nvSpPr>
        <p:spPr>
          <a:xfrm>
            <a:off x="807201" y="4136832"/>
            <a:ext cx="5101832" cy="2248602"/>
          </a:xfrm>
          <a:prstGeom prst="rect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4000"/>
          </a:p>
        </p:txBody>
      </p:sp>
      <p:sp>
        <p:nvSpPr>
          <p:cNvPr id="20" name="Line Callout 2 19"/>
          <p:cNvSpPr/>
          <p:nvPr/>
        </p:nvSpPr>
        <p:spPr>
          <a:xfrm>
            <a:off x="7566992" y="2784658"/>
            <a:ext cx="4943060" cy="1554272"/>
          </a:xfrm>
          <a:prstGeom prst="borderCallout2">
            <a:avLst>
              <a:gd name="adj1" fmla="val 20455"/>
              <a:gd name="adj2" fmla="val -1362"/>
              <a:gd name="adj3" fmla="val 18750"/>
              <a:gd name="adj4" fmla="val -16667"/>
              <a:gd name="adj5" fmla="val 109708"/>
              <a:gd name="adj6" fmla="val -62050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ความสำคัญของงาน เช่น วิกฤต (</a:t>
            </a:r>
            <a:r>
              <a:rPr lang="en-US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critical</a:t>
            </a:r>
            <a:r>
              <a:rPr lang="th-TH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)</a:t>
            </a:r>
            <a:r>
              <a:rPr lang="en-US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 </a:t>
            </a:r>
            <a:r>
              <a:rPr lang="th-TH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สำคัญมาก (</a:t>
            </a:r>
            <a:r>
              <a:rPr lang="en-US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major</a:t>
            </a:r>
            <a:r>
              <a:rPr lang="th-TH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)</a:t>
            </a:r>
            <a:r>
              <a:rPr lang="en-US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 </a:t>
            </a:r>
            <a:r>
              <a:rPr lang="th-TH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ปกติ (</a:t>
            </a:r>
            <a:r>
              <a:rPr lang="en-US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normal) </a:t>
            </a:r>
            <a:r>
              <a:rPr lang="th-TH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ไม่เร่งด่วน </a:t>
            </a:r>
            <a:r>
              <a:rPr lang="en-US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(minor)</a:t>
            </a:r>
            <a:endParaRPr kumimoji="0" lang="en-US" sz="32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8" name="Line Callout 2 17"/>
          <p:cNvSpPr/>
          <p:nvPr/>
        </p:nvSpPr>
        <p:spPr>
          <a:xfrm>
            <a:off x="7566992" y="2107096"/>
            <a:ext cx="4943060" cy="569387"/>
          </a:xfrm>
          <a:prstGeom prst="borderCallout2">
            <a:avLst>
              <a:gd name="adj1" fmla="val 16423"/>
              <a:gd name="adj2" fmla="val -1899"/>
              <a:gd name="adj3" fmla="val 18750"/>
              <a:gd name="adj4" fmla="val -16667"/>
              <a:gd name="adj5" fmla="val 214105"/>
              <a:gd name="adj6" fmla="val -42596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คำอธิบายรายละเอียดของงาน</a:t>
            </a:r>
            <a:endParaRPr kumimoji="0" lang="en-US" sz="32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21" name="Line Callout 2 20"/>
          <p:cNvSpPr/>
          <p:nvPr/>
        </p:nvSpPr>
        <p:spPr>
          <a:xfrm>
            <a:off x="7566992" y="4479907"/>
            <a:ext cx="4943060" cy="1554272"/>
          </a:xfrm>
          <a:prstGeom prst="borderCallout2">
            <a:avLst>
              <a:gd name="adj1" fmla="val 18750"/>
              <a:gd name="adj2" fmla="val -2167"/>
              <a:gd name="adj3" fmla="val 18750"/>
              <a:gd name="adj4" fmla="val -16667"/>
              <a:gd name="adj5" fmla="val 33330"/>
              <a:gd name="adj6" fmla="val -46881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ประเภทของงาน เช่น ลักษณะเฉพาะหรือฟีเจอร์ </a:t>
            </a:r>
            <a:r>
              <a:rPr lang="en-US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(feature</a:t>
            </a:r>
            <a:r>
              <a:rPr lang="th-TH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)</a:t>
            </a:r>
            <a:r>
              <a:rPr lang="en-US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 </a:t>
            </a:r>
            <a:r>
              <a:rPr lang="th-TH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ความผิดพลาดที่ต้องแก้ไข (</a:t>
            </a:r>
            <a:r>
              <a:rPr lang="en-US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bug</a:t>
            </a:r>
            <a:r>
              <a:rPr lang="th-TH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)</a:t>
            </a:r>
            <a:r>
              <a:rPr lang="en-US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 </a:t>
            </a:r>
            <a:r>
              <a:rPr lang="th-TH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งานอื่น ๆ</a:t>
            </a:r>
            <a:endParaRPr kumimoji="0" lang="en-US" sz="32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22" name="Line Callout 2 21"/>
          <p:cNvSpPr/>
          <p:nvPr/>
        </p:nvSpPr>
        <p:spPr>
          <a:xfrm>
            <a:off x="7566992" y="6190108"/>
            <a:ext cx="4943060" cy="569387"/>
          </a:xfrm>
          <a:prstGeom prst="borderCallout2">
            <a:avLst>
              <a:gd name="adj1" fmla="val 18750"/>
              <a:gd name="adj2" fmla="val -1899"/>
              <a:gd name="adj3" fmla="val 18750"/>
              <a:gd name="adj4" fmla="val -16667"/>
              <a:gd name="adj5" fmla="val -131087"/>
              <a:gd name="adj6" fmla="val -38951"/>
            </a:avLst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เวลากำหนดแล้วเสร็จ</a:t>
            </a:r>
            <a:endParaRPr kumimoji="0" lang="en-US" sz="32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23" name="Line Callout 2 22"/>
          <p:cNvSpPr/>
          <p:nvPr/>
        </p:nvSpPr>
        <p:spPr>
          <a:xfrm>
            <a:off x="7566992" y="6936030"/>
            <a:ext cx="4943060" cy="569387"/>
          </a:xfrm>
          <a:prstGeom prst="borderCallout2">
            <a:avLst>
              <a:gd name="adj1" fmla="val 18750"/>
              <a:gd name="adj2" fmla="val -1631"/>
              <a:gd name="adj3" fmla="val 18750"/>
              <a:gd name="adj4" fmla="val -16667"/>
              <a:gd name="adj5" fmla="val -133046"/>
              <a:gd name="adj6" fmla="val -62417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2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ผู้รับผิดชอบ</a:t>
            </a:r>
            <a:endParaRPr kumimoji="0" lang="en-US" sz="32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8858178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08640" y="464787"/>
            <a:ext cx="9548473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1.2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การวางแผนการพัฒนาแอปพลิเคชัน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2699304748"/>
              </p:ext>
            </p:extLst>
          </p:nvPr>
        </p:nvGraphicFramePr>
        <p:xfrm>
          <a:off x="772407" y="2067338"/>
          <a:ext cx="11605123" cy="5897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68126" y="7819520"/>
            <a:ext cx="5850962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ตัวอย่างการแบ่งเฟสกระดานคัมบัง</a:t>
            </a:r>
            <a:endParaRPr kumimoji="0" lang="en-US" sz="4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82136" y="3657858"/>
            <a:ext cx="1680028" cy="178904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82136" y="5446901"/>
            <a:ext cx="1680028" cy="178904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36763" y="3605109"/>
            <a:ext cx="1680028" cy="178904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36763" y="5394152"/>
            <a:ext cx="1680028" cy="178904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93607" y="3592079"/>
            <a:ext cx="1680028" cy="178904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50320" y="3629139"/>
            <a:ext cx="1680028" cy="178904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50320" y="5418182"/>
            <a:ext cx="1680028" cy="178904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07164" y="3616109"/>
            <a:ext cx="1680028" cy="1789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65186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08640" y="464787"/>
            <a:ext cx="9548473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1.2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การวางแผนการพัฒนาแอปพลิเคชัน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7224" y="2052956"/>
            <a:ext cx="12011301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ให้นักเรียนช่วยกันกำหนดคุณลักษณะของการ์ดคัมบังของงานตัดกระดาษ</a:t>
            </a:r>
            <a:endParaRPr kumimoji="0" lang="en-US" sz="48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2" name="Vertical Scroll 1"/>
          <p:cNvSpPr/>
          <p:nvPr/>
        </p:nvSpPr>
        <p:spPr>
          <a:xfrm>
            <a:off x="2421693" y="3124116"/>
            <a:ext cx="8322365" cy="5361384"/>
          </a:xfrm>
          <a:prstGeom prst="verticalScroll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th-TH" sz="2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งานตัดกระดาษ</a:t>
            </a:r>
          </a:p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0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-------------------------------------</a:t>
            </a:r>
          </a:p>
          <a:p>
            <a:pPr marR="0" indent="517525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000" b="1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ความสำคัญ	</a:t>
            </a:r>
            <a:r>
              <a:rPr lang="en-US" sz="4000" b="1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	 </a:t>
            </a:r>
            <a:r>
              <a:rPr lang="en-US" sz="40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______________</a:t>
            </a:r>
            <a:endParaRPr lang="th-TH" sz="4000" dirty="0"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indent="517525" algn="l" defTabSz="1300480"/>
            <a:r>
              <a:rPr lang="th-TH" sz="4000" b="1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ประเภทงาน</a:t>
            </a:r>
            <a:r>
              <a:rPr lang="en-US" sz="4000" b="1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		</a:t>
            </a:r>
            <a:r>
              <a:rPr lang="en-US" sz="40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 ______________</a:t>
            </a:r>
            <a:endParaRPr lang="th-TH" sz="4000" b="1" dirty="0"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indent="517525" algn="l" defTabSz="1300480"/>
            <a:r>
              <a:rPr lang="th-TH" sz="4000" b="1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กำหนดเวลาแล้วเสร็จ</a:t>
            </a:r>
            <a:r>
              <a:rPr lang="en-US" sz="4000" b="1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	</a:t>
            </a:r>
            <a:r>
              <a:rPr lang="en-US" sz="40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 ______________</a:t>
            </a:r>
            <a:endParaRPr lang="th-TH" sz="4000" b="1" dirty="0"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indent="517525" algn="l" defTabSz="1300480"/>
            <a:r>
              <a:rPr lang="th-TH" sz="4000" b="1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ผู้รับผิดชอบ</a:t>
            </a:r>
            <a:r>
              <a:rPr lang="en-US" sz="4000" b="1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		</a:t>
            </a:r>
            <a:r>
              <a:rPr lang="en-US" sz="4000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 ______________</a:t>
            </a:r>
            <a:endParaRPr lang="th-TH" sz="4000" dirty="0"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  <a:p>
            <a:pPr indent="517525" algn="l" defTabSz="1300480"/>
            <a:r>
              <a:rPr lang="th-TH" sz="2000" b="1" dirty="0"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 </a:t>
            </a:r>
            <a:endParaRPr lang="en-US" sz="2000" b="1" dirty="0"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814714984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08640" y="464787"/>
            <a:ext cx="8620821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กิจกรรมที่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1.1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4129" y="2233893"/>
            <a:ext cx="11464249" cy="3426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5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	ให้นักเรียนใช้การ์ดคัมบัง วางแผนการพัฒนาแอปพลิเคชันในการจัดเวรทำความสะอาดห้องเรียนให้เหมาะสมกับความต้องการของเพื่อนในห้อง และครบทุกงาน เช่น งานกวาดพื้น ถูพื้น จัดโต๊ะเก้าอี้ ทิ้งขยะ</a:t>
            </a:r>
            <a:endParaRPr kumimoji="0" lang="en-US" sz="54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16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131" y="580617"/>
            <a:ext cx="754174" cy="75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9528D34-65A7-4FAB-83A2-51C64E1BBD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9050" y="4488280"/>
            <a:ext cx="4076700" cy="421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1424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08640" y="464787"/>
            <a:ext cx="8620821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ใบกิจกรรรมที่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6.1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สรรสร้างของขวัญ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503" y="2044950"/>
            <a:ext cx="11756207" cy="6750566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	นักเรียนต้องการทำของขวัญให้กับเพื่อน 5 คน โดยการพับกระดาษออกมาเป็นรูปต่าง ๆ อย่างน้อย 3 รูปแบบ และรวบรวมกระดาษที่พับแล้วใส่ขวดโหล </a:t>
            </a:r>
            <a:r>
              <a:rPr lang="en-US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5</a:t>
            </a:r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ขวด สำหรับเพื่อนแต่ละคน โดยแต่ละขวดใส่กระดาษที่พับแตกต่างกันดังนี้</a:t>
            </a:r>
          </a:p>
          <a:p>
            <a:pPr algn="l" fontAlgn="base"/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	ขวดที่ 1 ใส่กระดาษที่พับรูปที่ 1 และรูปที่ 3 </a:t>
            </a:r>
          </a:p>
          <a:p>
            <a:pPr algn="l" fontAlgn="base"/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	ขวดที่ 2 ใส่กระดาษที่พับรูปที่ 2 และรูปที่ 3</a:t>
            </a:r>
          </a:p>
          <a:p>
            <a:pPr algn="l" fontAlgn="base"/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	ขวดที่ 3 ใส่กระดาษที่พับรูปที่ 1 รูปที่ 2 และรูปที่ 3 </a:t>
            </a:r>
          </a:p>
          <a:p>
            <a:pPr algn="l" fontAlgn="base"/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	ขวดที่ 4 ใส่กระดาษที่พับรูปที่  3</a:t>
            </a:r>
          </a:p>
          <a:p>
            <a:pPr algn="l" fontAlgn="base"/>
            <a:r>
              <a:rPr lang="th-TH" sz="4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	ขวดที่ 5 ใส่กระดาษที่พับรูปที่ 1 และรูปที่ 2</a:t>
            </a:r>
            <a:endParaRPr kumimoji="0" lang="en-US" sz="48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89785454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46101" y="427533"/>
            <a:ext cx="5665012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ทบทวนความรู้ก่อนเรียน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5953481"/>
              </p:ext>
            </p:extLst>
          </p:nvPr>
        </p:nvGraphicFramePr>
        <p:xfrm>
          <a:off x="1097280" y="2752250"/>
          <a:ext cx="11106443" cy="54321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2" descr="C:\Users\tkron\Downloads\pic-actPowerCSM1\sumary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3886" y="465538"/>
            <a:ext cx="73152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15319" y="2659866"/>
            <a:ext cx="1261564" cy="18723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500" b="0" i="0" u="none" strike="noStrike" cap="none" spc="0" normalizeH="0" baseline="0" dirty="0">
                <a:ln>
                  <a:noFill/>
                </a:ln>
                <a:solidFill>
                  <a:srgbClr val="0000FF"/>
                </a:solidFill>
                <a:effectLst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</a:t>
            </a:r>
            <a:endParaRPr kumimoji="0" lang="en-US" sz="11500" b="0" i="0" u="none" strike="noStrike" cap="none" spc="0" normalizeH="0" baseline="0" dirty="0">
              <a:ln>
                <a:noFill/>
              </a:ln>
              <a:solidFill>
                <a:srgbClr val="0000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07419" y="4684573"/>
            <a:ext cx="1261564" cy="18723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500" b="0" i="0" u="none" strike="noStrike" cap="none" spc="0" normalizeH="0" baseline="0" dirty="0">
                <a:ln>
                  <a:noFill/>
                </a:ln>
                <a:solidFill>
                  <a:srgbClr val="0000FF"/>
                </a:solidFill>
                <a:effectLst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</a:t>
            </a:r>
            <a:endParaRPr kumimoji="0" lang="en-US" sz="11500" b="0" i="0" u="none" strike="noStrike" cap="none" spc="0" normalizeH="0" baseline="0" dirty="0">
              <a:ln>
                <a:noFill/>
              </a:ln>
              <a:solidFill>
                <a:srgbClr val="0000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07419" y="6556880"/>
            <a:ext cx="1261564" cy="18723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500" b="0" i="0" u="none" strike="noStrike" cap="none" spc="0" normalizeH="0" baseline="0" dirty="0">
                <a:ln>
                  <a:noFill/>
                </a:ln>
                <a:solidFill>
                  <a:srgbClr val="0000FF"/>
                </a:solidFill>
                <a:effectLst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</a:t>
            </a:r>
            <a:endParaRPr kumimoji="0" lang="en-US" sz="11500" b="0" i="0" u="none" strike="noStrike" cap="none" spc="0" normalizeH="0" baseline="0" dirty="0">
              <a:ln>
                <a:noFill/>
              </a:ln>
              <a:solidFill>
                <a:srgbClr val="0000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5392907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08640" y="464787"/>
            <a:ext cx="10224334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ใบกิจกรรรมที่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6.1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สรรสร้างของขวัญ (ต่อ)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6728" y="1818250"/>
            <a:ext cx="11464249" cy="68736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463550" indent="-463550" algn="l"/>
            <a:r>
              <a:rPr lang="en-US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 </a:t>
            </a:r>
            <a:r>
              <a:rPr lang="th-TH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ผู้สอนแบ่งผู้เรียนออกเป็นกลุ่ม กลุ่มละ 6 คน แต่ละกลุ่มส่งตัวแทนออกมารับใบกิจกรรมที่ 6.1 และการ์ดคัมบัง</a:t>
            </a:r>
          </a:p>
          <a:p>
            <a:pPr marL="463550" indent="-463550" algn="l"/>
            <a:r>
              <a:rPr lang="en-US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 </a:t>
            </a:r>
            <a:r>
              <a:rPr lang="th-TH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ผู้สอนและผู้เรียนร่วมกันสนทนาในประเด็นต่อไปนี้ </a:t>
            </a:r>
            <a:endParaRPr lang="en-US" sz="4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463550" indent="-463550" algn="l"/>
            <a:r>
              <a:rPr lang="en-US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	2.1 </a:t>
            </a:r>
            <a:r>
              <a:rPr lang="th-TH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แต่ละกลุ่มจะพับกระดาษเป็นรูปอะไรบ้าง และจำนวนเท่าใด</a:t>
            </a:r>
            <a:endParaRPr lang="en-US" sz="4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463550" indent="-463550" algn="l"/>
            <a:r>
              <a:rPr lang="en-US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	2.2 </a:t>
            </a:r>
            <a:r>
              <a:rPr lang="th-TH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แต่ละกลุ่มต้องทำงานอะไรบ้าง และใครเป็นผู้รับผิดชอบ</a:t>
            </a:r>
            <a:endParaRPr lang="en-US" sz="4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463550" indent="-463550" algn="l"/>
            <a:r>
              <a:rPr lang="en-US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	2.3 </a:t>
            </a:r>
            <a:r>
              <a:rPr lang="th-TH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แต่ละกลุ่มมีการจัดลำดับความสำคัญของงานที่ทำอย่างไร</a:t>
            </a:r>
            <a:endParaRPr lang="en-US" sz="4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463550" indent="-463550" algn="l"/>
            <a:r>
              <a:rPr lang="en-US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	2.4 </a:t>
            </a:r>
            <a:r>
              <a:rPr lang="th-TH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เวลาที่ใช้ในการทำงานแต่ละงาน</a:t>
            </a:r>
            <a:endParaRPr lang="en-US" sz="4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463550" indent="-463550" algn="l"/>
            <a:r>
              <a:rPr lang="en-US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3. </a:t>
            </a:r>
            <a:r>
              <a:rPr lang="th-TH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ให้ผู้เรียนทำใบกิจกรรมที่ 6.1 สรรสร้างของขวัญ ในข้อ 2 และ 3 ให้เสร็จครบทุกกลุ่ม จากนั้นให้แต่ละกลุ่มส่งตัวแทนนำการ์ดคัมบังมาติดที่กระดานคัมบังหน้าชั้นเรียน ในช่องสิ่งที่ต้องทำ (</a:t>
            </a:r>
            <a:r>
              <a:rPr lang="en-US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To do)</a:t>
            </a:r>
            <a:endParaRPr lang="th-TH" sz="4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27041944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08640" y="464787"/>
            <a:ext cx="10224334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ใบกิจกรรรมที่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6.1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สรรสร้างของขวัญ (ต่อ)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745163" y="4957763"/>
            <a:ext cx="1300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739595"/>
              </p:ext>
            </p:extLst>
          </p:nvPr>
        </p:nvGraphicFramePr>
        <p:xfrm>
          <a:off x="668354" y="2056884"/>
          <a:ext cx="11795554" cy="5351184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7339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96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39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339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339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ลำดับที่</a:t>
                      </a:r>
                      <a:endParaRPr lang="th-TH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รายละเอียดของงานที่ทำ</a:t>
                      </a:r>
                      <a:endParaRPr lang="th-TH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ระดับความสำคัญ</a:t>
                      </a:r>
                      <a:endParaRPr lang="th-TH" sz="280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ผู้รับผิดชอบ</a:t>
                      </a:r>
                      <a:endParaRPr lang="th-TH" sz="280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ระยะเวลา</a:t>
                      </a:r>
                      <a:endParaRPr lang="th-TH" sz="280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1</a:t>
                      </a:r>
                      <a:endParaRPr lang="en-US" sz="280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ตัดกระดาษสำหรับพับรูปที่ 1 คือ รูป…………</a:t>
                      </a: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</a:t>
                      </a:r>
                      <a:endParaRPr lang="th-TH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ตัดกระดาษสำหรับพับรูปที่ 2 คือ รูป…………</a:t>
                      </a: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……..</a:t>
                      </a:r>
                      <a:endParaRPr lang="th-TH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ตัดกระดาษสำหรับพับรูปที่ 3 คือ รูป…………</a:t>
                      </a: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……..</a:t>
                      </a:r>
                      <a:endParaRPr lang="th-TH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………………….</a:t>
                      </a:r>
                      <a:br>
                        <a:rPr lang="en-US" sz="2800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</a:b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………………….</a:t>
                      </a:r>
                      <a:br>
                        <a:rPr lang="en-US" sz="2800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</a:b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………………….</a:t>
                      </a:r>
                      <a:endParaRPr lang="en-US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……………….</a:t>
                      </a:r>
                      <a:br>
                        <a:rPr lang="en-US" sz="2800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</a:b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……………….</a:t>
                      </a:r>
                      <a:br>
                        <a:rPr lang="en-US" sz="2800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</a:b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……………….</a:t>
                      </a:r>
                      <a:endParaRPr lang="en-US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……………….</a:t>
                      </a:r>
                      <a:br>
                        <a:rPr lang="en-US" sz="2800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</a:b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……………….</a:t>
                      </a:r>
                      <a:br>
                        <a:rPr lang="en-US" sz="2800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</a:b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……………….</a:t>
                      </a:r>
                      <a:endParaRPr lang="en-US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2</a:t>
                      </a:r>
                      <a:endParaRPr lang="en-US" sz="280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พับกระดาษรูปที่ 1 คือรูป …………</a:t>
                      </a: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…………………….</a:t>
                      </a:r>
                      <a:endParaRPr lang="th-TH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………………….</a:t>
                      </a:r>
                      <a:endParaRPr lang="en-US" sz="280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……………….</a:t>
                      </a:r>
                      <a:endParaRPr lang="en-US" sz="280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……………….</a:t>
                      </a:r>
                      <a:endParaRPr lang="en-US" sz="280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3</a:t>
                      </a:r>
                      <a:endParaRPr lang="en-US" sz="280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พับกระดาษรูปที่ 2 คือรูป …………</a:t>
                      </a: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…………………….</a:t>
                      </a:r>
                      <a:endParaRPr lang="th-TH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………………….</a:t>
                      </a:r>
                      <a:endParaRPr lang="en-US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……………….</a:t>
                      </a:r>
                      <a:endParaRPr lang="en-US" sz="280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……………….</a:t>
                      </a:r>
                      <a:endParaRPr lang="en-US" sz="280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4</a:t>
                      </a:r>
                      <a:endParaRPr lang="en-US" sz="280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พับกระดาษรูปที่ 3 คือรูป …………</a:t>
                      </a: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…………………….</a:t>
                      </a:r>
                      <a:endParaRPr lang="th-TH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………………….</a:t>
                      </a:r>
                      <a:endParaRPr lang="en-US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……………….</a:t>
                      </a:r>
                      <a:endParaRPr lang="en-US" sz="280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……………….</a:t>
                      </a:r>
                      <a:endParaRPr lang="en-US" sz="280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5</a:t>
                      </a:r>
                      <a:endParaRPr lang="en-US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รวบรวมสิ่งที่พับแล้วใส่ขวดโหล สำหรับเพื่อนคนที่ 1</a:t>
                      </a:r>
                      <a:endParaRPr lang="th-TH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รวบรวมสิ่งที่พับแล้วใส่ขวดโหล สำหรับเพื่อนคนที่ 2</a:t>
                      </a:r>
                      <a:endParaRPr lang="th-TH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รวบรวมสิ่งที่พับแล้วใส่ขวดโหล สำหรับเพื่อนคนที่ 3</a:t>
                      </a:r>
                      <a:endParaRPr lang="th-TH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รวบรวมสิ่งที่พับแล้วใส่ขวดโหล สำหรับเพื่อนคนที่ 4</a:t>
                      </a:r>
                      <a:endParaRPr lang="th-TH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รวบรวมสิ่งที่พับแล้วใส่ขวดโหล สำหรับเพื่อนคนที่ 5</a:t>
                      </a:r>
                      <a:endParaRPr lang="th-TH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………………….</a:t>
                      </a:r>
                      <a:br>
                        <a:rPr lang="en-US" sz="2800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</a:b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………………….</a:t>
                      </a:r>
                      <a:br>
                        <a:rPr lang="en-US" sz="2800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</a:b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………………….</a:t>
                      </a:r>
                      <a:br>
                        <a:rPr lang="en-US" sz="2800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</a:b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………………….</a:t>
                      </a:r>
                      <a:br>
                        <a:rPr lang="en-US" sz="2800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</a:b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………………….</a:t>
                      </a:r>
                      <a:endParaRPr lang="en-US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………………..</a:t>
                      </a:r>
                      <a:br>
                        <a:rPr lang="en-US" sz="2800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</a:b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…………………</a:t>
                      </a:r>
                      <a:br>
                        <a:rPr lang="en-US" sz="2800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</a:b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…………………</a:t>
                      </a:r>
                      <a:br>
                        <a:rPr lang="en-US" sz="2800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</a:b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…………………</a:t>
                      </a:r>
                      <a:br>
                        <a:rPr lang="en-US" sz="2800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</a:b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…………………</a:t>
                      </a:r>
                      <a:endParaRPr lang="en-US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……………….</a:t>
                      </a:r>
                      <a:br>
                        <a:rPr lang="en-US" sz="2800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</a:b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…………………</a:t>
                      </a:r>
                      <a:br>
                        <a:rPr lang="en-US" sz="2800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</a:b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…………………</a:t>
                      </a:r>
                      <a:br>
                        <a:rPr lang="en-US" sz="2800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</a:b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…………………</a:t>
                      </a:r>
                      <a:br>
                        <a:rPr lang="en-US" sz="2800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</a:br>
                      <a:r>
                        <a:rPr lang="en-US" sz="2800" u="none" strike="noStrike" dirty="0"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…………………</a:t>
                      </a:r>
                      <a:endParaRPr lang="en-US" sz="2800" dirty="0"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19212" marR="19212" marT="19212" marB="1921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772407" y="7722201"/>
            <a:ext cx="108099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โดยผู้ที่รับผิดชอบกำกับติดตามการทำงานคือ………………………………….</a:t>
            </a:r>
            <a:endParaRPr lang="en-US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317657146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08640" y="464787"/>
            <a:ext cx="10224334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ใบกิจกรรรมที่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6.1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สรรสร้างของขวัญ (ต่อ)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745163" y="4957763"/>
            <a:ext cx="13004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2407" y="1773729"/>
            <a:ext cx="112605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3550" indent="-463550" algn="l"/>
            <a:r>
              <a:rPr 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4. 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ผู้สอนเริ่มจำลองสถานการณ์การทำของขวัญ โดยเริ่มจับเวลาและตรวจสอบว่าผู้เรียนปฏิบัติงานตามรายละเอียดของงานที่ได้รับมอบหมายได้ถูกต้องหรือไม่ โดยสังเกตดังนี้</a:t>
            </a:r>
            <a:endParaRPr lang="en-US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901292"/>
              </p:ext>
            </p:extLst>
          </p:nvPr>
        </p:nvGraphicFramePr>
        <p:xfrm>
          <a:off x="452886" y="2960806"/>
          <a:ext cx="12070420" cy="630936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4140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40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40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140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140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bg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ลำดับการทำงาน</a:t>
                      </a:r>
                      <a:endParaRPr lang="th-TH" sz="2800" dirty="0">
                        <a:solidFill>
                          <a:schemeClr val="bg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>
                          <a:solidFill>
                            <a:schemeClr val="bg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รายละเอียดของงาน</a:t>
                      </a:r>
                      <a:endParaRPr lang="th-TH" sz="2800">
                        <a:solidFill>
                          <a:schemeClr val="bg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>
                          <a:solidFill>
                            <a:schemeClr val="bg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ที่ทำ</a:t>
                      </a:r>
                      <a:endParaRPr lang="th-TH" sz="2800">
                        <a:solidFill>
                          <a:schemeClr val="bg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>
                          <a:solidFill>
                            <a:schemeClr val="bg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เริ่มต้นตรวจสอบก่อนการทำงาน</a:t>
                      </a:r>
                      <a:endParaRPr lang="th-TH" sz="2800">
                        <a:solidFill>
                          <a:schemeClr val="bg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bg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ตรวจสอบระหว่าง</a:t>
                      </a:r>
                      <a:endParaRPr lang="th-TH" sz="2800" dirty="0">
                        <a:solidFill>
                          <a:schemeClr val="bg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bg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การทำงาน</a:t>
                      </a:r>
                      <a:endParaRPr lang="th-TH" sz="2800" dirty="0">
                        <a:solidFill>
                          <a:schemeClr val="bg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bg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ตรวจสอบ หลังการทำงาน เสร็จแล้ว</a:t>
                      </a:r>
                      <a:endParaRPr lang="th-TH" sz="2800" dirty="0">
                        <a:solidFill>
                          <a:schemeClr val="bg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1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solidFill>
                      <a:schemeClr val="accent6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ตัดกระดาษสำหรับพับทั้ง 3 แบบ</a:t>
                      </a:r>
                      <a:endParaRPr lang="th-TH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solidFill>
                      <a:schemeClr val="accent6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การ์ดคัมบังอยู่ในช่อง สิ่งที่ต้องทำ</a:t>
                      </a:r>
                      <a:endParaRPr lang="th-TH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solidFill>
                      <a:schemeClr val="accent6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การ์ดคัมบังอยู่ในช่องสิ่งที่กำลังทำ</a:t>
                      </a:r>
                      <a:endParaRPr lang="th-TH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solidFill>
                      <a:schemeClr val="accent6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การ์ดคัมบังอยู่ในช่อง สิ่งที่ทำเสร็จแล้ว</a:t>
                      </a:r>
                      <a:endParaRPr lang="th-TH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solidFill>
                      <a:schemeClr val="accent6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2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พับกระดาษเป็นรูป…….</a:t>
                      </a:r>
                      <a:endParaRPr lang="th-TH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การ์ดคัมบังอยู่ในช่องสิ่งที่ต้องทำ</a:t>
                      </a:r>
                      <a:endParaRPr lang="th-TH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การ์ดคัมบังอยู่ในช่องสิ่งที่กำลังทำ</a:t>
                      </a:r>
                      <a:endParaRPr lang="th-TH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การ์ดคัมบังอยู่ในช่องสิ่งที่ทำเสร็จแล้ว</a:t>
                      </a:r>
                      <a:endParaRPr lang="th-TH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พับกระดาษเป็นรูป…….</a:t>
                      </a:r>
                      <a:endParaRPr lang="th-TH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solidFill>
                      <a:schemeClr val="accent6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การ์ดคัมบังอยู่ในช่องสิ่งที่ต้องทำ</a:t>
                      </a:r>
                      <a:endParaRPr lang="th-TH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solidFill>
                      <a:schemeClr val="accent6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การ์ดคัมบังอยู่ในช่องสิ่งที่กำลังทำ</a:t>
                      </a:r>
                      <a:endParaRPr lang="th-TH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solidFill>
                      <a:schemeClr val="accent6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การ์ดคัมบังอยู่ ในช่อง สิ่งที่ทำเสร็จแล้ว</a:t>
                      </a:r>
                      <a:endParaRPr lang="th-TH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solidFill>
                      <a:schemeClr val="accent6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พับกระดาษเป็นรูป…….</a:t>
                      </a:r>
                      <a:endParaRPr lang="th-TH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การ์ดคัมบังอยู่ในช่องสิ่งที่ต้องทำ</a:t>
                      </a:r>
                      <a:endParaRPr lang="th-TH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การ์ดคัมบังอยู่ในช่องสิ่งที่กำลังทำ</a:t>
                      </a:r>
                      <a:endParaRPr lang="th-TH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การ์ดคัมบังอยู่ในช่องสิ่งที่ทำเสร็จแล้ว</a:t>
                      </a:r>
                      <a:endParaRPr lang="th-TH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3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solidFill>
                      <a:schemeClr val="accent6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รวบรวมสิ่งที่พับใส่ขวดโหลสำหรับเพื่อน</a:t>
                      </a:r>
                      <a:endParaRPr lang="th-TH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ทั้ง 5 คน</a:t>
                      </a:r>
                      <a:endParaRPr lang="th-TH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solidFill>
                      <a:schemeClr val="accent6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การ์ดคัมบังอยู่ในช่องสิ่งที่ต้องทำ</a:t>
                      </a:r>
                      <a:endParaRPr lang="th-TH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solidFill>
                      <a:schemeClr val="accent6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การ์ดคัมบังอยู่ในช่องสิ่งที่กำลังทำ</a:t>
                      </a:r>
                      <a:endParaRPr lang="th-TH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solidFill>
                      <a:schemeClr val="accent6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u="none" strike="noStrike" dirty="0">
                          <a:solidFill>
                            <a:schemeClr val="tx1"/>
                          </a:solidFill>
                          <a:effectLst/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การ์ดคัมบังอยู่ในช่องสิ่งที่ทำเสร็จแล้ว</a:t>
                      </a:r>
                      <a:endParaRPr lang="th-TH" sz="2800" dirty="0">
                        <a:solidFill>
                          <a:schemeClr val="tx1"/>
                        </a:solidFill>
                        <a:effectLst/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 marL="63500" marR="63500" marT="63500" marB="63500">
                    <a:solidFill>
                      <a:schemeClr val="accent6">
                        <a:lumMod val="40000"/>
                        <a:lumOff val="60000"/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5084131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192737" y="2946952"/>
            <a:ext cx="10601739" cy="325506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ให้ผู้เรียนศึกษาเนื้อหาจากในหนังสือเรียนบทที่ </a:t>
            </a:r>
            <a:r>
              <a:rPr lang="en-US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 </a:t>
            </a:r>
          </a:p>
          <a:p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หัวข้อ</a:t>
            </a:r>
            <a:r>
              <a:rPr lang="en-US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</a:t>
            </a:r>
            <a:r>
              <a:rPr lang="en-US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</a:t>
            </a:r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เครื่องมือช่วยวางแผนและติดตามความก้าวหน้าของงาน</a:t>
            </a:r>
            <a:endParaRPr lang="en-US" sz="6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167345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490591" y="464787"/>
            <a:ext cx="1119616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1.3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เครื่องช่วยวางแผนและติดตามความก้าวหน้า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931470375"/>
              </p:ext>
            </p:extLst>
          </p:nvPr>
        </p:nvGraphicFramePr>
        <p:xfrm>
          <a:off x="821635" y="2417913"/>
          <a:ext cx="11355584" cy="6126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31634658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490591" y="464787"/>
            <a:ext cx="1119616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1.3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เครื่องช่วยวางแผนและติดตามความก้าวหน้า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4661" y="2071211"/>
            <a:ext cx="9753600" cy="5486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51619" y="8115693"/>
            <a:ext cx="4683976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หน้าจอหลักของโปรแกรมเทรลโล</a:t>
            </a:r>
            <a:endParaRPr kumimoji="0" lang="en-US" sz="4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1" name="Line Callout 2 10"/>
          <p:cNvSpPr/>
          <p:nvPr/>
        </p:nvSpPr>
        <p:spPr>
          <a:xfrm>
            <a:off x="6228564" y="2886600"/>
            <a:ext cx="3153976" cy="63094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62445"/>
              <a:gd name="adj6" fmla="val -49188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ใส่ชื่อกระดานคัมบัง</a:t>
            </a:r>
            <a:endParaRPr kumimoji="0" lang="en-US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600045383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382" y="2179431"/>
            <a:ext cx="9753600" cy="54864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490591" y="464787"/>
            <a:ext cx="1119616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1.3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เครื่องช่วยวางแผนและติดตามความก้าวหน้า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51619" y="8115693"/>
            <a:ext cx="4683976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หน้าจอหลักของโปรแกรมเทรลโล</a:t>
            </a:r>
            <a:endParaRPr kumimoji="0" lang="en-US" sz="4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1" name="Line Callout 2 10"/>
          <p:cNvSpPr/>
          <p:nvPr/>
        </p:nvSpPr>
        <p:spPr>
          <a:xfrm>
            <a:off x="6824911" y="2639881"/>
            <a:ext cx="4651472" cy="118494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91332"/>
              <a:gd name="adj6" fmla="val -42350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ใส่ชื่อ</a:t>
            </a:r>
            <a:r>
              <a:rPr lang="th-TH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เฟสต่าง ๆ (สามารถพิมพ์ได้ทั้งภาษาอังกฤษ และภาษาไทย)</a:t>
            </a:r>
            <a:endParaRPr kumimoji="0" lang="en-US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876167726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635" y="2179431"/>
            <a:ext cx="9753600" cy="54864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490591" y="464787"/>
            <a:ext cx="1119616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1.3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เครื่องช่วยวางแผนและติดตามความก้าวหน้า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51619" y="8115693"/>
            <a:ext cx="4683976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หน้าจอหลักของโปรแกรมเทรลโล</a:t>
            </a:r>
            <a:endParaRPr kumimoji="0" lang="en-US" sz="4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1" name="Line Callout 2 10"/>
          <p:cNvSpPr/>
          <p:nvPr/>
        </p:nvSpPr>
        <p:spPr>
          <a:xfrm>
            <a:off x="6586372" y="2885440"/>
            <a:ext cx="4399679" cy="63094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56144"/>
              <a:gd name="adj6" fmla="val -35332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ใส่ชื่อ</a:t>
            </a:r>
            <a:r>
              <a:rPr lang="th-TH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งานย่อยในเฟสที่ </a:t>
            </a:r>
            <a:r>
              <a:rPr lang="en-US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1</a:t>
            </a:r>
            <a:endParaRPr kumimoji="0" lang="en-US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275593000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591" y="2102816"/>
            <a:ext cx="9753600" cy="5486400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490591" y="464787"/>
            <a:ext cx="1119616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1.3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เครื่องช่วยวางแผนและติดตามความก้าวหน้า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51619" y="8115693"/>
            <a:ext cx="4683976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หน้าจอหลักของโปรแกรมเทรลโล</a:t>
            </a:r>
            <a:endParaRPr kumimoji="0" lang="en-US" sz="4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1" name="Line Callout 2 10"/>
          <p:cNvSpPr/>
          <p:nvPr/>
        </p:nvSpPr>
        <p:spPr>
          <a:xfrm>
            <a:off x="6228564" y="2886600"/>
            <a:ext cx="3153976" cy="63094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62445"/>
              <a:gd name="adj6" fmla="val -49188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กดเข้า</a:t>
            </a:r>
            <a:r>
              <a:rPr kumimoji="0" lang="th-TH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กระดานคัมบัง</a:t>
            </a:r>
            <a:endParaRPr kumimoji="0" lang="en-US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67759799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490591" y="464787"/>
            <a:ext cx="1119616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1.3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เครื่องช่วยวางแผนและติดตามความก้าวหน้า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21269" y="8115693"/>
            <a:ext cx="6344686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หน้าจอกระดานและรายการที่เปลี่ยนชื่อแล้ว</a:t>
            </a:r>
            <a:endParaRPr kumimoji="0" lang="en-US" sz="4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807" y="2141123"/>
            <a:ext cx="9753600" cy="5486400"/>
          </a:xfrm>
          <a:prstGeom prst="rect">
            <a:avLst/>
          </a:prstGeom>
        </p:spPr>
      </p:pic>
      <p:sp>
        <p:nvSpPr>
          <p:cNvPr id="12" name="Line Callout 2 11"/>
          <p:cNvSpPr/>
          <p:nvPr/>
        </p:nvSpPr>
        <p:spPr>
          <a:xfrm>
            <a:off x="5870756" y="5785471"/>
            <a:ext cx="4611714" cy="118494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33491"/>
              <a:gd name="adj6" fmla="val -68796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การสร้างการ์ดใหม่ทำได้โดยคลิกข้อความ</a:t>
            </a:r>
            <a:r>
              <a:rPr kumimoji="0" lang="th-TH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 </a:t>
            </a:r>
            <a:r>
              <a:rPr kumimoji="0" lang="en-US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“Add another card”</a:t>
            </a:r>
            <a:endParaRPr kumimoji="0" lang="en-US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3" name="Line Callout 2 12"/>
          <p:cNvSpPr/>
          <p:nvPr/>
        </p:nvSpPr>
        <p:spPr>
          <a:xfrm>
            <a:off x="5870756" y="4339306"/>
            <a:ext cx="4611714" cy="118494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73098"/>
              <a:gd name="adj6" fmla="val -67072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การ</a:t>
            </a:r>
            <a:r>
              <a:rPr lang="th-TH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แก้ไขรายละเอียดของ</a:t>
            </a:r>
            <a:r>
              <a:rPr kumimoji="0" lang="th-TH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การ์ด ให้คลิกที่การ์ดที่ต้องการแก้ไข</a:t>
            </a:r>
            <a:endParaRPr kumimoji="0" lang="en-US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69665342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939877" y="427533"/>
            <a:ext cx="182582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ชวนคิด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10" name="Picture 2" descr="C:\Users\tkron\Downloads\pic-actPowerCSM1\ชวนคิด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272" y="542086"/>
            <a:ext cx="75828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920206" y="3017395"/>
            <a:ext cx="3865161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700" dirty="0">
                <a:solidFill>
                  <a:srgbClr val="FF00FF"/>
                </a:solidFill>
                <a:sym typeface="Webdings" panose="05030102010509060703" pitchFamily="18" charset="2"/>
              </a:rPr>
              <a:t></a:t>
            </a:r>
            <a:endParaRPr lang="en-US" sz="28700" dirty="0">
              <a:solidFill>
                <a:srgbClr val="FF00FF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013043" y="2627371"/>
            <a:ext cx="6927166" cy="24614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หากนักเรียนทั้งห้องต้องการวางแผน</a:t>
            </a:r>
            <a:endParaRPr lang="en-US" sz="44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การทำของขวัญวันเกิดให้เพื่อนที่เกิด</a:t>
            </a:r>
            <a:endParaRPr lang="en-US" sz="44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ในเดือนนี้จะมีวิธีการอย่างไรบ้าง</a:t>
            </a:r>
            <a:endParaRPr lang="en-US" sz="4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646985"/>
              </p:ext>
            </p:extLst>
          </p:nvPr>
        </p:nvGraphicFramePr>
        <p:xfrm>
          <a:off x="5013043" y="5644072"/>
          <a:ext cx="6927166" cy="31089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4635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35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3600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งานที่ต้องทำ</a:t>
                      </a:r>
                      <a:endParaRPr lang="en-US" sz="36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600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ผู้รับผิดชอบ</a:t>
                      </a:r>
                      <a:endParaRPr lang="en-US" sz="36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3600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ตัดกระดาษสำหรับพับดาว จำนวน </a:t>
                      </a:r>
                      <a:r>
                        <a:rPr lang="en-US" sz="3600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20</a:t>
                      </a:r>
                      <a:r>
                        <a:rPr lang="en-US" sz="3600" baseline="0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 </a:t>
                      </a:r>
                      <a:r>
                        <a:rPr lang="th-TH" sz="3600" baseline="0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อัน</a:t>
                      </a:r>
                      <a:endParaRPr lang="en-US" sz="36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600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กลุ่ม </a:t>
                      </a:r>
                      <a:r>
                        <a:rPr lang="en-US" sz="3600" dirty="0">
                          <a:latin typeface="TH Sarabun New" panose="020B0500040200020003" pitchFamily="34" charset="-34"/>
                          <a:cs typeface="TH Sarabun New" panose="020B0500040200020003" pitchFamily="34" charset="-34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>
                        <a:latin typeface="TH Sarabun New" panose="020B0500040200020003" pitchFamily="34" charset="-34"/>
                        <a:cs typeface="TH Sarabun New" panose="020B0500040200020003" pitchFamily="34" charset="-34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498593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5676" t="13735" r="26643"/>
          <a:stretch/>
        </p:blipFill>
        <p:spPr>
          <a:xfrm>
            <a:off x="772407" y="1907437"/>
            <a:ext cx="6607922" cy="6425902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490591" y="464787"/>
            <a:ext cx="1119616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1.3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เครื่องช่วยวางแผนและติดตามความก้าวหน้า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10176" y="8333339"/>
            <a:ext cx="4836260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หน้าจอแก้ไขรายละเอียดของการ์ด</a:t>
            </a:r>
            <a:endParaRPr kumimoji="0" lang="en-US" sz="4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2" name="Line Callout 2 11"/>
          <p:cNvSpPr/>
          <p:nvPr/>
        </p:nvSpPr>
        <p:spPr>
          <a:xfrm>
            <a:off x="7527277" y="1863983"/>
            <a:ext cx="5009280" cy="630942"/>
          </a:xfrm>
          <a:prstGeom prst="borderCallout2">
            <a:avLst>
              <a:gd name="adj1" fmla="val 20850"/>
              <a:gd name="adj2" fmla="val -1984"/>
              <a:gd name="adj3" fmla="val 18750"/>
              <a:gd name="adj4" fmla="val -16667"/>
              <a:gd name="adj5" fmla="val 213318"/>
              <a:gd name="adj6" fmla="val -111622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กำหนดรายละเอียดของงาน</a:t>
            </a:r>
            <a:endParaRPr kumimoji="0" lang="en-US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4" name="Line Callout 2 13"/>
          <p:cNvSpPr/>
          <p:nvPr/>
        </p:nvSpPr>
        <p:spPr>
          <a:xfrm>
            <a:off x="7527277" y="2662630"/>
            <a:ext cx="5009280" cy="630942"/>
          </a:xfrm>
          <a:prstGeom prst="borderCallout2">
            <a:avLst>
              <a:gd name="adj1" fmla="val 18750"/>
              <a:gd name="adj2" fmla="val -1455"/>
              <a:gd name="adj3" fmla="val 18750"/>
              <a:gd name="adj4" fmla="val -16667"/>
              <a:gd name="adj5" fmla="val 99897"/>
              <a:gd name="adj6" fmla="val -20881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กำหนดป้ายและสีบอกประเภท</a:t>
            </a:r>
            <a:endParaRPr kumimoji="0" lang="en-US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5" name="Line Callout 2 14"/>
          <p:cNvSpPr/>
          <p:nvPr/>
        </p:nvSpPr>
        <p:spPr>
          <a:xfrm>
            <a:off x="7527277" y="5376790"/>
            <a:ext cx="5009280" cy="630942"/>
          </a:xfrm>
          <a:prstGeom prst="borderCallout2">
            <a:avLst>
              <a:gd name="adj1" fmla="val 18750"/>
              <a:gd name="adj2" fmla="val -2513"/>
              <a:gd name="adj3" fmla="val 16650"/>
              <a:gd name="adj4" fmla="val -8995"/>
              <a:gd name="adj5" fmla="val -225661"/>
              <a:gd name="adj6" fmla="val -15853"/>
            </a:avLst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กำหนดเวลาแล้วเสร็จ</a:t>
            </a:r>
            <a:endParaRPr kumimoji="0" lang="en-US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6" name="Line Callout 2 15"/>
          <p:cNvSpPr/>
          <p:nvPr/>
        </p:nvSpPr>
        <p:spPr>
          <a:xfrm>
            <a:off x="7527277" y="3461277"/>
            <a:ext cx="5009280" cy="173893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604"/>
              <a:gd name="adj6" fmla="val -17970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กรณีที่งานหนึ่งมีงานย่อย ที่ไม่สำคัญมากที่จะสร้างการ์ด ให้สร้างรายงานตรวจสอบ </a:t>
            </a:r>
            <a:r>
              <a:rPr lang="en-US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checklisk</a:t>
            </a:r>
            <a:endParaRPr kumimoji="0" lang="en-US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17" name="Line Callout 2 16"/>
          <p:cNvSpPr/>
          <p:nvPr/>
        </p:nvSpPr>
        <p:spPr>
          <a:xfrm>
            <a:off x="7527277" y="6190590"/>
            <a:ext cx="5009280" cy="630942"/>
          </a:xfrm>
          <a:prstGeom prst="borderCallout2">
            <a:avLst>
              <a:gd name="adj1" fmla="val 18750"/>
              <a:gd name="adj2" fmla="val -2513"/>
              <a:gd name="adj3" fmla="val 16650"/>
              <a:gd name="adj4" fmla="val -8995"/>
              <a:gd name="adj5" fmla="val -282371"/>
              <a:gd name="adj6" fmla="val -18499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rPr>
              <a:t>แทรกรูปภาพหรือไฟล์แนบอื่นๆ</a:t>
            </a:r>
            <a:endParaRPr kumimoji="0" lang="en-US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444113259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490591" y="464787"/>
            <a:ext cx="1119616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1.3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เครื่องช่วยวางแผนและติดตามความก้าวหน้า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55400" y="4790613"/>
            <a:ext cx="4148323" cy="13336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หน้าจอการ์ดคัมบังที่มีการกำหนดรายละเอียดต่าง ๆ</a:t>
            </a:r>
            <a:endParaRPr kumimoji="0" lang="en-US" sz="4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7923" t="8003" r="29179" b="10064"/>
          <a:stretch/>
        </p:blipFill>
        <p:spPr>
          <a:xfrm>
            <a:off x="1139688" y="1796279"/>
            <a:ext cx="6824870" cy="733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050515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490591" y="464787"/>
            <a:ext cx="1119616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1.3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เครื่องช่วยวางแผนและติดตามความก้าวหน้า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57065" y="8115693"/>
            <a:ext cx="8273099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หน้าจอหลักที่การ์ดบางส่วนมีการเปลี่ยนแปลงรายละเอียด</a:t>
            </a:r>
            <a:endParaRPr kumimoji="0" lang="en-US" sz="4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807" y="2032904"/>
            <a:ext cx="97536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247057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490591" y="464787"/>
            <a:ext cx="1119616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กิจกรรมท้ายบท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178466" y="2658633"/>
            <a:ext cx="10630282" cy="3762732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algn="l" defTabSz="1300480"/>
            <a:r>
              <a:rPr lang="th-TH" sz="5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	นักเรียนได้รับมอบให้เป็นเจ้าภาพจัดกิจกรรมของชั้นมัธยมศึกษาปีที่ </a:t>
            </a:r>
            <a:r>
              <a:rPr lang="en-US" sz="5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</a:t>
            </a:r>
            <a:r>
              <a:rPr lang="th-TH" sz="5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ในงานวันวิทยาศาสตร์ของโรงเรียน ให้นักเรียนเขียนการ์ดคัมบังสำหรับวางแผนจัดเตรียมงานวันวิทยาศาสตร์ที่ได้รับมอบหมาย</a:t>
            </a:r>
            <a:endParaRPr kumimoji="0" lang="en-US" sz="5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067399975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490591" y="464787"/>
            <a:ext cx="1119616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สรุปท้ายบท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813589358"/>
              </p:ext>
            </p:extLst>
          </p:nvPr>
        </p:nvGraphicFramePr>
        <p:xfrm>
          <a:off x="491529" y="1850697"/>
          <a:ext cx="12004156" cy="68460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96557812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192737" y="3988904"/>
            <a:ext cx="10601739" cy="2213113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ให้ผู้เรียนทำแบบฝึกหัดท้ายบท</a:t>
            </a:r>
            <a:endParaRPr lang="en-US" sz="6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41517733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939877" y="427533"/>
            <a:ext cx="3347740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ชวนคิด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(ต่อ)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10" name="Picture 2" descr="C:\Users\tkron\Downloads\pic-actPowerCSM1\ชวนคิด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022" y="542086"/>
            <a:ext cx="75828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ounded Rectangle 11"/>
          <p:cNvSpPr/>
          <p:nvPr/>
        </p:nvSpPr>
        <p:spPr>
          <a:xfrm>
            <a:off x="861391" y="2717205"/>
            <a:ext cx="11342331" cy="1570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ครูให้นักเรียนร่วมกันนำเสนอคำตอบลงในเอกสารออนไลน์ที่ครูแชร์ไว้ เช่น </a:t>
            </a:r>
            <a:r>
              <a:rPr lang="en-US" sz="4400" b="1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google</a:t>
            </a:r>
            <a:r>
              <a:rPr lang="en-US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doc, </a:t>
            </a:r>
            <a:r>
              <a:rPr lang="en-US" sz="4400" b="1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Padlet</a:t>
            </a:r>
            <a:endParaRPr lang="en-US" sz="4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013791" y="5160341"/>
            <a:ext cx="11342331" cy="157012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en-US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Link </a:t>
            </a:r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คือ .............................................................................................</a:t>
            </a:r>
            <a:endParaRPr lang="en-US" sz="4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6779869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36146" y="3687545"/>
            <a:ext cx="11714921" cy="246146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ให้ผู้เรียนศึกษาเนื้อหาจากในหนังสือเรียนบทที่ </a:t>
            </a:r>
            <a:r>
              <a:rPr lang="en-US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 </a:t>
            </a:r>
          </a:p>
          <a:p>
            <a:r>
              <a:rPr lang="th-TH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หัวข้อ</a:t>
            </a:r>
            <a:r>
              <a:rPr lang="en-US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1.1 การพัฒนาแอปพลิเคชัน</a:t>
            </a:r>
            <a:endParaRPr lang="en-US" sz="66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3987716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08640" y="464787"/>
            <a:ext cx="6524222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1.1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การพัฒนาแอปพลิเคชัน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graphicFrame>
        <p:nvGraphicFramePr>
          <p:cNvPr id="1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5187491"/>
              </p:ext>
            </p:extLst>
          </p:nvPr>
        </p:nvGraphicFramePr>
        <p:xfrm>
          <a:off x="1002697" y="1933471"/>
          <a:ext cx="5325608" cy="3469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6493607" y="5288550"/>
            <a:ext cx="5873252" cy="3482343"/>
            <a:chOff x="5730826" y="1907931"/>
            <a:chExt cx="5873252" cy="3482343"/>
          </a:xfrm>
        </p:grpSpPr>
        <p:sp>
          <p:nvSpPr>
            <p:cNvPr id="16" name="Flowchart: Terminator 15"/>
            <p:cNvSpPr/>
            <p:nvPr/>
          </p:nvSpPr>
          <p:spPr>
            <a:xfrm>
              <a:off x="5730826" y="1907931"/>
              <a:ext cx="2804746" cy="580292"/>
            </a:xfrm>
            <a:prstGeom prst="flowChartTerminator">
              <a:avLst/>
            </a:prstGeom>
            <a:solidFill>
              <a:srgbClr val="2683C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2800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การสร้างความต้องการ</a:t>
              </a:r>
              <a:endParaRPr lang="en-US" sz="2800" b="1" dirty="0"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17" name="Flowchart: Terminator 16"/>
            <p:cNvSpPr/>
            <p:nvPr/>
          </p:nvSpPr>
          <p:spPr>
            <a:xfrm>
              <a:off x="6964680" y="2781301"/>
              <a:ext cx="2804746" cy="580292"/>
            </a:xfrm>
            <a:prstGeom prst="flowChartTerminator">
              <a:avLst/>
            </a:prstGeom>
            <a:solidFill>
              <a:srgbClr val="28C4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2800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การออกแบบ</a:t>
              </a:r>
              <a:endParaRPr lang="en-US" sz="2800" b="1" dirty="0"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18" name="Flowchart: Terminator 17"/>
            <p:cNvSpPr/>
            <p:nvPr/>
          </p:nvSpPr>
          <p:spPr>
            <a:xfrm>
              <a:off x="8047598" y="3789780"/>
              <a:ext cx="2804746" cy="580292"/>
            </a:xfrm>
            <a:prstGeom prst="flowChartTerminator">
              <a:avLst/>
            </a:prstGeom>
            <a:solidFill>
              <a:srgbClr val="42BA9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2800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การสร้างแอปพลิเคชัน</a:t>
              </a:r>
              <a:endParaRPr lang="en-US" sz="2800" b="1" dirty="0"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19" name="Flowchart: Terminator 18"/>
            <p:cNvSpPr/>
            <p:nvPr/>
          </p:nvSpPr>
          <p:spPr>
            <a:xfrm>
              <a:off x="8799332" y="4809982"/>
              <a:ext cx="2804746" cy="580292"/>
            </a:xfrm>
            <a:prstGeom prst="flowChartTerminator">
              <a:avLst/>
            </a:prstGeom>
            <a:solidFill>
              <a:srgbClr val="3E885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2800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การทดสอบ</a:t>
              </a:r>
              <a:endParaRPr lang="en-US" sz="2800" b="1" dirty="0"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cxnSp>
          <p:nvCxnSpPr>
            <p:cNvPr id="20" name="Elbow Connector 19"/>
            <p:cNvCxnSpPr>
              <a:stCxn id="16" idx="3"/>
            </p:cNvCxnSpPr>
            <p:nvPr/>
          </p:nvCxnSpPr>
          <p:spPr>
            <a:xfrm>
              <a:off x="8535572" y="2198077"/>
              <a:ext cx="555674" cy="583224"/>
            </a:xfrm>
            <a:prstGeom prst="bent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20"/>
            <p:cNvCxnSpPr>
              <a:stCxn id="17" idx="3"/>
            </p:cNvCxnSpPr>
            <p:nvPr/>
          </p:nvCxnSpPr>
          <p:spPr>
            <a:xfrm>
              <a:off x="9769426" y="3071447"/>
              <a:ext cx="570328" cy="718333"/>
            </a:xfrm>
            <a:prstGeom prst="bent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18" idx="3"/>
            </p:cNvCxnSpPr>
            <p:nvPr/>
          </p:nvCxnSpPr>
          <p:spPr>
            <a:xfrm>
              <a:off x="10852344" y="4079926"/>
              <a:ext cx="303336" cy="730056"/>
            </a:xfrm>
            <a:prstGeom prst="bent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lbow Connector 22"/>
            <p:cNvCxnSpPr>
              <a:stCxn id="19" idx="1"/>
            </p:cNvCxnSpPr>
            <p:nvPr/>
          </p:nvCxnSpPr>
          <p:spPr>
            <a:xfrm rot="10800000">
              <a:off x="8535572" y="4370072"/>
              <a:ext cx="263760" cy="730056"/>
            </a:xfrm>
            <a:prstGeom prst="bent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lbow Connector 23"/>
            <p:cNvCxnSpPr>
              <a:stCxn id="19" idx="1"/>
            </p:cNvCxnSpPr>
            <p:nvPr/>
          </p:nvCxnSpPr>
          <p:spPr>
            <a:xfrm rot="10800000">
              <a:off x="7473462" y="3361594"/>
              <a:ext cx="1325870" cy="1738535"/>
            </a:xfrm>
            <a:prstGeom prst="bent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Elbow Connector 24"/>
            <p:cNvCxnSpPr>
              <a:stCxn id="19" idx="1"/>
            </p:cNvCxnSpPr>
            <p:nvPr/>
          </p:nvCxnSpPr>
          <p:spPr>
            <a:xfrm rot="10800000">
              <a:off x="6233746" y="2488224"/>
              <a:ext cx="2565586" cy="2611905"/>
            </a:xfrm>
            <a:prstGeom prst="bentConnector2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18" idx="1"/>
            </p:cNvCxnSpPr>
            <p:nvPr/>
          </p:nvCxnSpPr>
          <p:spPr>
            <a:xfrm flipH="1">
              <a:off x="7473462" y="4079926"/>
              <a:ext cx="574136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17" idx="1"/>
            </p:cNvCxnSpPr>
            <p:nvPr/>
          </p:nvCxnSpPr>
          <p:spPr>
            <a:xfrm flipH="1">
              <a:off x="6233746" y="3071447"/>
              <a:ext cx="7309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1354698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477428" y="1689559"/>
            <a:ext cx="3681622" cy="1365824"/>
            <a:chOff x="2468879" y="1581167"/>
            <a:chExt cx="3801741" cy="173445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2" name="Flowchart: Terminator 21"/>
            <p:cNvSpPr/>
            <p:nvPr/>
          </p:nvSpPr>
          <p:spPr>
            <a:xfrm>
              <a:off x="2468879" y="1581167"/>
              <a:ext cx="3801741" cy="859427"/>
            </a:xfrm>
            <a:prstGeom prst="flowChartTerminator">
              <a:avLst/>
            </a:prstGeom>
            <a:solidFill>
              <a:srgbClr val="1D6CE1"/>
            </a:solidFill>
            <a:effectLst>
              <a:softEdge rad="0"/>
            </a:effectLst>
            <a:scene3d>
              <a:camera prst="orthographicFront"/>
              <a:lightRig rig="threePt" dir="t"/>
            </a:scene3d>
            <a:sp3d prstMaterial="metal">
              <a:bevelT w="165100" prst="coolSlant"/>
              <a:bevelB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840" b="1" dirty="0"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468880" y="1697526"/>
              <a:ext cx="3801740" cy="1618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384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การศึกษาความต้องการ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330187" y="3008867"/>
            <a:ext cx="9287595" cy="2463367"/>
            <a:chOff x="2989970" y="1137920"/>
            <a:chExt cx="8707120" cy="26720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Oval Callout 3"/>
            <p:cNvSpPr/>
            <p:nvPr/>
          </p:nvSpPr>
          <p:spPr>
            <a:xfrm>
              <a:off x="2989970" y="1137920"/>
              <a:ext cx="8707120" cy="2672080"/>
            </a:xfrm>
            <a:prstGeom prst="wedgeEllipseCallout">
              <a:avLst>
                <a:gd name="adj1" fmla="val -51871"/>
                <a:gd name="adj2" fmla="val 48383"/>
              </a:avLst>
            </a:prstGeom>
            <a:solidFill>
              <a:srgbClr val="FAFAFF"/>
            </a:solidFill>
            <a:ln w="50800">
              <a:solidFill>
                <a:srgbClr val="1F4E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840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126180" y="1634330"/>
              <a:ext cx="8434700" cy="1809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3413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แอปพลิเคชันถูกสร้างขึ้นเพื่อตอบสนองความต้องการและ</a:t>
              </a:r>
            </a:p>
            <a:p>
              <a:pPr algn="ctr"/>
              <a:r>
                <a:rPr lang="th-TH" sz="3413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แก้ปัญหาให้ผู้ใช้ ผู้พัฒนาจึงจำเป็นต้องทราบถึงความต้องการและปัญหา</a:t>
              </a:r>
            </a:p>
            <a:p>
              <a:pPr algn="ctr"/>
              <a:r>
                <a:rPr lang="th-TH" sz="3413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ก่อนจะเริ่มออกแบบ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443307" y="5976788"/>
            <a:ext cx="7401899" cy="1340312"/>
            <a:chOff x="4165600" y="4460239"/>
            <a:chExt cx="6939280" cy="12565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Round Diagonal Corner Rectangle 5"/>
            <p:cNvSpPr/>
            <p:nvPr/>
          </p:nvSpPr>
          <p:spPr>
            <a:xfrm>
              <a:off x="4165600" y="4460239"/>
              <a:ext cx="6939280" cy="1256543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FAFAFF"/>
            </a:solidFill>
            <a:ln w="50800">
              <a:solidFill>
                <a:srgbClr val="1F4E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84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165600" y="4609085"/>
              <a:ext cx="6939279" cy="10713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th-TH" sz="3413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ปัญหาที่สำคัญในขั้นตอนนี้ คือ </a:t>
              </a:r>
            </a:p>
            <a:p>
              <a:pPr algn="ctr"/>
              <a:r>
                <a:rPr lang="th-TH" sz="3413" b="1" dirty="0">
                  <a:solidFill>
                    <a:srgbClr val="FF0000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การสื่อสารที่คลาดเคลื่อนระหว่างผู้ใช้และผู้พัฒนา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94667" y="4607343"/>
            <a:ext cx="3253972" cy="3112891"/>
            <a:chOff x="1208510" y="3384712"/>
            <a:chExt cx="3050599" cy="291833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3" name="Group 32"/>
            <p:cNvGrpSpPr/>
            <p:nvPr/>
          </p:nvGrpSpPr>
          <p:grpSpPr>
            <a:xfrm>
              <a:off x="1208510" y="3384712"/>
              <a:ext cx="3050599" cy="2918335"/>
              <a:chOff x="2798161" y="3493352"/>
              <a:chExt cx="3050599" cy="2918335"/>
            </a:xfrm>
          </p:grpSpPr>
          <p:pic>
            <p:nvPicPr>
              <p:cNvPr id="36" name="Picture 35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31953" b="99172" l="7423" r="97339">
                            <a14:foregroundMark x1="26471" y1="49112" x2="58123" y2="85680"/>
                            <a14:foregroundMark x1="18207" y1="60473" x2="13165" y2="70178"/>
                            <a14:foregroundMark x1="36134" y1="53964" x2="57283" y2="46746"/>
                            <a14:foregroundMark x1="16947" y1="71953" x2="16947" y2="71953"/>
                            <a14:foregroundMark x1="91737" y1="3195" x2="94678" y2="12189"/>
                            <a14:backgroundMark x1="29972" y1="91716" x2="38095" y2="92663"/>
                            <a14:backgroundMark x1="41457" y1="92899" x2="49580" y2="92781"/>
                            <a14:backgroundMark x1="39216" y1="37751" x2="41317" y2="37160"/>
                            <a14:backgroundMark x1="16807" y1="72544" x2="16807" y2="72544"/>
                            <a14:backgroundMark x1="17087" y1="72308" x2="17087" y2="72308"/>
                            <a14:backgroundMark x1="17367" y1="72189" x2="17367" y2="72189"/>
                            <a14:backgroundMark x1="55182" y1="91361" x2="69188" y2="87811"/>
                            <a14:backgroundMark x1="29692" y1="97160" x2="68908" y2="93018"/>
                            <a14:backgroundMark x1="74370" y1="34320" x2="77311" y2="31716"/>
                            <a14:backgroundMark x1="74090" y1="35030" x2="74090" y2="35030"/>
                            <a14:backgroundMark x1="67227" y1="53846" x2="72549" y2="48876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7835" r="10724"/>
              <a:stretch/>
            </p:blipFill>
            <p:spPr>
              <a:xfrm rot="514339">
                <a:off x="2798161" y="3493352"/>
                <a:ext cx="3050599" cy="2918335"/>
              </a:xfrm>
              <a:prstGeom prst="rect">
                <a:avLst/>
              </a:prstGeom>
            </p:spPr>
          </p:pic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2048" b="93345" l="10000" r="90000">
                            <a14:foregroundMark x1="25517" y1="25939" x2="35345" y2="16041"/>
                            <a14:foregroundMark x1="52414" y1="9044" x2="58276" y2="9898"/>
                            <a14:foregroundMark x1="65690" y1="13481" x2="68103" y2="15358"/>
                            <a14:foregroundMark x1="75517" y1="23208" x2="75517" y2="25939"/>
                            <a14:foregroundMark x1="79310" y1="36177" x2="79310" y2="39590"/>
                            <a14:backgroundMark x1="60000" y1="4266" x2="78103" y2="6485"/>
                            <a14:backgroundMark x1="75862" y1="7509" x2="79483" y2="17577"/>
                            <a14:backgroundMark x1="61207" y1="8362" x2="64483" y2="7509"/>
                            <a14:backgroundMark x1="76897" y1="17235" x2="80000" y2="21672"/>
                            <a14:backgroundMark x1="52414" y1="86348" x2="58448" y2="8293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1292455" flipH="1">
                <a:off x="4886131" y="4506399"/>
                <a:ext cx="722356" cy="704234"/>
              </a:xfrm>
              <a:prstGeom prst="rect">
                <a:avLst/>
              </a:prstGeom>
            </p:spPr>
          </p:pic>
        </p:grp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0455014" flipH="1">
              <a:off x="2864310" y="4019773"/>
              <a:ext cx="267685" cy="289390"/>
            </a:xfrm>
            <a:prstGeom prst="rect">
              <a:avLst/>
            </a:prstGeom>
          </p:spPr>
        </p:pic>
      </p:grpSp>
      <p:pic>
        <p:nvPicPr>
          <p:cNvPr id="25" name="Picture 4">
            <a:extLst>
              <a:ext uri="{FF2B5EF4-FFF2-40B4-BE49-F238E27FC236}">
                <a16:creationId xmlns:a16="http://schemas.microsoft.com/office/drawing/2014/main" id="{D3D6C794-6124-4049-A8FC-F88D2AB555C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2BB3313-12CD-49E5-9358-51A3B9B855FB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533C1B6-30F7-4313-8417-D04BB28A25FD}"/>
              </a:ext>
            </a:extLst>
          </p:cNvPr>
          <p:cNvSpPr txBox="1"/>
          <p:nvPr/>
        </p:nvSpPr>
        <p:spPr>
          <a:xfrm>
            <a:off x="1808640" y="464787"/>
            <a:ext cx="6524222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1.1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การพัฒนาแอปพลิเคชัน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1084824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208384" y="1683543"/>
            <a:ext cx="3032388" cy="730641"/>
            <a:chOff x="2132556" y="2681060"/>
            <a:chExt cx="3850811" cy="92783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" name="Flowchart: Terminator 20"/>
            <p:cNvSpPr/>
            <p:nvPr/>
          </p:nvSpPr>
          <p:spPr>
            <a:xfrm>
              <a:off x="2181626" y="2749468"/>
              <a:ext cx="3801741" cy="859427"/>
            </a:xfrm>
            <a:prstGeom prst="flowChartTerminator">
              <a:avLst/>
            </a:prstGeom>
            <a:solidFill>
              <a:srgbClr val="1CCE20"/>
            </a:solidFill>
            <a:effectLst>
              <a:softEdge rad="0"/>
            </a:effectLst>
            <a:scene3d>
              <a:camera prst="orthographicFront"/>
              <a:lightRig rig="threePt" dir="t"/>
            </a:scene3d>
            <a:sp3d prstMaterial="metal">
              <a:bevelT w="165100" prst="coolSlant"/>
              <a:bevelB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840" b="1" dirty="0"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32556" y="2681060"/>
              <a:ext cx="3801742" cy="8676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384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การออกแบบ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26358" y="3512766"/>
            <a:ext cx="8934634" cy="3927063"/>
            <a:chOff x="2898323" y="975061"/>
            <a:chExt cx="8798767" cy="18291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Oval Callout 3"/>
            <p:cNvSpPr/>
            <p:nvPr/>
          </p:nvSpPr>
          <p:spPr>
            <a:xfrm>
              <a:off x="2898323" y="975061"/>
              <a:ext cx="8798767" cy="1829122"/>
            </a:xfrm>
            <a:prstGeom prst="wedgeEllipseCallout">
              <a:avLst>
                <a:gd name="adj1" fmla="val 57487"/>
                <a:gd name="adj2" fmla="val -40903"/>
              </a:avLst>
            </a:prstGeom>
            <a:solidFill>
              <a:srgbClr val="FAFAFF"/>
            </a:solidFill>
            <a:ln w="50800">
              <a:solidFill>
                <a:srgbClr val="1F4E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840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364878" y="1266452"/>
              <a:ext cx="7865657" cy="1266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3413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แอปพลิเคชันที่พร้อมใช้งานส่วนใหญ่มักมีความซับซ้อน</a:t>
              </a:r>
            </a:p>
            <a:p>
              <a:pPr algn="ctr"/>
              <a:r>
                <a:rPr lang="th-TH" sz="3413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และมีรายละเอียดปลีกย่อยเป็นจำนวนมาก จึงมีความจำเป็นในการนำ</a:t>
              </a:r>
              <a:r>
                <a:rPr lang="th-TH" sz="3413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แนวคิดเชิงคำนวณ </a:t>
              </a:r>
              <a:r>
                <a:rPr lang="th-TH" sz="3413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มาประยุกต์ในการออกแบบอย่างเป็นระบบ </a:t>
              </a:r>
            </a:p>
            <a:p>
              <a:pPr algn="ctr"/>
              <a:r>
                <a:rPr lang="th-TH" sz="3413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การออกแบบที่ดีนำมาซึ่งองค์ประกอบที่สามารถตรวจสอบและปรับเปลี่ยนตามความต้องการได้ง่ายในภายหลัง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558749" y="1737412"/>
            <a:ext cx="8697419" cy="769866"/>
            <a:chOff x="3336327" y="1115466"/>
            <a:chExt cx="6594654" cy="721749"/>
          </a:xfrm>
          <a:effectLst/>
        </p:grpSpPr>
        <p:sp>
          <p:nvSpPr>
            <p:cNvPr id="3" name="Rectangle 2"/>
            <p:cNvSpPr/>
            <p:nvPr/>
          </p:nvSpPr>
          <p:spPr>
            <a:xfrm>
              <a:off x="3336327" y="1196655"/>
              <a:ext cx="6594654" cy="6405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th-TH" sz="3840" dirty="0">
                  <a:solidFill>
                    <a:srgbClr val="FFC000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ขั้นตอนที่เป็น </a:t>
              </a:r>
              <a:r>
                <a:rPr lang="th-TH" sz="3840" b="1" dirty="0">
                  <a:solidFill>
                    <a:srgbClr val="FFC000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หัวใจสำคัญ </a:t>
              </a:r>
              <a:r>
                <a:rPr lang="th-TH" sz="3840" dirty="0">
                  <a:solidFill>
                    <a:srgbClr val="FFC000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ในการพัฒนาแอปพลิเคชัน</a:t>
              </a:r>
            </a:p>
          </p:txBody>
        </p:sp>
        <p:sp>
          <p:nvSpPr>
            <p:cNvPr id="9" name="Chevron 8"/>
            <p:cNvSpPr/>
            <p:nvPr/>
          </p:nvSpPr>
          <p:spPr>
            <a:xfrm>
              <a:off x="3378200" y="1115466"/>
              <a:ext cx="604409" cy="604409"/>
            </a:xfrm>
            <a:prstGeom prst="chevron">
              <a:avLst/>
            </a:prstGeom>
            <a:solidFill>
              <a:srgbClr val="1F4E7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840">
                <a:solidFill>
                  <a:srgbClr val="FFC000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568215" y="2870907"/>
            <a:ext cx="3253972" cy="3112891"/>
            <a:chOff x="2798161" y="3493352"/>
            <a:chExt cx="3050599" cy="291833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31953" b="99172" l="7423" r="97339">
                          <a14:foregroundMark x1="26471" y1="49112" x2="58123" y2="85680"/>
                          <a14:foregroundMark x1="18207" y1="60473" x2="13165" y2="70178"/>
                          <a14:foregroundMark x1="36134" y1="53964" x2="57283" y2="46746"/>
                          <a14:foregroundMark x1="16947" y1="71953" x2="16947" y2="71953"/>
                          <a14:foregroundMark x1="91737" y1="3195" x2="94678" y2="12189"/>
                          <a14:backgroundMark x1="29972" y1="91716" x2="38095" y2="92663"/>
                          <a14:backgroundMark x1="41457" y1="92899" x2="49580" y2="92781"/>
                          <a14:backgroundMark x1="39216" y1="37751" x2="41317" y2="37160"/>
                          <a14:backgroundMark x1="16807" y1="72544" x2="16807" y2="72544"/>
                          <a14:backgroundMark x1="17087" y1="72308" x2="17087" y2="72308"/>
                          <a14:backgroundMark x1="17367" y1="72189" x2="17367" y2="72189"/>
                          <a14:backgroundMark x1="55182" y1="91361" x2="69188" y2="87811"/>
                          <a14:backgroundMark x1="29692" y1="97160" x2="68908" y2="93018"/>
                          <a14:backgroundMark x1="74370" y1="34320" x2="77311" y2="31716"/>
                          <a14:backgroundMark x1="74090" y1="35030" x2="74090" y2="35030"/>
                          <a14:backgroundMark x1="67227" y1="53846" x2="72549" y2="4887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835" r="10724"/>
            <a:stretch/>
          </p:blipFill>
          <p:spPr>
            <a:xfrm rot="514339">
              <a:off x="2798161" y="3493352"/>
              <a:ext cx="3050599" cy="2918335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048" b="93345" l="10000" r="90000">
                          <a14:foregroundMark x1="25517" y1="25939" x2="35345" y2="16041"/>
                          <a14:foregroundMark x1="52414" y1="9044" x2="58276" y2="9898"/>
                          <a14:foregroundMark x1="65690" y1="13481" x2="68103" y2="15358"/>
                          <a14:foregroundMark x1="75517" y1="23208" x2="75517" y2="25939"/>
                          <a14:foregroundMark x1="79310" y1="36177" x2="79310" y2="39590"/>
                          <a14:backgroundMark x1="60000" y1="4266" x2="78103" y2="6485"/>
                          <a14:backgroundMark x1="75862" y1="7509" x2="79483" y2="17577"/>
                          <a14:backgroundMark x1="61207" y1="8362" x2="64483" y2="7509"/>
                          <a14:backgroundMark x1="76897" y1="17235" x2="80000" y2="21672"/>
                          <a14:backgroundMark x1="52414" y1="86348" x2="58448" y2="8293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1292455" flipH="1">
              <a:off x="4886131" y="4506399"/>
              <a:ext cx="722356" cy="704234"/>
            </a:xfrm>
            <a:prstGeom prst="rect">
              <a:avLst/>
            </a:prstGeom>
          </p:spPr>
        </p:pic>
      </p:grpSp>
      <p:pic>
        <p:nvPicPr>
          <p:cNvPr id="22" name="Picture 4">
            <a:extLst>
              <a:ext uri="{FF2B5EF4-FFF2-40B4-BE49-F238E27FC236}">
                <a16:creationId xmlns:a16="http://schemas.microsoft.com/office/drawing/2014/main" id="{E4B2F3F6-772C-40C9-833D-5E0A2010634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DABBAB-ED70-4FCF-9BC9-7B180F713F1A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81FC3BB-52FA-499C-B215-3677211D3527}"/>
              </a:ext>
            </a:extLst>
          </p:cNvPr>
          <p:cNvSpPr txBox="1"/>
          <p:nvPr/>
        </p:nvSpPr>
        <p:spPr>
          <a:xfrm>
            <a:off x="1808640" y="464787"/>
            <a:ext cx="6524222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1.1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การพัฒนาแอปพลิเคชัน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12815120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128924" y="1682452"/>
            <a:ext cx="4033161" cy="1357824"/>
            <a:chOff x="681768" y="3834763"/>
            <a:chExt cx="3801742" cy="172429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1" name="Flowchart: Terminator 20"/>
            <p:cNvSpPr/>
            <p:nvPr/>
          </p:nvSpPr>
          <p:spPr>
            <a:xfrm>
              <a:off x="681769" y="3834763"/>
              <a:ext cx="3801741" cy="859427"/>
            </a:xfrm>
            <a:prstGeom prst="flowChartTerminator">
              <a:avLst/>
            </a:prstGeom>
            <a:solidFill>
              <a:srgbClr val="7030A0"/>
            </a:solidFill>
            <a:effectLst>
              <a:softEdge rad="0"/>
            </a:effectLst>
            <a:scene3d>
              <a:camera prst="orthographicFront"/>
              <a:lightRig rig="threePt" dir="t"/>
            </a:scene3d>
            <a:sp3d prstMaterial="metal">
              <a:bevelT w="165100" prst="coolSlant"/>
              <a:bevelB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840" b="1" dirty="0"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81768" y="3940962"/>
              <a:ext cx="3801742" cy="16180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384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การสร้างแอปพลิเคชัน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330187" y="2622016"/>
            <a:ext cx="9287595" cy="3387286"/>
            <a:chOff x="2989970" y="1137920"/>
            <a:chExt cx="8707120" cy="267208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Oval Callout 3"/>
            <p:cNvSpPr/>
            <p:nvPr/>
          </p:nvSpPr>
          <p:spPr>
            <a:xfrm>
              <a:off x="2989970" y="1137920"/>
              <a:ext cx="8707120" cy="2672080"/>
            </a:xfrm>
            <a:prstGeom prst="wedgeEllipseCallout">
              <a:avLst>
                <a:gd name="adj1" fmla="val -52338"/>
                <a:gd name="adj2" fmla="val 37438"/>
              </a:avLst>
            </a:prstGeom>
            <a:solidFill>
              <a:srgbClr val="FAFAFF"/>
            </a:solidFill>
            <a:ln w="50800">
              <a:solidFill>
                <a:srgbClr val="1F4E7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840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769874" y="1606385"/>
              <a:ext cx="7147312" cy="1730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3413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เป็นขั้นตอนของการเริ่มเขียนโปรแกรมในส่วนต่าง ๆ </a:t>
              </a:r>
            </a:p>
            <a:p>
              <a:pPr algn="ctr"/>
              <a:r>
                <a:rPr lang="th-TH" sz="3413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ตามที่ได้ออกแบบไว้ ผู้พัฒนาจะเริ่มพบข้อบกพร่องหรือข้อจำกัดที่มองข้ามไปในขั้นก่อนหน้านี้ จึงเป็นเรื่องปกติหากต้องย้อนกลับไปคิดทบทวนเกี่ยวกับประเด็นต่าง ๆ ขั้นตอนเหล่านั้นอีกครั้ง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56"/>
          <a:stretch/>
        </p:blipFill>
        <p:spPr>
          <a:xfrm rot="463719">
            <a:off x="787992" y="5048506"/>
            <a:ext cx="3657715" cy="30388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4">
            <a:extLst>
              <a:ext uri="{FF2B5EF4-FFF2-40B4-BE49-F238E27FC236}">
                <a16:creationId xmlns:a16="http://schemas.microsoft.com/office/drawing/2014/main" id="{4C87DA05-7540-4691-84E7-3A916E0D31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E2B4F08-7746-4215-A90D-2FBE721E5D5A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chemeClr val="accent1">
                <a:lumMod val="50000"/>
              </a:schemeClr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F364FEB-D727-4535-967D-C2B9058FD004}"/>
              </a:ext>
            </a:extLst>
          </p:cNvPr>
          <p:cNvSpPr txBox="1"/>
          <p:nvPr/>
        </p:nvSpPr>
        <p:spPr>
          <a:xfrm>
            <a:off x="1808640" y="464787"/>
            <a:ext cx="6524222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1.1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การพัฒนาแอปพลิเคชัน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12857265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2346</Words>
  <Application>Microsoft Office PowerPoint</Application>
  <PresentationFormat>Custom</PresentationFormat>
  <Paragraphs>285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5" baseType="lpstr">
      <vt:lpstr>Angsana New</vt:lpstr>
      <vt:lpstr>Arial</vt:lpstr>
      <vt:lpstr>Avenir Roman</vt:lpstr>
      <vt:lpstr>Helvetica</vt:lpstr>
      <vt:lpstr>Helvetica Light</vt:lpstr>
      <vt:lpstr>Helvetica Neue</vt:lpstr>
      <vt:lpstr>Helvetica Neue Light</vt:lpstr>
      <vt:lpstr>TH Sarabun New</vt:lpstr>
      <vt:lpstr>Thonburi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Kitdanai_pc</dc:creator>
  <cp:lastModifiedBy>Tassanee Krongtong</cp:lastModifiedBy>
  <cp:revision>48</cp:revision>
  <dcterms:modified xsi:type="dcterms:W3CDTF">2020-02-05T07:35:56Z</dcterms:modified>
</cp:coreProperties>
</file>