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5" r:id="rId2"/>
    <p:sldId id="266" r:id="rId3"/>
    <p:sldId id="269" r:id="rId4"/>
    <p:sldId id="295" r:id="rId5"/>
    <p:sldId id="297" r:id="rId6"/>
    <p:sldId id="296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21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50"/>
  </p:normalViewPr>
  <p:slideViewPr>
    <p:cSldViewPr snapToGrid="0" snapToObjects="1">
      <p:cViewPr varScale="1">
        <p:scale>
          <a:sx n="60" d="100"/>
          <a:sy n="60" d="100"/>
        </p:scale>
        <p:origin x="816" y="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1FCD8D-ED54-4D03-9C4E-4CF47943EA02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A87256C-4D8A-4873-8B0D-701EBFE5290D}">
      <dgm:prSet custT="1"/>
      <dgm:spPr/>
      <dgm:t>
        <a:bodyPr/>
        <a:lstStyle/>
        <a:p>
          <a:pPr rtl="0"/>
          <a:r>
            <a:rPr lang="th-TH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การพัฒนาแอปพลิเคชัน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323678E-32BF-4079-A52B-387CF497D4D8}" type="parTrans" cxnId="{82CCAA37-0926-4800-9E11-41D4E65BD926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744C05E-7889-4F8F-9B24-34FFA6729F86}" type="sibTrans" cxnId="{82CCAA37-0926-4800-9E11-41D4E65BD926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E415014-8FAD-4730-A8BE-7A438101AB9B}">
      <dgm:prSet custT="1"/>
      <dgm:spPr/>
      <dgm:t>
        <a:bodyPr/>
        <a:lstStyle/>
        <a:p>
          <a:pPr rtl="0"/>
          <a:r>
            <a:rPr lang="en-US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2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3A4337B4-1456-4AA2-B226-D1A1BCCCC320}" type="parTrans" cxnId="{12C1A583-8D29-4E8A-8101-00C007BF039A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33EAF03-0C95-42A6-B7B8-C091B139803F}" type="sibTrans" cxnId="{12C1A583-8D29-4E8A-8101-00C007BF039A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F6A1E92-75B1-4B4D-9B8F-1C5ACF7703B6}">
      <dgm:prSet custT="1"/>
      <dgm:spPr/>
      <dgm:t>
        <a:bodyPr/>
        <a:lstStyle/>
        <a:p>
          <a:pPr rtl="0"/>
          <a:r>
            <a:rPr lang="en-US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3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A411F48-93BD-4EA6-B53D-AB895CAA9099}" type="parTrans" cxnId="{E3165F5B-CBF1-4956-9FB5-466C7F52CC05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50191E4-F7E8-4DC3-872C-390847BE3B5B}" type="sibTrans" cxnId="{E3165F5B-CBF1-4956-9FB5-466C7F52CC05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FA3FE3E-2E1B-495F-A6F3-55D135BA71A7}">
      <dgm:prSet custT="1"/>
      <dgm:spPr/>
      <dgm:t>
        <a:bodyPr/>
        <a:lstStyle/>
        <a:p>
          <a:pPr rtl="0"/>
          <a:r>
            <a:rPr lang="en-US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4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4FC3641-A452-4E73-A2D3-4DFDF3EF9150}" type="parTrans" cxnId="{E5C4AC08-7D49-4674-BE18-B65CE687B332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97E95A8-DF7E-4C24-97FD-EBD3274D1A59}" type="sibTrans" cxnId="{E5C4AC08-7D49-4674-BE18-B65CE687B332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79C48CC-905B-4B52-8741-A5398350EE82}">
      <dgm:prSet custT="1"/>
      <dgm:spPr/>
      <dgm:t>
        <a:bodyPr anchor="ctr"/>
        <a:lstStyle/>
        <a:p>
          <a:pPr algn="ctr"/>
          <a:r>
            <a:rPr lang="th-TH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6D73FFA-0E19-475E-9CE4-B23C2ADF71FF}" type="parTrans" cxnId="{8AC894E2-B0AB-4EA3-83A8-7C75A34BA7F0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8F351AE-A887-47AC-98C9-7C7C8FF156ED}" type="sibTrans" cxnId="{8AC894E2-B0AB-4EA3-83A8-7C75A34BA7F0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30ACCA16-54BE-4F0B-9A94-595FE7E8C00A}">
      <dgm:prSet custT="1"/>
      <dgm:spPr/>
      <dgm:t>
        <a:bodyPr anchor="ctr"/>
        <a:lstStyle/>
        <a:p>
          <a:pPr algn="ctr"/>
          <a:r>
            <a:rPr lang="th-TH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การสร้างแอปพลิเคชัน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891789A-38E9-48E2-9C0B-F42D5FE8F3C8}" type="parTrans" cxnId="{DA419440-D069-49E0-8C62-1485C68C12AE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7F582DA-3BBB-4CFB-B5CF-76418C9D29CA}" type="sibTrans" cxnId="{DA419440-D069-49E0-8C62-1485C68C12AE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02C059B-0A65-47A1-9D52-1D86D3BADEC7}">
      <dgm:prSet custT="1"/>
      <dgm:spPr/>
      <dgm:t>
        <a:bodyPr anchor="ctr"/>
        <a:lstStyle/>
        <a:p>
          <a:pPr algn="ctr"/>
          <a:r>
            <a:rPr lang="th-TH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6D1375C-7CD9-4915-9927-166B4A7E0278}" type="parTrans" cxnId="{DD53B596-5940-4BC0-B170-62E37A250191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EF3FD7D-74BE-412C-8C6E-9775919FD34B}" type="sibTrans" cxnId="{DD53B596-5940-4BC0-B170-62E37A250191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B7A180A-1D67-4E50-AAE8-A5A8B9C17A88}">
      <dgm:prSet custT="1"/>
      <dgm:spPr/>
      <dgm:t>
        <a:bodyPr anchor="ctr"/>
        <a:lstStyle/>
        <a:p>
          <a:pPr algn="ctr"/>
          <a:r>
            <a:rPr lang="th-TH" sz="4800" b="1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การสร้างความต้องการ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F157D34-3F88-467E-B8CB-8B1E8F542B55}" type="sibTrans" cxnId="{8FDD5BAC-F246-46E1-9EB0-04507A96BFFD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366FE21-7AF1-4DD1-96F1-667DF50F4E4D}" type="parTrans" cxnId="{8FDD5BAC-F246-46E1-9EB0-04507A96BFFD}">
      <dgm:prSet/>
      <dgm:spPr/>
      <dgm:t>
        <a:bodyPr/>
        <a:lstStyle/>
        <a:p>
          <a:endParaRPr lang="en-US" sz="48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BEE5E43-DDC6-46BC-A2C1-ED34C77A9270}">
      <dgm:prSet custT="1"/>
      <dgm:spPr/>
      <dgm:t>
        <a:bodyPr/>
        <a:lstStyle/>
        <a:p>
          <a:pPr rtl="0"/>
          <a:r>
            <a:rPr lang="en-US" sz="4800" b="1" smtClean="0">
              <a:latin typeface="TH Sarabun New" panose="020B0500040200020003" pitchFamily="34" charset="-34"/>
              <a:cs typeface="TH Sarabun New" panose="020B0500040200020003" pitchFamily="34" charset="-34"/>
            </a:rPr>
            <a:t>1</a:t>
          </a:r>
          <a:endParaRPr lang="en-US" sz="48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29DF16B-9459-44AE-82F7-37EF29E60D65}" type="parTrans" cxnId="{777FCFD6-C28C-41E2-8752-BB0B59E7BD70}">
      <dgm:prSet/>
      <dgm:spPr/>
      <dgm:t>
        <a:bodyPr/>
        <a:lstStyle/>
        <a:p>
          <a:endParaRPr lang="en-US" sz="4800"/>
        </a:p>
      </dgm:t>
    </dgm:pt>
    <dgm:pt modelId="{31FA8BC6-12C5-41C6-9EF5-B99E2111B51B}" type="sibTrans" cxnId="{777FCFD6-C28C-41E2-8752-BB0B59E7BD70}">
      <dgm:prSet/>
      <dgm:spPr/>
      <dgm:t>
        <a:bodyPr/>
        <a:lstStyle/>
        <a:p>
          <a:endParaRPr lang="en-US" sz="4800"/>
        </a:p>
      </dgm:t>
    </dgm:pt>
    <dgm:pt modelId="{8FB3A42A-1573-402E-8525-23113EFC5BCC}" type="pres">
      <dgm:prSet presAssocID="{411FCD8D-ED54-4D03-9C4E-4CF47943EA0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A28CBC-1B13-40AE-BB35-1135C00AA261}" type="pres">
      <dgm:prSet presAssocID="{BA87256C-4D8A-4873-8B0D-701EBFE5290D}" presName="root1" presStyleCnt="0"/>
      <dgm:spPr/>
    </dgm:pt>
    <dgm:pt modelId="{D41740E5-8AAC-4952-9937-8857496A3F31}" type="pres">
      <dgm:prSet presAssocID="{BA87256C-4D8A-4873-8B0D-701EBFE5290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BDE42F6-4C32-47BF-84A9-8E314EA7A081}" type="pres">
      <dgm:prSet presAssocID="{BA87256C-4D8A-4873-8B0D-701EBFE5290D}" presName="level2hierChild" presStyleCnt="0"/>
      <dgm:spPr/>
    </dgm:pt>
    <dgm:pt modelId="{02CA03F4-9613-4223-9ECD-0ABE7884BC06}" type="pres">
      <dgm:prSet presAssocID="{029DF16B-9459-44AE-82F7-37EF29E60D65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09667221-9209-4BF7-B4C8-3CB17DB62F66}" type="pres">
      <dgm:prSet presAssocID="{029DF16B-9459-44AE-82F7-37EF29E60D6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A464133E-628A-4C50-BADF-19D5EF3CCB7B}" type="pres">
      <dgm:prSet presAssocID="{7BEE5E43-DDC6-46BC-A2C1-ED34C77A9270}" presName="root2" presStyleCnt="0"/>
      <dgm:spPr/>
    </dgm:pt>
    <dgm:pt modelId="{0B0996D6-B34C-499D-8941-37618397BDB1}" type="pres">
      <dgm:prSet presAssocID="{7BEE5E43-DDC6-46BC-A2C1-ED34C77A9270}" presName="LevelTwoTextNode" presStyleLbl="node2" presStyleIdx="0" presStyleCnt="4" custScaleX="23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776271-CB03-4234-B02D-3CA19C1A1A98}" type="pres">
      <dgm:prSet presAssocID="{7BEE5E43-DDC6-46BC-A2C1-ED34C77A9270}" presName="level3hierChild" presStyleCnt="0"/>
      <dgm:spPr/>
    </dgm:pt>
    <dgm:pt modelId="{C57E542C-88EC-4845-B789-1A9B14153A7D}" type="pres">
      <dgm:prSet presAssocID="{9366FE21-7AF1-4DD1-96F1-667DF50F4E4D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4E92CB4B-3EF8-4929-BE4E-2F79C401A2ED}" type="pres">
      <dgm:prSet presAssocID="{9366FE21-7AF1-4DD1-96F1-667DF50F4E4D}" presName="connTx" presStyleLbl="parChTrans1D3" presStyleIdx="0" presStyleCnt="4"/>
      <dgm:spPr/>
      <dgm:t>
        <a:bodyPr/>
        <a:lstStyle/>
        <a:p>
          <a:endParaRPr lang="en-US"/>
        </a:p>
      </dgm:t>
    </dgm:pt>
    <dgm:pt modelId="{868A31EA-BF54-4461-BA5A-39100BBBCA5E}" type="pres">
      <dgm:prSet presAssocID="{AB7A180A-1D67-4E50-AAE8-A5A8B9C17A88}" presName="root2" presStyleCnt="0"/>
      <dgm:spPr/>
    </dgm:pt>
    <dgm:pt modelId="{DA65ED29-4EA6-4862-A28D-8607A8444CE1}" type="pres">
      <dgm:prSet presAssocID="{AB7A180A-1D67-4E50-AAE8-A5A8B9C17A88}" presName="LevelTwoTextNode" presStyleLbl="node3" presStyleIdx="0" presStyleCnt="4" custScaleX="1895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536996-B1B0-4197-9B7D-B5F84D5A401D}" type="pres">
      <dgm:prSet presAssocID="{AB7A180A-1D67-4E50-AAE8-A5A8B9C17A88}" presName="level3hierChild" presStyleCnt="0"/>
      <dgm:spPr/>
    </dgm:pt>
    <dgm:pt modelId="{7C67237D-0AA3-45E9-A5DA-57E290041497}" type="pres">
      <dgm:prSet presAssocID="{3A4337B4-1456-4AA2-B226-D1A1BCCCC320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1BF7608-6F24-4E3F-B3E5-D062317E4CB1}" type="pres">
      <dgm:prSet presAssocID="{3A4337B4-1456-4AA2-B226-D1A1BCCCC320}" presName="connTx" presStyleLbl="parChTrans1D2" presStyleIdx="1" presStyleCnt="4"/>
      <dgm:spPr/>
      <dgm:t>
        <a:bodyPr/>
        <a:lstStyle/>
        <a:p>
          <a:endParaRPr lang="en-US"/>
        </a:p>
      </dgm:t>
    </dgm:pt>
    <dgm:pt modelId="{46B3623E-8015-4349-802A-1B650F2AAE55}" type="pres">
      <dgm:prSet presAssocID="{9E415014-8FAD-4730-A8BE-7A438101AB9B}" presName="root2" presStyleCnt="0"/>
      <dgm:spPr/>
    </dgm:pt>
    <dgm:pt modelId="{F30D29C2-2CB2-4540-8CA4-1FA76CA02DDC}" type="pres">
      <dgm:prSet presAssocID="{9E415014-8FAD-4730-A8BE-7A438101AB9B}" presName="LevelTwoTextNode" presStyleLbl="node2" presStyleIdx="1" presStyleCnt="4" custScaleX="23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6835BDE-133F-4B41-A058-366AC27C244D}" type="pres">
      <dgm:prSet presAssocID="{9E415014-8FAD-4730-A8BE-7A438101AB9B}" presName="level3hierChild" presStyleCnt="0"/>
      <dgm:spPr/>
    </dgm:pt>
    <dgm:pt modelId="{304C15C3-498B-44DD-B5E9-846874EEB2C8}" type="pres">
      <dgm:prSet presAssocID="{56D73FFA-0E19-475E-9CE4-B23C2ADF71FF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0648A094-2CCF-4AEC-8415-B8C1C09A6CC4}" type="pres">
      <dgm:prSet presAssocID="{56D73FFA-0E19-475E-9CE4-B23C2ADF71FF}" presName="connTx" presStyleLbl="parChTrans1D3" presStyleIdx="1" presStyleCnt="4"/>
      <dgm:spPr/>
      <dgm:t>
        <a:bodyPr/>
        <a:lstStyle/>
        <a:p>
          <a:endParaRPr lang="en-US"/>
        </a:p>
      </dgm:t>
    </dgm:pt>
    <dgm:pt modelId="{30AD1B68-0801-4998-BA12-90183C517F9B}" type="pres">
      <dgm:prSet presAssocID="{B79C48CC-905B-4B52-8741-A5398350EE82}" presName="root2" presStyleCnt="0"/>
      <dgm:spPr/>
    </dgm:pt>
    <dgm:pt modelId="{14531C58-5B6B-4450-8CC4-F8B89F07DB81}" type="pres">
      <dgm:prSet presAssocID="{B79C48CC-905B-4B52-8741-A5398350EE82}" presName="LevelTwoTextNode" presStyleLbl="node3" presStyleIdx="1" presStyleCnt="4" custScaleX="1895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332B42-273B-45B5-8C5D-60229EBF1527}" type="pres">
      <dgm:prSet presAssocID="{B79C48CC-905B-4B52-8741-A5398350EE82}" presName="level3hierChild" presStyleCnt="0"/>
      <dgm:spPr/>
    </dgm:pt>
    <dgm:pt modelId="{F4059466-7D31-42CC-988E-CF9A184AAD9D}" type="pres">
      <dgm:prSet presAssocID="{0A411F48-93BD-4EA6-B53D-AB895CAA9099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777B2A0D-900B-4395-A841-FD8E98C16F57}" type="pres">
      <dgm:prSet presAssocID="{0A411F48-93BD-4EA6-B53D-AB895CAA9099}" presName="connTx" presStyleLbl="parChTrans1D2" presStyleIdx="2" presStyleCnt="4"/>
      <dgm:spPr/>
      <dgm:t>
        <a:bodyPr/>
        <a:lstStyle/>
        <a:p>
          <a:endParaRPr lang="en-US"/>
        </a:p>
      </dgm:t>
    </dgm:pt>
    <dgm:pt modelId="{8CE1B10F-7928-48DE-B5F3-186A29C34EA6}" type="pres">
      <dgm:prSet presAssocID="{DF6A1E92-75B1-4B4D-9B8F-1C5ACF7703B6}" presName="root2" presStyleCnt="0"/>
      <dgm:spPr/>
    </dgm:pt>
    <dgm:pt modelId="{B28F58FF-3D2D-4164-BBA3-A85EA25B8CD5}" type="pres">
      <dgm:prSet presAssocID="{DF6A1E92-75B1-4B4D-9B8F-1C5ACF7703B6}" presName="LevelTwoTextNode" presStyleLbl="node2" presStyleIdx="2" presStyleCnt="4" custScaleX="23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12C1E84-B295-4B6A-A8F4-925CCA09F001}" type="pres">
      <dgm:prSet presAssocID="{DF6A1E92-75B1-4B4D-9B8F-1C5ACF7703B6}" presName="level3hierChild" presStyleCnt="0"/>
      <dgm:spPr/>
    </dgm:pt>
    <dgm:pt modelId="{0D8FE50B-E579-4E8C-A7CE-2AF939F0DB74}" type="pres">
      <dgm:prSet presAssocID="{D891789A-38E9-48E2-9C0B-F42D5FE8F3C8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03932E53-16DE-4727-925A-24EC2E27FC2A}" type="pres">
      <dgm:prSet presAssocID="{D891789A-38E9-48E2-9C0B-F42D5FE8F3C8}" presName="connTx" presStyleLbl="parChTrans1D3" presStyleIdx="2" presStyleCnt="4"/>
      <dgm:spPr/>
      <dgm:t>
        <a:bodyPr/>
        <a:lstStyle/>
        <a:p>
          <a:endParaRPr lang="en-US"/>
        </a:p>
      </dgm:t>
    </dgm:pt>
    <dgm:pt modelId="{95320F68-4F4B-44E0-85F8-37FCED745062}" type="pres">
      <dgm:prSet presAssocID="{30ACCA16-54BE-4F0B-9A94-595FE7E8C00A}" presName="root2" presStyleCnt="0"/>
      <dgm:spPr/>
    </dgm:pt>
    <dgm:pt modelId="{644AD99C-D839-4B12-AEFA-880352E8BE38}" type="pres">
      <dgm:prSet presAssocID="{30ACCA16-54BE-4F0B-9A94-595FE7E8C00A}" presName="LevelTwoTextNode" presStyleLbl="node3" presStyleIdx="2" presStyleCnt="4" custScaleX="1895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AE1AAD-BB69-4E02-99D6-6BE749B7035C}" type="pres">
      <dgm:prSet presAssocID="{30ACCA16-54BE-4F0B-9A94-595FE7E8C00A}" presName="level3hierChild" presStyleCnt="0"/>
      <dgm:spPr/>
    </dgm:pt>
    <dgm:pt modelId="{17B1B5B7-7666-41C3-9368-693422358C54}" type="pres">
      <dgm:prSet presAssocID="{A4FC3641-A452-4E73-A2D3-4DFDF3EF9150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648E0479-48E7-4F69-AFBA-574E438BD639}" type="pres">
      <dgm:prSet presAssocID="{A4FC3641-A452-4E73-A2D3-4DFDF3EF9150}" presName="connTx" presStyleLbl="parChTrans1D2" presStyleIdx="3" presStyleCnt="4"/>
      <dgm:spPr/>
      <dgm:t>
        <a:bodyPr/>
        <a:lstStyle/>
        <a:p>
          <a:endParaRPr lang="en-US"/>
        </a:p>
      </dgm:t>
    </dgm:pt>
    <dgm:pt modelId="{95C520B7-43A2-48B9-B479-C7CB662A8CBA}" type="pres">
      <dgm:prSet presAssocID="{BFA3FE3E-2E1B-495F-A6F3-55D135BA71A7}" presName="root2" presStyleCnt="0"/>
      <dgm:spPr/>
    </dgm:pt>
    <dgm:pt modelId="{4A176718-DAD8-4C92-8C96-E5D9842941EE}" type="pres">
      <dgm:prSet presAssocID="{BFA3FE3E-2E1B-495F-A6F3-55D135BA71A7}" presName="LevelTwoTextNode" presStyleLbl="node2" presStyleIdx="3" presStyleCnt="4" custScaleX="23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468A26-6779-47DD-8427-0B3D10D8CC96}" type="pres">
      <dgm:prSet presAssocID="{BFA3FE3E-2E1B-495F-A6F3-55D135BA71A7}" presName="level3hierChild" presStyleCnt="0"/>
      <dgm:spPr/>
    </dgm:pt>
    <dgm:pt modelId="{0C36DDB4-70B5-47D3-9898-41C50389DF06}" type="pres">
      <dgm:prSet presAssocID="{26D1375C-7CD9-4915-9927-166B4A7E0278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58145E26-EEC4-4087-92FA-CD6B98923476}" type="pres">
      <dgm:prSet presAssocID="{26D1375C-7CD9-4915-9927-166B4A7E0278}" presName="connTx" presStyleLbl="parChTrans1D3" presStyleIdx="3" presStyleCnt="4"/>
      <dgm:spPr/>
      <dgm:t>
        <a:bodyPr/>
        <a:lstStyle/>
        <a:p>
          <a:endParaRPr lang="en-US"/>
        </a:p>
      </dgm:t>
    </dgm:pt>
    <dgm:pt modelId="{1347EAAC-F2AE-40E9-8849-794D466A8FAA}" type="pres">
      <dgm:prSet presAssocID="{E02C059B-0A65-47A1-9D52-1D86D3BADEC7}" presName="root2" presStyleCnt="0"/>
      <dgm:spPr/>
    </dgm:pt>
    <dgm:pt modelId="{2DDE3DCC-E544-4504-97B9-AEA13025C61A}" type="pres">
      <dgm:prSet presAssocID="{E02C059B-0A65-47A1-9D52-1D86D3BADEC7}" presName="LevelTwoTextNode" presStyleLbl="node3" presStyleIdx="3" presStyleCnt="4" custScaleX="1895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E80E88-3F5C-417C-AEEF-FE1F90C3B5B7}" type="pres">
      <dgm:prSet presAssocID="{E02C059B-0A65-47A1-9D52-1D86D3BADEC7}" presName="level3hierChild" presStyleCnt="0"/>
      <dgm:spPr/>
    </dgm:pt>
  </dgm:ptLst>
  <dgm:cxnLst>
    <dgm:cxn modelId="{E5C4AC08-7D49-4674-BE18-B65CE687B332}" srcId="{BA87256C-4D8A-4873-8B0D-701EBFE5290D}" destId="{BFA3FE3E-2E1B-495F-A6F3-55D135BA71A7}" srcOrd="3" destOrd="0" parTransId="{A4FC3641-A452-4E73-A2D3-4DFDF3EF9150}" sibTransId="{897E95A8-DF7E-4C24-97FD-EBD3274D1A59}"/>
    <dgm:cxn modelId="{4D9F714F-276B-4963-AB40-15FDE9FFFD64}" type="presOf" srcId="{D891789A-38E9-48E2-9C0B-F42D5FE8F3C8}" destId="{0D8FE50B-E579-4E8C-A7CE-2AF939F0DB74}" srcOrd="0" destOrd="0" presId="urn:microsoft.com/office/officeart/2008/layout/HorizontalMultiLevelHierarchy"/>
    <dgm:cxn modelId="{54F7EAB1-DA28-40DE-A984-D97C2C48ED85}" type="presOf" srcId="{9E415014-8FAD-4730-A8BE-7A438101AB9B}" destId="{F30D29C2-2CB2-4540-8CA4-1FA76CA02DDC}" srcOrd="0" destOrd="0" presId="urn:microsoft.com/office/officeart/2008/layout/HorizontalMultiLevelHierarchy"/>
    <dgm:cxn modelId="{531E0B71-C1AE-456D-B5A5-FFE5FA238298}" type="presOf" srcId="{411FCD8D-ED54-4D03-9C4E-4CF47943EA02}" destId="{8FB3A42A-1573-402E-8525-23113EFC5BCC}" srcOrd="0" destOrd="0" presId="urn:microsoft.com/office/officeart/2008/layout/HorizontalMultiLevelHierarchy"/>
    <dgm:cxn modelId="{D6871299-9210-4F8F-8046-9982593B71C7}" type="presOf" srcId="{56D73FFA-0E19-475E-9CE4-B23C2ADF71FF}" destId="{304C15C3-498B-44DD-B5E9-846874EEB2C8}" srcOrd="0" destOrd="0" presId="urn:microsoft.com/office/officeart/2008/layout/HorizontalMultiLevelHierarchy"/>
    <dgm:cxn modelId="{A6EC2C61-2851-43D0-9BD4-AFA774100668}" type="presOf" srcId="{DF6A1E92-75B1-4B4D-9B8F-1C5ACF7703B6}" destId="{B28F58FF-3D2D-4164-BBA3-A85EA25B8CD5}" srcOrd="0" destOrd="0" presId="urn:microsoft.com/office/officeart/2008/layout/HorizontalMultiLevelHierarchy"/>
    <dgm:cxn modelId="{60CF1482-EED8-40A6-A13D-FF858EB312F3}" type="presOf" srcId="{3A4337B4-1456-4AA2-B226-D1A1BCCCC320}" destId="{7C67237D-0AA3-45E9-A5DA-57E290041497}" srcOrd="0" destOrd="0" presId="urn:microsoft.com/office/officeart/2008/layout/HorizontalMultiLevelHierarchy"/>
    <dgm:cxn modelId="{8AC894E2-B0AB-4EA3-83A8-7C75A34BA7F0}" srcId="{9E415014-8FAD-4730-A8BE-7A438101AB9B}" destId="{B79C48CC-905B-4B52-8741-A5398350EE82}" srcOrd="0" destOrd="0" parTransId="{56D73FFA-0E19-475E-9CE4-B23C2ADF71FF}" sibTransId="{A8F351AE-A887-47AC-98C9-7C7C8FF156ED}"/>
    <dgm:cxn modelId="{E3165F5B-CBF1-4956-9FB5-466C7F52CC05}" srcId="{BA87256C-4D8A-4873-8B0D-701EBFE5290D}" destId="{DF6A1E92-75B1-4B4D-9B8F-1C5ACF7703B6}" srcOrd="2" destOrd="0" parTransId="{0A411F48-93BD-4EA6-B53D-AB895CAA9099}" sibTransId="{750191E4-F7E8-4DC3-872C-390847BE3B5B}"/>
    <dgm:cxn modelId="{12C1A583-8D29-4E8A-8101-00C007BF039A}" srcId="{BA87256C-4D8A-4873-8B0D-701EBFE5290D}" destId="{9E415014-8FAD-4730-A8BE-7A438101AB9B}" srcOrd="1" destOrd="0" parTransId="{3A4337B4-1456-4AA2-B226-D1A1BCCCC320}" sibTransId="{D33EAF03-0C95-42A6-B7B8-C091B139803F}"/>
    <dgm:cxn modelId="{0E1B8B51-F08B-4AFC-83D9-5FB63E87765A}" type="presOf" srcId="{029DF16B-9459-44AE-82F7-37EF29E60D65}" destId="{02CA03F4-9613-4223-9ECD-0ABE7884BC06}" srcOrd="0" destOrd="0" presId="urn:microsoft.com/office/officeart/2008/layout/HorizontalMultiLevelHierarchy"/>
    <dgm:cxn modelId="{DD6B89A7-31DD-4A9D-914D-1536DC128C04}" type="presOf" srcId="{7BEE5E43-DDC6-46BC-A2C1-ED34C77A9270}" destId="{0B0996D6-B34C-499D-8941-37618397BDB1}" srcOrd="0" destOrd="0" presId="urn:microsoft.com/office/officeart/2008/layout/HorizontalMultiLevelHierarchy"/>
    <dgm:cxn modelId="{0CD398DE-430E-47F1-959B-303CB7BCBAE2}" type="presOf" srcId="{26D1375C-7CD9-4915-9927-166B4A7E0278}" destId="{58145E26-EEC4-4087-92FA-CD6B98923476}" srcOrd="1" destOrd="0" presId="urn:microsoft.com/office/officeart/2008/layout/HorizontalMultiLevelHierarchy"/>
    <dgm:cxn modelId="{A000633D-9117-4146-A548-650A6456C72B}" type="presOf" srcId="{A4FC3641-A452-4E73-A2D3-4DFDF3EF9150}" destId="{648E0479-48E7-4F69-AFBA-574E438BD639}" srcOrd="1" destOrd="0" presId="urn:microsoft.com/office/officeart/2008/layout/HorizontalMultiLevelHierarchy"/>
    <dgm:cxn modelId="{9E0C6CDE-DE1F-4705-B92B-F61AB6EF9EC9}" type="presOf" srcId="{BA87256C-4D8A-4873-8B0D-701EBFE5290D}" destId="{D41740E5-8AAC-4952-9937-8857496A3F31}" srcOrd="0" destOrd="0" presId="urn:microsoft.com/office/officeart/2008/layout/HorizontalMultiLevelHierarchy"/>
    <dgm:cxn modelId="{9B4FDB81-A59E-446A-96D0-829C48D3B9DC}" type="presOf" srcId="{26D1375C-7CD9-4915-9927-166B4A7E0278}" destId="{0C36DDB4-70B5-47D3-9898-41C50389DF06}" srcOrd="0" destOrd="0" presId="urn:microsoft.com/office/officeart/2008/layout/HorizontalMultiLevelHierarchy"/>
    <dgm:cxn modelId="{E8C6B838-FA1F-429A-B387-38B145565425}" type="presOf" srcId="{9366FE21-7AF1-4DD1-96F1-667DF50F4E4D}" destId="{4E92CB4B-3EF8-4929-BE4E-2F79C401A2ED}" srcOrd="1" destOrd="0" presId="urn:microsoft.com/office/officeart/2008/layout/HorizontalMultiLevelHierarchy"/>
    <dgm:cxn modelId="{D49CE38A-D7D3-4CE6-BDF9-801EFADFC5DC}" type="presOf" srcId="{0A411F48-93BD-4EA6-B53D-AB895CAA9099}" destId="{F4059466-7D31-42CC-988E-CF9A184AAD9D}" srcOrd="0" destOrd="0" presId="urn:microsoft.com/office/officeart/2008/layout/HorizontalMultiLevelHierarchy"/>
    <dgm:cxn modelId="{C5901869-0B40-48A8-A933-DA0E0BC8725E}" type="presOf" srcId="{9366FE21-7AF1-4DD1-96F1-667DF50F4E4D}" destId="{C57E542C-88EC-4845-B789-1A9B14153A7D}" srcOrd="0" destOrd="0" presId="urn:microsoft.com/office/officeart/2008/layout/HorizontalMultiLevelHierarchy"/>
    <dgm:cxn modelId="{0EA72DC3-B0AA-4918-B7D2-603F7E98F034}" type="presOf" srcId="{D891789A-38E9-48E2-9C0B-F42D5FE8F3C8}" destId="{03932E53-16DE-4727-925A-24EC2E27FC2A}" srcOrd="1" destOrd="0" presId="urn:microsoft.com/office/officeart/2008/layout/HorizontalMultiLevelHierarchy"/>
    <dgm:cxn modelId="{6E0C3E6C-145F-4BEF-8DFA-624CD95B9F50}" type="presOf" srcId="{56D73FFA-0E19-475E-9CE4-B23C2ADF71FF}" destId="{0648A094-2CCF-4AEC-8415-B8C1C09A6CC4}" srcOrd="1" destOrd="0" presId="urn:microsoft.com/office/officeart/2008/layout/HorizontalMultiLevelHierarchy"/>
    <dgm:cxn modelId="{DA19A05D-5BC6-4B65-8A47-7B6DD9A1A80C}" type="presOf" srcId="{AB7A180A-1D67-4E50-AAE8-A5A8B9C17A88}" destId="{DA65ED29-4EA6-4862-A28D-8607A8444CE1}" srcOrd="0" destOrd="0" presId="urn:microsoft.com/office/officeart/2008/layout/HorizontalMultiLevelHierarchy"/>
    <dgm:cxn modelId="{8FDD5BAC-F246-46E1-9EB0-04507A96BFFD}" srcId="{7BEE5E43-DDC6-46BC-A2C1-ED34C77A9270}" destId="{AB7A180A-1D67-4E50-AAE8-A5A8B9C17A88}" srcOrd="0" destOrd="0" parTransId="{9366FE21-7AF1-4DD1-96F1-667DF50F4E4D}" sibTransId="{CF157D34-3F88-467E-B8CB-8B1E8F542B55}"/>
    <dgm:cxn modelId="{6D96CF40-B1F5-4AE8-80E5-3656E1D680EC}" type="presOf" srcId="{3A4337B4-1456-4AA2-B226-D1A1BCCCC320}" destId="{91BF7608-6F24-4E3F-B3E5-D062317E4CB1}" srcOrd="1" destOrd="0" presId="urn:microsoft.com/office/officeart/2008/layout/HorizontalMultiLevelHierarchy"/>
    <dgm:cxn modelId="{76E9C10D-5356-4E90-BA97-EAB800F9BAB3}" type="presOf" srcId="{30ACCA16-54BE-4F0B-9A94-595FE7E8C00A}" destId="{644AD99C-D839-4B12-AEFA-880352E8BE38}" srcOrd="0" destOrd="0" presId="urn:microsoft.com/office/officeart/2008/layout/HorizontalMultiLevelHierarchy"/>
    <dgm:cxn modelId="{BD5F0EF2-3270-4AF0-AA1F-7E45BF287923}" type="presOf" srcId="{029DF16B-9459-44AE-82F7-37EF29E60D65}" destId="{09667221-9209-4BF7-B4C8-3CB17DB62F66}" srcOrd="1" destOrd="0" presId="urn:microsoft.com/office/officeart/2008/layout/HorizontalMultiLevelHierarchy"/>
    <dgm:cxn modelId="{DD53B596-5940-4BC0-B170-62E37A250191}" srcId="{BFA3FE3E-2E1B-495F-A6F3-55D135BA71A7}" destId="{E02C059B-0A65-47A1-9D52-1D86D3BADEC7}" srcOrd="0" destOrd="0" parTransId="{26D1375C-7CD9-4915-9927-166B4A7E0278}" sibTransId="{2EF3FD7D-74BE-412C-8C6E-9775919FD34B}"/>
    <dgm:cxn modelId="{5A55F872-A29B-48BD-860A-49D470DB2B55}" type="presOf" srcId="{E02C059B-0A65-47A1-9D52-1D86D3BADEC7}" destId="{2DDE3DCC-E544-4504-97B9-AEA13025C61A}" srcOrd="0" destOrd="0" presId="urn:microsoft.com/office/officeart/2008/layout/HorizontalMultiLevelHierarchy"/>
    <dgm:cxn modelId="{DA3CF8AB-CDDF-4159-81A3-385734704D09}" type="presOf" srcId="{A4FC3641-A452-4E73-A2D3-4DFDF3EF9150}" destId="{17B1B5B7-7666-41C3-9368-693422358C54}" srcOrd="0" destOrd="0" presId="urn:microsoft.com/office/officeart/2008/layout/HorizontalMultiLevelHierarchy"/>
    <dgm:cxn modelId="{7B946E79-D363-427B-86D3-19D7ABF64477}" type="presOf" srcId="{0A411F48-93BD-4EA6-B53D-AB895CAA9099}" destId="{777B2A0D-900B-4395-A841-FD8E98C16F57}" srcOrd="1" destOrd="0" presId="urn:microsoft.com/office/officeart/2008/layout/HorizontalMultiLevelHierarchy"/>
    <dgm:cxn modelId="{82CCAA37-0926-4800-9E11-41D4E65BD926}" srcId="{411FCD8D-ED54-4D03-9C4E-4CF47943EA02}" destId="{BA87256C-4D8A-4873-8B0D-701EBFE5290D}" srcOrd="0" destOrd="0" parTransId="{8323678E-32BF-4079-A52B-387CF497D4D8}" sibTransId="{4744C05E-7889-4F8F-9B24-34FFA6729F86}"/>
    <dgm:cxn modelId="{68F4F4B9-69A7-437F-B2E4-F5DDF2E54A11}" type="presOf" srcId="{BFA3FE3E-2E1B-495F-A6F3-55D135BA71A7}" destId="{4A176718-DAD8-4C92-8C96-E5D9842941EE}" srcOrd="0" destOrd="0" presId="urn:microsoft.com/office/officeart/2008/layout/HorizontalMultiLevelHierarchy"/>
    <dgm:cxn modelId="{777FCFD6-C28C-41E2-8752-BB0B59E7BD70}" srcId="{BA87256C-4D8A-4873-8B0D-701EBFE5290D}" destId="{7BEE5E43-DDC6-46BC-A2C1-ED34C77A9270}" srcOrd="0" destOrd="0" parTransId="{029DF16B-9459-44AE-82F7-37EF29E60D65}" sibTransId="{31FA8BC6-12C5-41C6-9EF5-B99E2111B51B}"/>
    <dgm:cxn modelId="{DA419440-D069-49E0-8C62-1485C68C12AE}" srcId="{DF6A1E92-75B1-4B4D-9B8F-1C5ACF7703B6}" destId="{30ACCA16-54BE-4F0B-9A94-595FE7E8C00A}" srcOrd="0" destOrd="0" parTransId="{D891789A-38E9-48E2-9C0B-F42D5FE8F3C8}" sibTransId="{67F582DA-3BBB-4CFB-B5CF-76418C9D29CA}"/>
    <dgm:cxn modelId="{3D8B5352-CAFF-4FFA-A30D-A4A2F2DEEBD7}" type="presOf" srcId="{B79C48CC-905B-4B52-8741-A5398350EE82}" destId="{14531C58-5B6B-4450-8CC4-F8B89F07DB81}" srcOrd="0" destOrd="0" presId="urn:microsoft.com/office/officeart/2008/layout/HorizontalMultiLevelHierarchy"/>
    <dgm:cxn modelId="{D0BDA471-A057-4944-AC6A-1E6FD9BF4B12}" type="presParOf" srcId="{8FB3A42A-1573-402E-8525-23113EFC5BCC}" destId="{DFA28CBC-1B13-40AE-BB35-1135C00AA261}" srcOrd="0" destOrd="0" presId="urn:microsoft.com/office/officeart/2008/layout/HorizontalMultiLevelHierarchy"/>
    <dgm:cxn modelId="{19717B5E-398C-4A6A-B20E-D88191ACF94B}" type="presParOf" srcId="{DFA28CBC-1B13-40AE-BB35-1135C00AA261}" destId="{D41740E5-8AAC-4952-9937-8857496A3F31}" srcOrd="0" destOrd="0" presId="urn:microsoft.com/office/officeart/2008/layout/HorizontalMultiLevelHierarchy"/>
    <dgm:cxn modelId="{98C7F8CC-9F6B-400A-87EC-253FC010C1FB}" type="presParOf" srcId="{DFA28CBC-1B13-40AE-BB35-1135C00AA261}" destId="{4BDE42F6-4C32-47BF-84A9-8E314EA7A081}" srcOrd="1" destOrd="0" presId="urn:microsoft.com/office/officeart/2008/layout/HorizontalMultiLevelHierarchy"/>
    <dgm:cxn modelId="{20631DE1-8908-4983-9B19-040C86388D60}" type="presParOf" srcId="{4BDE42F6-4C32-47BF-84A9-8E314EA7A081}" destId="{02CA03F4-9613-4223-9ECD-0ABE7884BC06}" srcOrd="0" destOrd="0" presId="urn:microsoft.com/office/officeart/2008/layout/HorizontalMultiLevelHierarchy"/>
    <dgm:cxn modelId="{611AFE67-3D80-44FB-9385-A21352EF43F4}" type="presParOf" srcId="{02CA03F4-9613-4223-9ECD-0ABE7884BC06}" destId="{09667221-9209-4BF7-B4C8-3CB17DB62F66}" srcOrd="0" destOrd="0" presId="urn:microsoft.com/office/officeart/2008/layout/HorizontalMultiLevelHierarchy"/>
    <dgm:cxn modelId="{28022744-0D17-4ED0-8DA2-0C7073299D17}" type="presParOf" srcId="{4BDE42F6-4C32-47BF-84A9-8E314EA7A081}" destId="{A464133E-628A-4C50-BADF-19D5EF3CCB7B}" srcOrd="1" destOrd="0" presId="urn:microsoft.com/office/officeart/2008/layout/HorizontalMultiLevelHierarchy"/>
    <dgm:cxn modelId="{3DFD1BC6-37E3-406D-A465-E0496586B10E}" type="presParOf" srcId="{A464133E-628A-4C50-BADF-19D5EF3CCB7B}" destId="{0B0996D6-B34C-499D-8941-37618397BDB1}" srcOrd="0" destOrd="0" presId="urn:microsoft.com/office/officeart/2008/layout/HorizontalMultiLevelHierarchy"/>
    <dgm:cxn modelId="{34C50564-13FB-40EE-BCBA-057DDD023EEA}" type="presParOf" srcId="{A464133E-628A-4C50-BADF-19D5EF3CCB7B}" destId="{81776271-CB03-4234-B02D-3CA19C1A1A98}" srcOrd="1" destOrd="0" presId="urn:microsoft.com/office/officeart/2008/layout/HorizontalMultiLevelHierarchy"/>
    <dgm:cxn modelId="{A701C620-0AA0-4246-BBCC-98E0C279EF4E}" type="presParOf" srcId="{81776271-CB03-4234-B02D-3CA19C1A1A98}" destId="{C57E542C-88EC-4845-B789-1A9B14153A7D}" srcOrd="0" destOrd="0" presId="urn:microsoft.com/office/officeart/2008/layout/HorizontalMultiLevelHierarchy"/>
    <dgm:cxn modelId="{6107D3C4-94F3-4CFD-BF4D-C396A162F734}" type="presParOf" srcId="{C57E542C-88EC-4845-B789-1A9B14153A7D}" destId="{4E92CB4B-3EF8-4929-BE4E-2F79C401A2ED}" srcOrd="0" destOrd="0" presId="urn:microsoft.com/office/officeart/2008/layout/HorizontalMultiLevelHierarchy"/>
    <dgm:cxn modelId="{FD1C7DD1-C475-4961-B4E9-3B8808EA41B3}" type="presParOf" srcId="{81776271-CB03-4234-B02D-3CA19C1A1A98}" destId="{868A31EA-BF54-4461-BA5A-39100BBBCA5E}" srcOrd="1" destOrd="0" presId="urn:microsoft.com/office/officeart/2008/layout/HorizontalMultiLevelHierarchy"/>
    <dgm:cxn modelId="{3B20E6AE-BD9F-4DAE-9BC2-FB2B60E511F9}" type="presParOf" srcId="{868A31EA-BF54-4461-BA5A-39100BBBCA5E}" destId="{DA65ED29-4EA6-4862-A28D-8607A8444CE1}" srcOrd="0" destOrd="0" presId="urn:microsoft.com/office/officeart/2008/layout/HorizontalMultiLevelHierarchy"/>
    <dgm:cxn modelId="{98794F7B-49DD-4F4A-9F16-432C10F7CA0B}" type="presParOf" srcId="{868A31EA-BF54-4461-BA5A-39100BBBCA5E}" destId="{46536996-B1B0-4197-9B7D-B5F84D5A401D}" srcOrd="1" destOrd="0" presId="urn:microsoft.com/office/officeart/2008/layout/HorizontalMultiLevelHierarchy"/>
    <dgm:cxn modelId="{4B074078-3593-4ACC-BE51-BAD7DD272EF5}" type="presParOf" srcId="{4BDE42F6-4C32-47BF-84A9-8E314EA7A081}" destId="{7C67237D-0AA3-45E9-A5DA-57E290041497}" srcOrd="2" destOrd="0" presId="urn:microsoft.com/office/officeart/2008/layout/HorizontalMultiLevelHierarchy"/>
    <dgm:cxn modelId="{1CE68E4E-8D9D-4560-8AFA-C7F1590B0D9D}" type="presParOf" srcId="{7C67237D-0AA3-45E9-A5DA-57E290041497}" destId="{91BF7608-6F24-4E3F-B3E5-D062317E4CB1}" srcOrd="0" destOrd="0" presId="urn:microsoft.com/office/officeart/2008/layout/HorizontalMultiLevelHierarchy"/>
    <dgm:cxn modelId="{A6916ADE-B966-48F9-A54B-63DF771929E5}" type="presParOf" srcId="{4BDE42F6-4C32-47BF-84A9-8E314EA7A081}" destId="{46B3623E-8015-4349-802A-1B650F2AAE55}" srcOrd="3" destOrd="0" presId="urn:microsoft.com/office/officeart/2008/layout/HorizontalMultiLevelHierarchy"/>
    <dgm:cxn modelId="{AC92E35B-2620-4333-B19B-62364841FF0C}" type="presParOf" srcId="{46B3623E-8015-4349-802A-1B650F2AAE55}" destId="{F30D29C2-2CB2-4540-8CA4-1FA76CA02DDC}" srcOrd="0" destOrd="0" presId="urn:microsoft.com/office/officeart/2008/layout/HorizontalMultiLevelHierarchy"/>
    <dgm:cxn modelId="{C7B677AF-64B0-4DC8-862E-8668F343DE27}" type="presParOf" srcId="{46B3623E-8015-4349-802A-1B650F2AAE55}" destId="{66835BDE-133F-4B41-A058-366AC27C244D}" srcOrd="1" destOrd="0" presId="urn:microsoft.com/office/officeart/2008/layout/HorizontalMultiLevelHierarchy"/>
    <dgm:cxn modelId="{DDE80DB6-DBED-4F83-ABB2-B8B3FAEAA258}" type="presParOf" srcId="{66835BDE-133F-4B41-A058-366AC27C244D}" destId="{304C15C3-498B-44DD-B5E9-846874EEB2C8}" srcOrd="0" destOrd="0" presId="urn:microsoft.com/office/officeart/2008/layout/HorizontalMultiLevelHierarchy"/>
    <dgm:cxn modelId="{63C22F23-D587-4DB7-BCC1-C48D9222F9AB}" type="presParOf" srcId="{304C15C3-498B-44DD-B5E9-846874EEB2C8}" destId="{0648A094-2CCF-4AEC-8415-B8C1C09A6CC4}" srcOrd="0" destOrd="0" presId="urn:microsoft.com/office/officeart/2008/layout/HorizontalMultiLevelHierarchy"/>
    <dgm:cxn modelId="{956E558A-304A-4790-B9F2-B963BA3D2D47}" type="presParOf" srcId="{66835BDE-133F-4B41-A058-366AC27C244D}" destId="{30AD1B68-0801-4998-BA12-90183C517F9B}" srcOrd="1" destOrd="0" presId="urn:microsoft.com/office/officeart/2008/layout/HorizontalMultiLevelHierarchy"/>
    <dgm:cxn modelId="{80A858AE-3872-4CBA-83F1-047DF0767C06}" type="presParOf" srcId="{30AD1B68-0801-4998-BA12-90183C517F9B}" destId="{14531C58-5B6B-4450-8CC4-F8B89F07DB81}" srcOrd="0" destOrd="0" presId="urn:microsoft.com/office/officeart/2008/layout/HorizontalMultiLevelHierarchy"/>
    <dgm:cxn modelId="{0933ED96-0813-4B99-BE1D-7608470CD8A8}" type="presParOf" srcId="{30AD1B68-0801-4998-BA12-90183C517F9B}" destId="{EA332B42-273B-45B5-8C5D-60229EBF1527}" srcOrd="1" destOrd="0" presId="urn:microsoft.com/office/officeart/2008/layout/HorizontalMultiLevelHierarchy"/>
    <dgm:cxn modelId="{74060B76-D703-4E3F-A88D-AAFEE9D41BD6}" type="presParOf" srcId="{4BDE42F6-4C32-47BF-84A9-8E314EA7A081}" destId="{F4059466-7D31-42CC-988E-CF9A184AAD9D}" srcOrd="4" destOrd="0" presId="urn:microsoft.com/office/officeart/2008/layout/HorizontalMultiLevelHierarchy"/>
    <dgm:cxn modelId="{27F23403-E4C4-493A-99AF-8FE3A02597B4}" type="presParOf" srcId="{F4059466-7D31-42CC-988E-CF9A184AAD9D}" destId="{777B2A0D-900B-4395-A841-FD8E98C16F57}" srcOrd="0" destOrd="0" presId="urn:microsoft.com/office/officeart/2008/layout/HorizontalMultiLevelHierarchy"/>
    <dgm:cxn modelId="{46330DE6-A3EA-4E00-8CA9-D302997A8F8C}" type="presParOf" srcId="{4BDE42F6-4C32-47BF-84A9-8E314EA7A081}" destId="{8CE1B10F-7928-48DE-B5F3-186A29C34EA6}" srcOrd="5" destOrd="0" presId="urn:microsoft.com/office/officeart/2008/layout/HorizontalMultiLevelHierarchy"/>
    <dgm:cxn modelId="{8AED8BA3-8104-4C59-84A3-BA4C8D5C79FF}" type="presParOf" srcId="{8CE1B10F-7928-48DE-B5F3-186A29C34EA6}" destId="{B28F58FF-3D2D-4164-BBA3-A85EA25B8CD5}" srcOrd="0" destOrd="0" presId="urn:microsoft.com/office/officeart/2008/layout/HorizontalMultiLevelHierarchy"/>
    <dgm:cxn modelId="{5D5B936D-B810-4D2A-A574-0B744B7EEC92}" type="presParOf" srcId="{8CE1B10F-7928-48DE-B5F3-186A29C34EA6}" destId="{312C1E84-B295-4B6A-A8F4-925CCA09F001}" srcOrd="1" destOrd="0" presId="urn:microsoft.com/office/officeart/2008/layout/HorizontalMultiLevelHierarchy"/>
    <dgm:cxn modelId="{17756B45-9E3E-434B-A892-C32207D361A2}" type="presParOf" srcId="{312C1E84-B295-4B6A-A8F4-925CCA09F001}" destId="{0D8FE50B-E579-4E8C-A7CE-2AF939F0DB74}" srcOrd="0" destOrd="0" presId="urn:microsoft.com/office/officeart/2008/layout/HorizontalMultiLevelHierarchy"/>
    <dgm:cxn modelId="{6F16E38E-CB69-432F-A0A1-BECC74FCC62D}" type="presParOf" srcId="{0D8FE50B-E579-4E8C-A7CE-2AF939F0DB74}" destId="{03932E53-16DE-4727-925A-24EC2E27FC2A}" srcOrd="0" destOrd="0" presId="urn:microsoft.com/office/officeart/2008/layout/HorizontalMultiLevelHierarchy"/>
    <dgm:cxn modelId="{C3C93DF2-8767-47AA-ACCE-78E3B87BEB3B}" type="presParOf" srcId="{312C1E84-B295-4B6A-A8F4-925CCA09F001}" destId="{95320F68-4F4B-44E0-85F8-37FCED745062}" srcOrd="1" destOrd="0" presId="urn:microsoft.com/office/officeart/2008/layout/HorizontalMultiLevelHierarchy"/>
    <dgm:cxn modelId="{BF6DF0F5-4624-4E09-98ED-6927E0A2B0D5}" type="presParOf" srcId="{95320F68-4F4B-44E0-85F8-37FCED745062}" destId="{644AD99C-D839-4B12-AEFA-880352E8BE38}" srcOrd="0" destOrd="0" presId="urn:microsoft.com/office/officeart/2008/layout/HorizontalMultiLevelHierarchy"/>
    <dgm:cxn modelId="{80F09DBE-1904-473F-B655-418355B17FB1}" type="presParOf" srcId="{95320F68-4F4B-44E0-85F8-37FCED745062}" destId="{69AE1AAD-BB69-4E02-99D6-6BE749B7035C}" srcOrd="1" destOrd="0" presId="urn:microsoft.com/office/officeart/2008/layout/HorizontalMultiLevelHierarchy"/>
    <dgm:cxn modelId="{4408E5A8-8861-4E13-8556-5012960F05BD}" type="presParOf" srcId="{4BDE42F6-4C32-47BF-84A9-8E314EA7A081}" destId="{17B1B5B7-7666-41C3-9368-693422358C54}" srcOrd="6" destOrd="0" presId="urn:microsoft.com/office/officeart/2008/layout/HorizontalMultiLevelHierarchy"/>
    <dgm:cxn modelId="{E80496A0-4231-4510-877B-957F42156A35}" type="presParOf" srcId="{17B1B5B7-7666-41C3-9368-693422358C54}" destId="{648E0479-48E7-4F69-AFBA-574E438BD639}" srcOrd="0" destOrd="0" presId="urn:microsoft.com/office/officeart/2008/layout/HorizontalMultiLevelHierarchy"/>
    <dgm:cxn modelId="{24DF309B-7CCA-4653-81D7-997DF2D1099C}" type="presParOf" srcId="{4BDE42F6-4C32-47BF-84A9-8E314EA7A081}" destId="{95C520B7-43A2-48B9-B479-C7CB662A8CBA}" srcOrd="7" destOrd="0" presId="urn:microsoft.com/office/officeart/2008/layout/HorizontalMultiLevelHierarchy"/>
    <dgm:cxn modelId="{13264207-2CA2-4342-BCCD-234A7B1CF449}" type="presParOf" srcId="{95C520B7-43A2-48B9-B479-C7CB662A8CBA}" destId="{4A176718-DAD8-4C92-8C96-E5D9842941EE}" srcOrd="0" destOrd="0" presId="urn:microsoft.com/office/officeart/2008/layout/HorizontalMultiLevelHierarchy"/>
    <dgm:cxn modelId="{8E5AF91F-4F77-4F9E-A068-C3EAB5954033}" type="presParOf" srcId="{95C520B7-43A2-48B9-B479-C7CB662A8CBA}" destId="{DD468A26-6779-47DD-8427-0B3D10D8CC96}" srcOrd="1" destOrd="0" presId="urn:microsoft.com/office/officeart/2008/layout/HorizontalMultiLevelHierarchy"/>
    <dgm:cxn modelId="{C8C25F26-B018-4D52-86B3-9F46D046A11A}" type="presParOf" srcId="{DD468A26-6779-47DD-8427-0B3D10D8CC96}" destId="{0C36DDB4-70B5-47D3-9898-41C50389DF06}" srcOrd="0" destOrd="0" presId="urn:microsoft.com/office/officeart/2008/layout/HorizontalMultiLevelHierarchy"/>
    <dgm:cxn modelId="{17D8C860-C2D6-46AF-AE3E-274A6D31FF79}" type="presParOf" srcId="{0C36DDB4-70B5-47D3-9898-41C50389DF06}" destId="{58145E26-EEC4-4087-92FA-CD6B98923476}" srcOrd="0" destOrd="0" presId="urn:microsoft.com/office/officeart/2008/layout/HorizontalMultiLevelHierarchy"/>
    <dgm:cxn modelId="{11867EBF-3694-42BF-A54C-9926D58C3014}" type="presParOf" srcId="{DD468A26-6779-47DD-8427-0B3D10D8CC96}" destId="{1347EAAC-F2AE-40E9-8849-794D466A8FAA}" srcOrd="1" destOrd="0" presId="urn:microsoft.com/office/officeart/2008/layout/HorizontalMultiLevelHierarchy"/>
    <dgm:cxn modelId="{47D7A6BA-1CDF-40D2-B5D0-0DFF6A9F8365}" type="presParOf" srcId="{1347EAAC-F2AE-40E9-8849-794D466A8FAA}" destId="{2DDE3DCC-E544-4504-97B9-AEA13025C61A}" srcOrd="0" destOrd="0" presId="urn:microsoft.com/office/officeart/2008/layout/HorizontalMultiLevelHierarchy"/>
    <dgm:cxn modelId="{B3343324-BA80-4726-94EB-2A44B1D3CF10}" type="presParOf" srcId="{1347EAAC-F2AE-40E9-8849-794D466A8FAA}" destId="{FFE80E88-3F5C-417C-AEEF-FE1F90C3B5B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36DDB4-70B5-47D3-9898-41C50389DF06}">
      <dsp:nvSpPr>
        <dsp:cNvPr id="0" name=""/>
        <dsp:cNvSpPr/>
      </dsp:nvSpPr>
      <dsp:spPr>
        <a:xfrm>
          <a:off x="2761678" y="5053366"/>
          <a:ext cx="740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0553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113441" y="5080572"/>
        <a:ext cx="37027" cy="37027"/>
      </dsp:txXfrm>
    </dsp:sp>
    <dsp:sp modelId="{17B1B5B7-7666-41C3-9368-693422358C54}">
      <dsp:nvSpPr>
        <dsp:cNvPr id="0" name=""/>
        <dsp:cNvSpPr/>
      </dsp:nvSpPr>
      <dsp:spPr>
        <a:xfrm>
          <a:off x="1135755" y="2982412"/>
          <a:ext cx="740553" cy="2116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276" y="0"/>
              </a:lnTo>
              <a:lnTo>
                <a:pt x="370276" y="2116674"/>
              </a:lnTo>
              <a:lnTo>
                <a:pt x="740553" y="2116674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449970" y="3984687"/>
        <a:ext cx="112124" cy="112124"/>
      </dsp:txXfrm>
    </dsp:sp>
    <dsp:sp modelId="{0D8FE50B-E579-4E8C-A7CE-2AF939F0DB74}">
      <dsp:nvSpPr>
        <dsp:cNvPr id="0" name=""/>
        <dsp:cNvSpPr/>
      </dsp:nvSpPr>
      <dsp:spPr>
        <a:xfrm>
          <a:off x="2761678" y="3642250"/>
          <a:ext cx="740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0553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113441" y="3669456"/>
        <a:ext cx="37027" cy="37027"/>
      </dsp:txXfrm>
    </dsp:sp>
    <dsp:sp modelId="{F4059466-7D31-42CC-988E-CF9A184AAD9D}">
      <dsp:nvSpPr>
        <dsp:cNvPr id="0" name=""/>
        <dsp:cNvSpPr/>
      </dsp:nvSpPr>
      <dsp:spPr>
        <a:xfrm>
          <a:off x="1135755" y="2982412"/>
          <a:ext cx="740553" cy="705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0276" y="0"/>
              </a:lnTo>
              <a:lnTo>
                <a:pt x="370276" y="705558"/>
              </a:lnTo>
              <a:lnTo>
                <a:pt x="740553" y="70555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480461" y="3309620"/>
        <a:ext cx="51142" cy="51142"/>
      </dsp:txXfrm>
    </dsp:sp>
    <dsp:sp modelId="{304C15C3-498B-44DD-B5E9-846874EEB2C8}">
      <dsp:nvSpPr>
        <dsp:cNvPr id="0" name=""/>
        <dsp:cNvSpPr/>
      </dsp:nvSpPr>
      <dsp:spPr>
        <a:xfrm>
          <a:off x="2761678" y="2231134"/>
          <a:ext cx="740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0553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113441" y="2258340"/>
        <a:ext cx="37027" cy="37027"/>
      </dsp:txXfrm>
    </dsp:sp>
    <dsp:sp modelId="{7C67237D-0AA3-45E9-A5DA-57E290041497}">
      <dsp:nvSpPr>
        <dsp:cNvPr id="0" name=""/>
        <dsp:cNvSpPr/>
      </dsp:nvSpPr>
      <dsp:spPr>
        <a:xfrm>
          <a:off x="1135755" y="2276854"/>
          <a:ext cx="740553" cy="705558"/>
        </a:xfrm>
        <a:custGeom>
          <a:avLst/>
          <a:gdLst/>
          <a:ahLst/>
          <a:cxnLst/>
          <a:rect l="0" t="0" r="0" b="0"/>
          <a:pathLst>
            <a:path>
              <a:moveTo>
                <a:pt x="0" y="705558"/>
              </a:moveTo>
              <a:lnTo>
                <a:pt x="370276" y="705558"/>
              </a:lnTo>
              <a:lnTo>
                <a:pt x="370276" y="0"/>
              </a:lnTo>
              <a:lnTo>
                <a:pt x="74055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480461" y="2604062"/>
        <a:ext cx="51142" cy="51142"/>
      </dsp:txXfrm>
    </dsp:sp>
    <dsp:sp modelId="{C57E542C-88EC-4845-B789-1A9B14153A7D}">
      <dsp:nvSpPr>
        <dsp:cNvPr id="0" name=""/>
        <dsp:cNvSpPr/>
      </dsp:nvSpPr>
      <dsp:spPr>
        <a:xfrm>
          <a:off x="2761678" y="820018"/>
          <a:ext cx="74055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0553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113441" y="847224"/>
        <a:ext cx="37027" cy="37027"/>
      </dsp:txXfrm>
    </dsp:sp>
    <dsp:sp modelId="{02CA03F4-9613-4223-9ECD-0ABE7884BC06}">
      <dsp:nvSpPr>
        <dsp:cNvPr id="0" name=""/>
        <dsp:cNvSpPr/>
      </dsp:nvSpPr>
      <dsp:spPr>
        <a:xfrm>
          <a:off x="1135755" y="865738"/>
          <a:ext cx="740553" cy="2116674"/>
        </a:xfrm>
        <a:custGeom>
          <a:avLst/>
          <a:gdLst/>
          <a:ahLst/>
          <a:cxnLst/>
          <a:rect l="0" t="0" r="0" b="0"/>
          <a:pathLst>
            <a:path>
              <a:moveTo>
                <a:pt x="0" y="2116674"/>
              </a:moveTo>
              <a:lnTo>
                <a:pt x="370276" y="2116674"/>
              </a:lnTo>
              <a:lnTo>
                <a:pt x="370276" y="0"/>
              </a:lnTo>
              <a:lnTo>
                <a:pt x="74055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449970" y="1868013"/>
        <a:ext cx="112124" cy="112124"/>
      </dsp:txXfrm>
    </dsp:sp>
    <dsp:sp modelId="{D41740E5-8AAC-4952-9937-8857496A3F31}">
      <dsp:nvSpPr>
        <dsp:cNvPr id="0" name=""/>
        <dsp:cNvSpPr/>
      </dsp:nvSpPr>
      <dsp:spPr>
        <a:xfrm rot="16200000">
          <a:off x="-2399461" y="2417966"/>
          <a:ext cx="5941541" cy="11288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การพัฒนาแอปพลิเคชัน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-2399461" y="2417966"/>
        <a:ext cx="5941541" cy="1128892"/>
      </dsp:txXfrm>
    </dsp:sp>
    <dsp:sp modelId="{0B0996D6-B34C-499D-8941-37618397BDB1}">
      <dsp:nvSpPr>
        <dsp:cNvPr id="0" name=""/>
        <dsp:cNvSpPr/>
      </dsp:nvSpPr>
      <dsp:spPr>
        <a:xfrm>
          <a:off x="1876309" y="301291"/>
          <a:ext cx="885369" cy="1128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smtClean="0">
              <a:latin typeface="TH Sarabun New" panose="020B0500040200020003" pitchFamily="34" charset="-34"/>
              <a:cs typeface="TH Sarabun New" panose="020B0500040200020003" pitchFamily="34" charset="-34"/>
            </a:rPr>
            <a:t>1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876309" y="301291"/>
        <a:ext cx="885369" cy="1128892"/>
      </dsp:txXfrm>
    </dsp:sp>
    <dsp:sp modelId="{DA65ED29-4EA6-4862-A28D-8607A8444CE1}">
      <dsp:nvSpPr>
        <dsp:cNvPr id="0" name=""/>
        <dsp:cNvSpPr/>
      </dsp:nvSpPr>
      <dsp:spPr>
        <a:xfrm>
          <a:off x="3502232" y="301291"/>
          <a:ext cx="7017598" cy="1128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การสร้างความต้องการ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502232" y="301291"/>
        <a:ext cx="7017598" cy="1128892"/>
      </dsp:txXfrm>
    </dsp:sp>
    <dsp:sp modelId="{F30D29C2-2CB2-4540-8CA4-1FA76CA02DDC}">
      <dsp:nvSpPr>
        <dsp:cNvPr id="0" name=""/>
        <dsp:cNvSpPr/>
      </dsp:nvSpPr>
      <dsp:spPr>
        <a:xfrm>
          <a:off x="1876309" y="1712407"/>
          <a:ext cx="885369" cy="1128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2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876309" y="1712407"/>
        <a:ext cx="885369" cy="1128892"/>
      </dsp:txXfrm>
    </dsp:sp>
    <dsp:sp modelId="{14531C58-5B6B-4450-8CC4-F8B89F07DB81}">
      <dsp:nvSpPr>
        <dsp:cNvPr id="0" name=""/>
        <dsp:cNvSpPr/>
      </dsp:nvSpPr>
      <dsp:spPr>
        <a:xfrm>
          <a:off x="3502232" y="1712407"/>
          <a:ext cx="7017598" cy="1128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502232" y="1712407"/>
        <a:ext cx="7017598" cy="1128892"/>
      </dsp:txXfrm>
    </dsp:sp>
    <dsp:sp modelId="{B28F58FF-3D2D-4164-BBA3-A85EA25B8CD5}">
      <dsp:nvSpPr>
        <dsp:cNvPr id="0" name=""/>
        <dsp:cNvSpPr/>
      </dsp:nvSpPr>
      <dsp:spPr>
        <a:xfrm>
          <a:off x="1876309" y="3123524"/>
          <a:ext cx="885369" cy="1128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3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876309" y="3123524"/>
        <a:ext cx="885369" cy="1128892"/>
      </dsp:txXfrm>
    </dsp:sp>
    <dsp:sp modelId="{644AD99C-D839-4B12-AEFA-880352E8BE38}">
      <dsp:nvSpPr>
        <dsp:cNvPr id="0" name=""/>
        <dsp:cNvSpPr/>
      </dsp:nvSpPr>
      <dsp:spPr>
        <a:xfrm>
          <a:off x="3502232" y="3123524"/>
          <a:ext cx="7017598" cy="1128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การสร้างแอปพลิเคชัน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502232" y="3123524"/>
        <a:ext cx="7017598" cy="1128892"/>
      </dsp:txXfrm>
    </dsp:sp>
    <dsp:sp modelId="{4A176718-DAD8-4C92-8C96-E5D9842941EE}">
      <dsp:nvSpPr>
        <dsp:cNvPr id="0" name=""/>
        <dsp:cNvSpPr/>
      </dsp:nvSpPr>
      <dsp:spPr>
        <a:xfrm>
          <a:off x="1876309" y="4534640"/>
          <a:ext cx="885369" cy="1128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4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876309" y="4534640"/>
        <a:ext cx="885369" cy="1128892"/>
      </dsp:txXfrm>
    </dsp:sp>
    <dsp:sp modelId="{2DDE3DCC-E544-4504-97B9-AEA13025C61A}">
      <dsp:nvSpPr>
        <dsp:cNvPr id="0" name=""/>
        <dsp:cNvSpPr/>
      </dsp:nvSpPr>
      <dsp:spPr>
        <a:xfrm>
          <a:off x="3502232" y="4534640"/>
          <a:ext cx="7017598" cy="1128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4800" b="1" kern="1200" dirty="0" smtClean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</a:t>
          </a:r>
          <a:endParaRPr lang="en-US" sz="48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502232" y="4534640"/>
        <a:ext cx="7017598" cy="1128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581475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gif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=""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 smtClean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</a:t>
            </a:r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=""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14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/>
            </a:r>
            <a:b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การสร้างแอป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พลิเคชัน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=""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46101" y="427533"/>
            <a:ext cx="56650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ทบทวนความรู้ก่อนเรียน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86" y="465538"/>
            <a:ext cx="73152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2924126"/>
              </p:ext>
            </p:extLst>
          </p:nvPr>
        </p:nvGraphicFramePr>
        <p:xfrm>
          <a:off x="1230260" y="2391785"/>
          <a:ext cx="10526694" cy="596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=""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88678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</a:t>
            </a:r>
            <a:r>
              <a:rPr lang="en-US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14.1 </a:t>
            </a:r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การศึกษาความต้องการ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0825" y="2173387"/>
            <a:ext cx="11542898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742950" indent="-742950" algn="l">
              <a:buAutoNum type="arabicPeriod"/>
            </a:pP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แบ่ง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ออกเป็นกลุ่ม กลุ่มละ 4 คน และส่งตัวแทนมารับใบกิจกรรมที่ 14.1 การศึกษาความ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</a:t>
            </a:r>
            <a:endParaRPr lang="en-US" dirty="0" smtClean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407" y="3617931"/>
            <a:ext cx="11542898" cy="65659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ปัญหา คือ ......................................................................................................................................</a:t>
            </a:r>
            <a:endParaRPr lang="en-US" dirty="0" smtClean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92675"/>
              </p:ext>
            </p:extLst>
          </p:nvPr>
        </p:nvGraphicFramePr>
        <p:xfrm>
          <a:off x="772407" y="4664075"/>
          <a:ext cx="11542898" cy="320040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5771449"/>
                <a:gridCol w="5771449"/>
              </a:tblGrid>
              <a:tr h="370840">
                <a:tc>
                  <a:txBody>
                    <a:bodyPr/>
                    <a:lstStyle/>
                    <a:p>
                      <a:r>
                        <a:rPr lang="th-TH" sz="3600" dirty="0" smtClean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สาเหตุของปัญหา</a:t>
                      </a:r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h-TH" sz="3600" dirty="0" smtClean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ลำดับความสำคัญ</a:t>
                      </a:r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6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5469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=""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101486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</a:t>
            </a:r>
            <a:r>
              <a:rPr lang="en-US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14.1 </a:t>
            </a:r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การศึกษาความ</a:t>
            </a:r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</a:t>
            </a:r>
            <a:r>
              <a:rPr lang="en-US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6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(ต่อ)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6921" y="2387205"/>
            <a:ext cx="123133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9425" indent="-839788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เลือกสาเหตุของปัญหาในข้อ 2 เพื่อสร้างแอปพลิเค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ชัน</a:t>
            </a:r>
          </a:p>
          <a:p>
            <a:pPr marL="479425" indent="-15875" algn="l"/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………………………………………………………………………………..............................................................</a:t>
            </a:r>
          </a:p>
          <a:p>
            <a:pPr marL="479425" indent="-839788" algn="l"/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. ความสามารถของแอปพลิเคชันที่จะนำไปแก้ปัญหา (ได้มาจากการศึกษาความต้องการของผู้ใช้)</a:t>
            </a:r>
          </a:p>
          <a:p>
            <a:pPr marL="479425" indent="-15875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………………………………………………………….........................................................……………………</a:t>
            </a:r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79425" indent="-15875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………………………………………………………….........................................................……………………</a:t>
            </a:r>
          </a:p>
          <a:p>
            <a:pPr marL="479425" indent="-15875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………………………………………………………….........................................................……………………</a:t>
            </a:r>
          </a:p>
          <a:p>
            <a:pPr marL="479425" indent="-15875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………………………………………………………….........................................................……………………</a:t>
            </a:r>
          </a:p>
          <a:p>
            <a:pPr marL="479425" indent="-15875"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5. ………………………………………………………….........................................................……………………</a:t>
            </a:r>
            <a:endParaRPr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584625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=""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89372" y="510953"/>
            <a:ext cx="10581423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</a:t>
            </a:r>
            <a:r>
              <a:rPr lang="en-US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14.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en-US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</a:t>
            </a:r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ออกแบบและสร้างแอปพลิเคชัน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407" y="2068720"/>
            <a:ext cx="11542898" cy="121058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ชื่อแอปพลิเคชัน คือ ......................................................................................................................</a:t>
            </a:r>
          </a:p>
          <a:p>
            <a:pPr algn="l"/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(ได้จากปัญหาที่เลือกไว้ในใบกิจกรรมที่ </a:t>
            </a:r>
            <a:r>
              <a:rPr lang="en-US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14.1</a:t>
            </a:r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endParaRPr lang="en-US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437063" y="50069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610469"/>
              </p:ext>
            </p:extLst>
          </p:nvPr>
        </p:nvGraphicFramePr>
        <p:xfrm>
          <a:off x="772407" y="3801095"/>
          <a:ext cx="11542898" cy="214137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72127"/>
                <a:gridCol w="3705878"/>
                <a:gridCol w="2186677"/>
                <a:gridCol w="2198974"/>
                <a:gridCol w="1879242"/>
              </a:tblGrid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ลำดับที่</a:t>
                      </a:r>
                      <a:endParaRPr lang="th-TH" sz="36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54687" marR="54687" marT="54687" marB="546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รายละเอียดของงาน</a:t>
                      </a:r>
                      <a:endParaRPr lang="th-TH" sz="36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54687" marR="54687" marT="54687" marB="546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ความสำคัญ</a:t>
                      </a:r>
                      <a:endParaRPr lang="th-TH" sz="36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54687" marR="54687" marT="54687" marB="546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ผู้รับผิดชอบ</a:t>
                      </a:r>
                      <a:endParaRPr lang="th-TH" sz="36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54687" marR="54687" marT="54687" marB="546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ระยะเวลา</a:t>
                      </a:r>
                      <a:endParaRPr lang="th-TH" sz="36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54687" marR="54687" marT="54687" marB="5468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54647" y="6444232"/>
            <a:ext cx="11347593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63550" indent="-463550" algn="l"/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-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นำ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รายละเอียดในข้อ 2 ไปสร้างกระดานคัมบัง (</a:t>
            </a:r>
            <a:r>
              <a:rPr lang="en-US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Kanban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board) </a:t>
            </a:r>
            <a:endParaRPr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-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นักเรียนสร้างแอปพลิเคชันตามที่ได้วางแผน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ไว้</a:t>
            </a:r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โดยใช้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ซอฟต์แวร์ที่ใช้ในการ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พัฒนา</a:t>
            </a:r>
          </a:p>
          <a:p>
            <a:pPr marL="463550" indent="-463550" algn="l"/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  แอป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พลิเคชัน เช่น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Scratch, python, java, c, </a:t>
            </a:r>
            <a:r>
              <a:rPr lang="en-US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AppInventor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503617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=""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89372" y="510953"/>
            <a:ext cx="10581423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</a:t>
            </a:r>
            <a:r>
              <a:rPr lang="en-US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14.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en-US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</a:t>
            </a:r>
            <a:r>
              <a:rPr lang="th-TH" sz="6000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ออกแบบและสร้างแอปพลิเคชัน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437063" y="50069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561" y="1800561"/>
            <a:ext cx="11904666" cy="73045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ให้นักเรียนส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ร้าง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Google form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สำหรับทดสอบแอปพลิเคชัน เพื่อใช้ผู้ใช้ร่วมทดสอบการ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ทำงาน</a:t>
            </a:r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endParaRPr lang="th-TH" dirty="0" smtClean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(</a:t>
            </a:r>
            <a:r>
              <a:rPr lang="th-TH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นักเรียนสามารถเพิ่มข้อรายการได้ตามความเหมาะสม</a:t>
            </a:r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</a:p>
          <a:p>
            <a:pPr algn="l"/>
            <a:endParaRPr lang="th-TH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 smtClean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แต่ละกลุ่ม เปิดให้ผู้ใช้ร่วมทดสอบโปรแกรม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บันทึก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ผลการทดสอบลงใน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Google </a:t>
            </a:r>
            <a:r>
              <a:rPr lang="en-US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form </a:t>
            </a:r>
            <a:r>
              <a:rPr lang="th-TH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  <a:p>
            <a:pPr algn="l"/>
            <a:r>
              <a:rPr lang="th-TH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th-TH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ถ้ามีข้อมูลชุดทดสอบ ให้แต่ละกลุ่มเตรียมไว้สำหรับทดสอบโปรแกรมด้วย</a:t>
            </a:r>
            <a:r>
              <a:rPr lang="en-US" dirty="0" smtClean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82775"/>
              </p:ext>
            </p:extLst>
          </p:nvPr>
        </p:nvGraphicFramePr>
        <p:xfrm>
          <a:off x="1336431" y="3163871"/>
          <a:ext cx="9547273" cy="442976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655686"/>
                <a:gridCol w="4530725"/>
                <a:gridCol w="792358"/>
                <a:gridCol w="1106292"/>
                <a:gridCol w="2462212"/>
              </a:tblGrid>
              <a:tr h="266724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ที่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รายการ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ระดับการประเมิน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ข้อเสนอแนะ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ในการ</a:t>
                      </a: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ปรับปรุงแก้ไข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ผ่าน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B21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ไม่ผ่าน</a:t>
                      </a:r>
                      <a:endParaRPr lang="th-TH" sz="2800" b="1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B21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ความสวยงาม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2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ความถูกต้องของผลลัพธ์ในการทำงาน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3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แอปพลิเคชันใช้งานง่ายไม่ซับซ้อน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4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แอปพลิเคชันตรงตามความต้องการของผู้ใช้งาน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5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6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3019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335</Words>
  <Application>Microsoft Office PowerPoint</Application>
  <PresentationFormat>Custom</PresentationFormat>
  <Paragraphs>75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Kitdanai_pc</dc:creator>
  <cp:lastModifiedBy>kitdanai j</cp:lastModifiedBy>
  <cp:revision>58</cp:revision>
  <dcterms:modified xsi:type="dcterms:W3CDTF">2019-11-07T02:03:15Z</dcterms:modified>
</cp:coreProperties>
</file>