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2"/>
  </p:sldMasterIdLst>
  <p:notesMasterIdLst>
    <p:notesMasterId r:id="rId70"/>
  </p:notesMasterIdLst>
  <p:sldIdLst>
    <p:sldId id="265" r:id="rId3"/>
    <p:sldId id="266" r:id="rId4"/>
    <p:sldId id="299" r:id="rId5"/>
    <p:sldId id="300" r:id="rId6"/>
    <p:sldId id="341" r:id="rId7"/>
    <p:sldId id="267" r:id="rId8"/>
    <p:sldId id="269" r:id="rId9"/>
    <p:sldId id="321" r:id="rId10"/>
    <p:sldId id="322" r:id="rId11"/>
    <p:sldId id="326" r:id="rId12"/>
    <p:sldId id="270" r:id="rId13"/>
    <p:sldId id="271" r:id="rId14"/>
    <p:sldId id="272" r:id="rId15"/>
    <p:sldId id="304" r:id="rId16"/>
    <p:sldId id="305" r:id="rId17"/>
    <p:sldId id="306" r:id="rId18"/>
    <p:sldId id="274" r:id="rId19"/>
    <p:sldId id="275" r:id="rId20"/>
    <p:sldId id="320" r:id="rId21"/>
    <p:sldId id="327" r:id="rId22"/>
    <p:sldId id="301" r:id="rId23"/>
    <p:sldId id="313" r:id="rId24"/>
    <p:sldId id="276" r:id="rId25"/>
    <p:sldId id="277" r:id="rId26"/>
    <p:sldId id="278" r:id="rId27"/>
    <p:sldId id="268" r:id="rId28"/>
    <p:sldId id="319" r:id="rId29"/>
    <p:sldId id="328" r:id="rId30"/>
    <p:sldId id="314" r:id="rId31"/>
    <p:sldId id="353" r:id="rId32"/>
    <p:sldId id="332" r:id="rId33"/>
    <p:sldId id="354" r:id="rId34"/>
    <p:sldId id="334" r:id="rId35"/>
    <p:sldId id="315" r:id="rId36"/>
    <p:sldId id="303" r:id="rId37"/>
    <p:sldId id="279" r:id="rId38"/>
    <p:sldId id="302" r:id="rId39"/>
    <p:sldId id="343" r:id="rId40"/>
    <p:sldId id="344" r:id="rId41"/>
    <p:sldId id="331" r:id="rId42"/>
    <p:sldId id="345" r:id="rId43"/>
    <p:sldId id="346" r:id="rId44"/>
    <p:sldId id="333" r:id="rId45"/>
    <p:sldId id="323" r:id="rId46"/>
    <p:sldId id="329" r:id="rId47"/>
    <p:sldId id="330" r:id="rId48"/>
    <p:sldId id="337" r:id="rId49"/>
    <p:sldId id="342" r:id="rId50"/>
    <p:sldId id="338" r:id="rId51"/>
    <p:sldId id="339" r:id="rId52"/>
    <p:sldId id="284" r:id="rId53"/>
    <p:sldId id="347" r:id="rId54"/>
    <p:sldId id="336" r:id="rId55"/>
    <p:sldId id="348" r:id="rId56"/>
    <p:sldId id="349" r:id="rId57"/>
    <p:sldId id="350" r:id="rId58"/>
    <p:sldId id="351" r:id="rId59"/>
    <p:sldId id="352" r:id="rId60"/>
    <p:sldId id="307" r:id="rId61"/>
    <p:sldId id="285" r:id="rId62"/>
    <p:sldId id="340" r:id="rId63"/>
    <p:sldId id="324" r:id="rId64"/>
    <p:sldId id="286" r:id="rId65"/>
    <p:sldId id="287" r:id="rId66"/>
    <p:sldId id="288" r:id="rId67"/>
    <p:sldId id="318" r:id="rId68"/>
    <p:sldId id="311" r:id="rId69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3429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10287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7145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2057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24003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2743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2BA617"/>
    <a:srgbClr val="1D9C7F"/>
    <a:srgbClr val="D17DD2"/>
    <a:srgbClr val="EC92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2D85BA"/>
              </a:solidFill>
              <a:prstDash val="solid"/>
              <a:miter lim="400000"/>
            </a:ln>
          </a:left>
          <a:right>
            <a:ln w="12700" cap="flat">
              <a:solidFill>
                <a:srgbClr val="2D85BA"/>
              </a:solidFill>
              <a:prstDash val="solid"/>
              <a:miter lim="400000"/>
            </a:ln>
          </a:right>
          <a:top>
            <a:ln w="12700" cap="flat">
              <a:solidFill>
                <a:srgbClr val="2D85BA"/>
              </a:solidFill>
              <a:prstDash val="solid"/>
              <a:miter lim="400000"/>
            </a:ln>
          </a:top>
          <a:bottom>
            <a:ln w="12700" cap="flat">
              <a:solidFill>
                <a:srgbClr val="2D85BA"/>
              </a:solidFill>
              <a:prstDash val="solid"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DCDFE2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B4EB3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2D85BA"/>
              </a:solidFill>
              <a:prstDash val="solid"/>
              <a:miter lim="400000"/>
            </a:ln>
          </a:top>
          <a:bottom>
            <a:ln w="12700" cap="flat">
              <a:solidFill>
                <a:srgbClr val="2D85BA"/>
              </a:solidFill>
              <a:prstDash val="solid"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2E78C3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12700" cap="flat">
              <a:solidFill>
                <a:srgbClr val="0B4EB3"/>
              </a:solidFill>
              <a:prstDash val="solid"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4394F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2D85BA"/>
              </a:solidFill>
              <a:prstDash val="solid"/>
              <a:miter lim="400000"/>
            </a:ln>
          </a:left>
          <a:right>
            <a:ln w="12700" cap="flat">
              <a:solidFill>
                <a:srgbClr val="2D85BA"/>
              </a:solidFill>
              <a:prstDash val="solid"/>
              <a:miter lim="400000"/>
            </a:ln>
          </a:right>
          <a:top>
            <a:ln w="12700" cap="flat">
              <a:solidFill>
                <a:srgbClr val="0B4EB3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0B4EB3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solidFill>
            <a:srgbClr val="D9D9D9"/>
          </a:solidFill>
        </a:fill>
      </a:tcStyle>
    </a:wholeTbl>
    <a:band2H>
      <a:tcTxStyle/>
      <a:tcStyle>
        <a:tcBdr/>
        <a:fill>
          <a:solidFill>
            <a:srgbClr val="EBEBEB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FC327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0F7813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0F781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0DDCD"/>
          </a:solidFill>
        </a:fill>
      </a:tcStyle>
    </a:wholeTbl>
    <a:band2H>
      <a:tcTxStyle/>
      <a:tcStyle>
        <a:tcBdr/>
        <a:fill>
          <a:solidFill>
            <a:srgbClr val="D2CFC5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7D8B87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84633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84633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D6DF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C5C7C8"/>
          </a:solidFill>
        </a:fill>
      </a:tcStyle>
    </a:wholeTbl>
    <a:band2H>
      <a:tcTxStyle/>
      <a:tcStyle>
        <a:tcBdr/>
        <a:fill>
          <a:solidFill>
            <a:srgbClr val="D6D6D7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1454E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D8086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26972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8EAE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firstRow>
  </a:tblStyle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CDFE2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2E78C3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394F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B4EB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590"/>
  </p:normalViewPr>
  <p:slideViewPr>
    <p:cSldViewPr snapToGrid="0" snapToObjects="1">
      <p:cViewPr varScale="1">
        <p:scale>
          <a:sx n="60" d="100"/>
          <a:sy n="60" d="100"/>
        </p:scale>
        <p:origin x="13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tableStyles" Target="tableStyle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71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616D87-61D1-4A7B-92D7-5A1FF5BB56AA}" type="doc">
      <dgm:prSet loTypeId="urn:microsoft.com/office/officeart/2005/8/layout/default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A9F775F-9161-4B7E-8CFA-21391BF9A182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th-TH" sz="56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หมายถึง</a:t>
          </a:r>
          <a:r>
            <a:rPr lang="en-US" sz="5600" b="1" dirty="0">
              <a:latin typeface="TH SarabunPSK" panose="020B0500040200020003" pitchFamily="34" charset="-34"/>
              <a:cs typeface="TH SarabunPSK" panose="020B0500040200020003" pitchFamily="34" charset="-34"/>
            </a:rPr>
            <a:t> </a:t>
          </a:r>
          <a:r>
            <a:rPr lang="th-TH" sz="5600" b="1" dirty="0" err="1">
              <a:latin typeface="TH SarabunPSK" panose="020B0500040200020003" pitchFamily="34" charset="-34"/>
              <a:cs typeface="TH SarabunPSK" panose="020B0500040200020003" pitchFamily="34" charset="-34"/>
            </a:rPr>
            <a:t>การทำ</a:t>
          </a:r>
          <a:r>
            <a:rPr lang="th-TH" sz="56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ความเข้าใจปัญหาเพื่อกำหนด</a:t>
          </a:r>
          <a:br>
            <a:rPr lang="en-US" sz="5600" b="1" dirty="0">
              <a:latin typeface="TH SarabunPSK" panose="020B0500040200020003" pitchFamily="34" charset="-34"/>
              <a:cs typeface="TH SarabunPSK" panose="020B0500040200020003" pitchFamily="34" charset="-34"/>
            </a:rPr>
          </a:br>
          <a:r>
            <a:rPr lang="th-TH" sz="56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สาระสำคัญของปัญหา และข้อมูลที่เกี่ยวข้อง</a:t>
          </a:r>
          <a:endParaRPr lang="en-US" sz="5600" dirty="0"/>
        </a:p>
      </dgm:t>
    </dgm:pt>
    <dgm:pt modelId="{C8FE61CE-1D1A-48E0-866E-FF173BA7D363}" type="parTrans" cxnId="{FF0A7507-20E4-4A1A-AAD6-6674871EB0DD}">
      <dgm:prSet/>
      <dgm:spPr/>
      <dgm:t>
        <a:bodyPr/>
        <a:lstStyle/>
        <a:p>
          <a:endParaRPr lang="en-US" sz="5600"/>
        </a:p>
      </dgm:t>
    </dgm:pt>
    <dgm:pt modelId="{302E8102-A1A1-407A-A421-2EDB1AC73EBF}" type="sibTrans" cxnId="{FF0A7507-20E4-4A1A-AAD6-6674871EB0DD}">
      <dgm:prSet/>
      <dgm:spPr/>
      <dgm:t>
        <a:bodyPr/>
        <a:lstStyle/>
        <a:p>
          <a:endParaRPr lang="en-US" sz="5600"/>
        </a:p>
      </dgm:t>
    </dgm:pt>
    <dgm:pt modelId="{C8AE056D-1A84-47EC-A125-A643A165280A}" type="pres">
      <dgm:prSet presAssocID="{79616D87-61D1-4A7B-92D7-5A1FF5BB56AA}" presName="diagram" presStyleCnt="0">
        <dgm:presLayoutVars>
          <dgm:dir/>
          <dgm:resizeHandles val="exact"/>
        </dgm:presLayoutVars>
      </dgm:prSet>
      <dgm:spPr/>
    </dgm:pt>
    <dgm:pt modelId="{9AAE78CD-3BE3-497E-A2CA-7F0CE420A429}" type="pres">
      <dgm:prSet presAssocID="{6A9F775F-9161-4B7E-8CFA-21391BF9A182}" presName="node" presStyleLbl="node1" presStyleIdx="0" presStyleCnt="1" custScaleY="31614" custLinFactNeighborX="-391" custLinFactNeighborY="4302">
        <dgm:presLayoutVars>
          <dgm:bulletEnabled val="1"/>
        </dgm:presLayoutVars>
      </dgm:prSet>
      <dgm:spPr/>
    </dgm:pt>
  </dgm:ptLst>
  <dgm:cxnLst>
    <dgm:cxn modelId="{FF0A7507-20E4-4A1A-AAD6-6674871EB0DD}" srcId="{79616D87-61D1-4A7B-92D7-5A1FF5BB56AA}" destId="{6A9F775F-9161-4B7E-8CFA-21391BF9A182}" srcOrd="0" destOrd="0" parTransId="{C8FE61CE-1D1A-48E0-866E-FF173BA7D363}" sibTransId="{302E8102-A1A1-407A-A421-2EDB1AC73EBF}"/>
    <dgm:cxn modelId="{A3F1DB7C-FAB0-47D1-A880-22BEF6EFEFDC}" type="presOf" srcId="{6A9F775F-9161-4B7E-8CFA-21391BF9A182}" destId="{9AAE78CD-3BE3-497E-A2CA-7F0CE420A429}" srcOrd="0" destOrd="0" presId="urn:microsoft.com/office/officeart/2005/8/layout/default"/>
    <dgm:cxn modelId="{772BEEC3-158E-457E-B34B-6556DD69B9C3}" type="presOf" srcId="{79616D87-61D1-4A7B-92D7-5A1FF5BB56AA}" destId="{C8AE056D-1A84-47EC-A125-A643A165280A}" srcOrd="0" destOrd="0" presId="urn:microsoft.com/office/officeart/2005/8/layout/default"/>
    <dgm:cxn modelId="{64A74505-24D9-4512-A007-E1323DF1D2EB}" type="presParOf" srcId="{C8AE056D-1A84-47EC-A125-A643A165280A}" destId="{9AAE78CD-3BE3-497E-A2CA-7F0CE420A429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61BCB9E-C18A-4101-86AA-55EB502738C3}" type="doc">
      <dgm:prSet loTypeId="urn:diagrams.loki3.com/Bracket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8BEE484-75A5-451E-9DCB-1914A329A2FC}">
      <dgm:prSet phldrT="[Text]" custT="1"/>
      <dgm:spPr/>
      <dgm:t>
        <a:bodyPr/>
        <a:lstStyle/>
        <a:p>
          <a:r>
            <a:rPr lang="en-US" sz="5400" b="1" dirty="0">
              <a:latin typeface="TH SarabunPSK" panose="020B0500040200020003" pitchFamily="34" charset="-34"/>
              <a:cs typeface="TH SarabunPSK" panose="020B0500040200020003" pitchFamily="34" charset="-34"/>
            </a:rPr>
            <a:t>1</a:t>
          </a:r>
        </a:p>
      </dgm:t>
    </dgm:pt>
    <dgm:pt modelId="{06F3FC29-0319-475A-9D28-43BC2289DFAF}" type="parTrans" cxnId="{50E69DBB-47A9-4605-9844-83167F3C0586}">
      <dgm:prSet/>
      <dgm:spPr/>
      <dgm:t>
        <a:bodyPr/>
        <a:lstStyle/>
        <a:p>
          <a:endParaRPr lang="en-US" sz="54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CDB0AA06-6146-4EC0-9722-C34F64C29DB3}" type="sibTrans" cxnId="{50E69DBB-47A9-4605-9844-83167F3C0586}">
      <dgm:prSet/>
      <dgm:spPr/>
      <dgm:t>
        <a:bodyPr/>
        <a:lstStyle/>
        <a:p>
          <a:endParaRPr lang="en-US" sz="54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E3E076A0-02E7-40EA-B94D-07497B282D0F}">
      <dgm:prSet phldrT="[Text]" custT="1"/>
      <dgm:spPr/>
      <dgm:t>
        <a:bodyPr/>
        <a:lstStyle/>
        <a:p>
          <a:r>
            <a:rPr lang="th-TH" sz="54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นักเรียนจะเก็บข้อมูลอะไรบ้าง</a:t>
          </a:r>
          <a:endParaRPr lang="en-US" sz="54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9FC9DDAA-EA76-4CD0-AE7D-F99B054B2ACD}" type="parTrans" cxnId="{14FC5626-EDCD-4F7D-90C4-651499D821BD}">
      <dgm:prSet/>
      <dgm:spPr/>
      <dgm:t>
        <a:bodyPr/>
        <a:lstStyle/>
        <a:p>
          <a:endParaRPr lang="en-US" sz="54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99D6E5A2-1BDB-413C-B229-BA41810B8483}" type="sibTrans" cxnId="{14FC5626-EDCD-4F7D-90C4-651499D821BD}">
      <dgm:prSet/>
      <dgm:spPr/>
      <dgm:t>
        <a:bodyPr/>
        <a:lstStyle/>
        <a:p>
          <a:endParaRPr lang="en-US" sz="54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54B007BB-20BB-41A0-A9DA-560453B09629}">
      <dgm:prSet phldrT="[Text]" custT="1"/>
      <dgm:spPr/>
      <dgm:t>
        <a:bodyPr/>
        <a:lstStyle/>
        <a:p>
          <a:r>
            <a:rPr lang="en-US" sz="5400" b="1" dirty="0">
              <a:latin typeface="TH SarabunPSK" panose="020B0500040200020003" pitchFamily="34" charset="-34"/>
              <a:cs typeface="TH SarabunPSK" panose="020B0500040200020003" pitchFamily="34" charset="-34"/>
            </a:rPr>
            <a:t>2</a:t>
          </a:r>
        </a:p>
      </dgm:t>
    </dgm:pt>
    <dgm:pt modelId="{8BD8ED4A-714E-47E8-98D8-EA75F02374DD}" type="parTrans" cxnId="{E8CADF33-3D05-4BF5-93FB-E322A6934D16}">
      <dgm:prSet/>
      <dgm:spPr/>
      <dgm:t>
        <a:bodyPr/>
        <a:lstStyle/>
        <a:p>
          <a:endParaRPr lang="en-US" sz="54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3925D00-A04A-4C39-8188-4EEF9DC08665}" type="sibTrans" cxnId="{E8CADF33-3D05-4BF5-93FB-E322A6934D16}">
      <dgm:prSet/>
      <dgm:spPr/>
      <dgm:t>
        <a:bodyPr/>
        <a:lstStyle/>
        <a:p>
          <a:endParaRPr lang="en-US" sz="54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CDC2350C-6500-46FA-BDA6-22E1AF3AAD1E}">
      <dgm:prSet phldrT="[Text]" custT="1"/>
      <dgm:spPr/>
      <dgm:t>
        <a:bodyPr/>
        <a:lstStyle/>
        <a:p>
          <a:r>
            <a:rPr lang="th-TH" sz="54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กำหนดรหัสข้อมูลอย่างไร</a:t>
          </a:r>
          <a:endParaRPr lang="en-US" sz="54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F6D2C35-9DC8-45D4-BD87-C28C9234B3B2}" type="parTrans" cxnId="{48B7E005-5CA6-4224-B5B7-E8065F27C13E}">
      <dgm:prSet/>
      <dgm:spPr/>
      <dgm:t>
        <a:bodyPr/>
        <a:lstStyle/>
        <a:p>
          <a:endParaRPr lang="en-US" sz="54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AE28370C-661C-44B5-88F4-299402C0715C}" type="sibTrans" cxnId="{48B7E005-5CA6-4224-B5B7-E8065F27C13E}">
      <dgm:prSet/>
      <dgm:spPr/>
      <dgm:t>
        <a:bodyPr/>
        <a:lstStyle/>
        <a:p>
          <a:endParaRPr lang="en-US" sz="54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51DA7CB3-D4A9-4BFA-A4EB-1F4B17CFAF9D}" type="pres">
      <dgm:prSet presAssocID="{761BCB9E-C18A-4101-86AA-55EB502738C3}" presName="Name0" presStyleCnt="0">
        <dgm:presLayoutVars>
          <dgm:dir/>
          <dgm:animLvl val="lvl"/>
          <dgm:resizeHandles val="exact"/>
        </dgm:presLayoutVars>
      </dgm:prSet>
      <dgm:spPr/>
    </dgm:pt>
    <dgm:pt modelId="{522B0A24-3940-4860-ACCF-4E69EAAD0D9F}" type="pres">
      <dgm:prSet presAssocID="{78BEE484-75A5-451E-9DCB-1914A329A2FC}" presName="linNode" presStyleCnt="0"/>
      <dgm:spPr/>
    </dgm:pt>
    <dgm:pt modelId="{23A62131-38D7-49E1-B95D-BEFC04E898F8}" type="pres">
      <dgm:prSet presAssocID="{78BEE484-75A5-451E-9DCB-1914A329A2FC}" presName="parTx" presStyleLbl="revTx" presStyleIdx="0" presStyleCnt="2">
        <dgm:presLayoutVars>
          <dgm:chMax val="1"/>
          <dgm:bulletEnabled val="1"/>
        </dgm:presLayoutVars>
      </dgm:prSet>
      <dgm:spPr/>
    </dgm:pt>
    <dgm:pt modelId="{482F8EC4-BCA4-431A-B239-F529E9F3A6A8}" type="pres">
      <dgm:prSet presAssocID="{78BEE484-75A5-451E-9DCB-1914A329A2FC}" presName="bracket" presStyleLbl="parChTrans1D1" presStyleIdx="0" presStyleCnt="2"/>
      <dgm:spPr/>
    </dgm:pt>
    <dgm:pt modelId="{AF7A4565-EBA0-4BB9-9B35-660D8C89BD3F}" type="pres">
      <dgm:prSet presAssocID="{78BEE484-75A5-451E-9DCB-1914A329A2FC}" presName="spH" presStyleCnt="0"/>
      <dgm:spPr/>
    </dgm:pt>
    <dgm:pt modelId="{AEA60AF8-5AAD-46CC-BA98-9DC09F96EE72}" type="pres">
      <dgm:prSet presAssocID="{78BEE484-75A5-451E-9DCB-1914A329A2FC}" presName="desTx" presStyleLbl="node1" presStyleIdx="0" presStyleCnt="2">
        <dgm:presLayoutVars>
          <dgm:bulletEnabled val="1"/>
        </dgm:presLayoutVars>
      </dgm:prSet>
      <dgm:spPr/>
    </dgm:pt>
    <dgm:pt modelId="{A32BA09B-DEB3-4B41-9C94-9238C6BB056F}" type="pres">
      <dgm:prSet presAssocID="{CDB0AA06-6146-4EC0-9722-C34F64C29DB3}" presName="spV" presStyleCnt="0"/>
      <dgm:spPr/>
    </dgm:pt>
    <dgm:pt modelId="{234741D2-78AE-4894-86B8-9572FEB57B86}" type="pres">
      <dgm:prSet presAssocID="{54B007BB-20BB-41A0-A9DA-560453B09629}" presName="linNode" presStyleCnt="0"/>
      <dgm:spPr/>
    </dgm:pt>
    <dgm:pt modelId="{6CCB51F9-52E3-4344-99C3-5DEF4908AE51}" type="pres">
      <dgm:prSet presAssocID="{54B007BB-20BB-41A0-A9DA-560453B09629}" presName="parTx" presStyleLbl="revTx" presStyleIdx="1" presStyleCnt="2">
        <dgm:presLayoutVars>
          <dgm:chMax val="1"/>
          <dgm:bulletEnabled val="1"/>
        </dgm:presLayoutVars>
      </dgm:prSet>
      <dgm:spPr/>
    </dgm:pt>
    <dgm:pt modelId="{DA1FFBCD-8D08-4919-989B-27498C10CB78}" type="pres">
      <dgm:prSet presAssocID="{54B007BB-20BB-41A0-A9DA-560453B09629}" presName="bracket" presStyleLbl="parChTrans1D1" presStyleIdx="1" presStyleCnt="2"/>
      <dgm:spPr/>
    </dgm:pt>
    <dgm:pt modelId="{C7D1EF07-0EAD-4B63-9D0B-A419C73591FD}" type="pres">
      <dgm:prSet presAssocID="{54B007BB-20BB-41A0-A9DA-560453B09629}" presName="spH" presStyleCnt="0"/>
      <dgm:spPr/>
    </dgm:pt>
    <dgm:pt modelId="{EC0F2098-1630-43A0-91FE-801484FF9F03}" type="pres">
      <dgm:prSet presAssocID="{54B007BB-20BB-41A0-A9DA-560453B09629}" presName="desTx" presStyleLbl="node1" presStyleIdx="1" presStyleCnt="2">
        <dgm:presLayoutVars>
          <dgm:bulletEnabled val="1"/>
        </dgm:presLayoutVars>
      </dgm:prSet>
      <dgm:spPr/>
    </dgm:pt>
  </dgm:ptLst>
  <dgm:cxnLst>
    <dgm:cxn modelId="{48B7E005-5CA6-4224-B5B7-E8065F27C13E}" srcId="{54B007BB-20BB-41A0-A9DA-560453B09629}" destId="{CDC2350C-6500-46FA-BDA6-22E1AF3AAD1E}" srcOrd="0" destOrd="0" parTransId="{7F6D2C35-9DC8-45D4-BD87-C28C9234B3B2}" sibTransId="{AE28370C-661C-44B5-88F4-299402C0715C}"/>
    <dgm:cxn modelId="{1551530C-C97E-4426-8B03-411C8B666934}" type="presOf" srcId="{E3E076A0-02E7-40EA-B94D-07497B282D0F}" destId="{AEA60AF8-5AAD-46CC-BA98-9DC09F96EE72}" srcOrd="0" destOrd="0" presId="urn:diagrams.loki3.com/BracketList"/>
    <dgm:cxn modelId="{14FC5626-EDCD-4F7D-90C4-651499D821BD}" srcId="{78BEE484-75A5-451E-9DCB-1914A329A2FC}" destId="{E3E076A0-02E7-40EA-B94D-07497B282D0F}" srcOrd="0" destOrd="0" parTransId="{9FC9DDAA-EA76-4CD0-AE7D-F99B054B2ACD}" sibTransId="{99D6E5A2-1BDB-413C-B229-BA41810B8483}"/>
    <dgm:cxn modelId="{E40BCF33-6A4A-49B4-BCE7-2670086E4C3D}" type="presOf" srcId="{761BCB9E-C18A-4101-86AA-55EB502738C3}" destId="{51DA7CB3-D4A9-4BFA-A4EB-1F4B17CFAF9D}" srcOrd="0" destOrd="0" presId="urn:diagrams.loki3.com/BracketList"/>
    <dgm:cxn modelId="{E8CADF33-3D05-4BF5-93FB-E322A6934D16}" srcId="{761BCB9E-C18A-4101-86AA-55EB502738C3}" destId="{54B007BB-20BB-41A0-A9DA-560453B09629}" srcOrd="1" destOrd="0" parTransId="{8BD8ED4A-714E-47E8-98D8-EA75F02374DD}" sibTransId="{73925D00-A04A-4C39-8188-4EEF9DC08665}"/>
    <dgm:cxn modelId="{C6BFAF7F-D9F2-4541-BF03-F9C347C1098A}" type="presOf" srcId="{54B007BB-20BB-41A0-A9DA-560453B09629}" destId="{6CCB51F9-52E3-4344-99C3-5DEF4908AE51}" srcOrd="0" destOrd="0" presId="urn:diagrams.loki3.com/BracketList"/>
    <dgm:cxn modelId="{3650AAB5-D65D-47D7-B59C-A7A58A668940}" type="presOf" srcId="{78BEE484-75A5-451E-9DCB-1914A329A2FC}" destId="{23A62131-38D7-49E1-B95D-BEFC04E898F8}" srcOrd="0" destOrd="0" presId="urn:diagrams.loki3.com/BracketList"/>
    <dgm:cxn modelId="{50E69DBB-47A9-4605-9844-83167F3C0586}" srcId="{761BCB9E-C18A-4101-86AA-55EB502738C3}" destId="{78BEE484-75A5-451E-9DCB-1914A329A2FC}" srcOrd="0" destOrd="0" parTransId="{06F3FC29-0319-475A-9D28-43BC2289DFAF}" sibTransId="{CDB0AA06-6146-4EC0-9722-C34F64C29DB3}"/>
    <dgm:cxn modelId="{715B64BF-A698-46E9-B171-1F828CC1AE30}" type="presOf" srcId="{CDC2350C-6500-46FA-BDA6-22E1AF3AAD1E}" destId="{EC0F2098-1630-43A0-91FE-801484FF9F03}" srcOrd="0" destOrd="0" presId="urn:diagrams.loki3.com/BracketList"/>
    <dgm:cxn modelId="{1C6683E2-7EC3-4B44-9423-0D5BA08F6EC7}" type="presParOf" srcId="{51DA7CB3-D4A9-4BFA-A4EB-1F4B17CFAF9D}" destId="{522B0A24-3940-4860-ACCF-4E69EAAD0D9F}" srcOrd="0" destOrd="0" presId="urn:diagrams.loki3.com/BracketList"/>
    <dgm:cxn modelId="{B2FDA7FD-C75B-4D9F-8557-AEDE59A88E65}" type="presParOf" srcId="{522B0A24-3940-4860-ACCF-4E69EAAD0D9F}" destId="{23A62131-38D7-49E1-B95D-BEFC04E898F8}" srcOrd="0" destOrd="0" presId="urn:diagrams.loki3.com/BracketList"/>
    <dgm:cxn modelId="{86D75A0E-31F5-4F50-9D56-BD1068105266}" type="presParOf" srcId="{522B0A24-3940-4860-ACCF-4E69EAAD0D9F}" destId="{482F8EC4-BCA4-431A-B239-F529E9F3A6A8}" srcOrd="1" destOrd="0" presId="urn:diagrams.loki3.com/BracketList"/>
    <dgm:cxn modelId="{7779D797-3A37-4D28-A642-59A1DB9A5DC2}" type="presParOf" srcId="{522B0A24-3940-4860-ACCF-4E69EAAD0D9F}" destId="{AF7A4565-EBA0-4BB9-9B35-660D8C89BD3F}" srcOrd="2" destOrd="0" presId="urn:diagrams.loki3.com/BracketList"/>
    <dgm:cxn modelId="{BC67C12E-14B8-42F9-A062-6C16AD22E99A}" type="presParOf" srcId="{522B0A24-3940-4860-ACCF-4E69EAAD0D9F}" destId="{AEA60AF8-5AAD-46CC-BA98-9DC09F96EE72}" srcOrd="3" destOrd="0" presId="urn:diagrams.loki3.com/BracketList"/>
    <dgm:cxn modelId="{3AE4F026-0AC9-4AFA-8DBB-E25FC73BA934}" type="presParOf" srcId="{51DA7CB3-D4A9-4BFA-A4EB-1F4B17CFAF9D}" destId="{A32BA09B-DEB3-4B41-9C94-9238C6BB056F}" srcOrd="1" destOrd="0" presId="urn:diagrams.loki3.com/BracketList"/>
    <dgm:cxn modelId="{601357FD-2DC9-448C-A813-B6BACC11AA50}" type="presParOf" srcId="{51DA7CB3-D4A9-4BFA-A4EB-1F4B17CFAF9D}" destId="{234741D2-78AE-4894-86B8-9572FEB57B86}" srcOrd="2" destOrd="0" presId="urn:diagrams.loki3.com/BracketList"/>
    <dgm:cxn modelId="{9EBDAD4A-C282-45E9-9654-D67F8E6F4C78}" type="presParOf" srcId="{234741D2-78AE-4894-86B8-9572FEB57B86}" destId="{6CCB51F9-52E3-4344-99C3-5DEF4908AE51}" srcOrd="0" destOrd="0" presId="urn:diagrams.loki3.com/BracketList"/>
    <dgm:cxn modelId="{55D29DCF-A99B-4A2C-90C9-C37BFC52E29C}" type="presParOf" srcId="{234741D2-78AE-4894-86B8-9572FEB57B86}" destId="{DA1FFBCD-8D08-4919-989B-27498C10CB78}" srcOrd="1" destOrd="0" presId="urn:diagrams.loki3.com/BracketList"/>
    <dgm:cxn modelId="{E8333769-4379-4DF6-9046-AAB7E0D18C92}" type="presParOf" srcId="{234741D2-78AE-4894-86B8-9572FEB57B86}" destId="{C7D1EF07-0EAD-4B63-9D0B-A419C73591FD}" srcOrd="2" destOrd="0" presId="urn:diagrams.loki3.com/BracketList"/>
    <dgm:cxn modelId="{1AD9DCC6-F424-4924-94BA-8CFCC5525B51}" type="presParOf" srcId="{234741D2-78AE-4894-86B8-9572FEB57B86}" destId="{EC0F2098-1630-43A0-91FE-801484FF9F03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9616D87-61D1-4A7B-92D7-5A1FF5BB56AA}" type="doc">
      <dgm:prSet loTypeId="urn:microsoft.com/office/officeart/2005/8/layout/default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A9F775F-9161-4B7E-8CFA-21391BF9A182}">
      <dgm:prSet phldrT="[Text]" custT="1"/>
      <dgm:spPr/>
      <dgm:t>
        <a:bodyPr/>
        <a:lstStyle/>
        <a:p>
          <a:r>
            <a:rPr lang="th-TH" sz="48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หมายถึง การดำเนินการกับข้อมูลเพื่อให้ได้สารสนเทศตามวัตถุประสงค์ นำไปสู่ข้อสรุปที่สอดคล้องกับปัญหา หรือนำไปใช้ประโยชน์ได้</a:t>
          </a:r>
          <a:endParaRPr lang="en-US" sz="4800" dirty="0"/>
        </a:p>
      </dgm:t>
    </dgm:pt>
    <dgm:pt modelId="{C8FE61CE-1D1A-48E0-866E-FF173BA7D363}" type="parTrans" cxnId="{FF0A7507-20E4-4A1A-AAD6-6674871EB0DD}">
      <dgm:prSet/>
      <dgm:spPr/>
      <dgm:t>
        <a:bodyPr/>
        <a:lstStyle/>
        <a:p>
          <a:endParaRPr lang="en-US" sz="4800"/>
        </a:p>
      </dgm:t>
    </dgm:pt>
    <dgm:pt modelId="{302E8102-A1A1-407A-A421-2EDB1AC73EBF}" type="sibTrans" cxnId="{FF0A7507-20E4-4A1A-AAD6-6674871EB0DD}">
      <dgm:prSet/>
      <dgm:spPr/>
      <dgm:t>
        <a:bodyPr/>
        <a:lstStyle/>
        <a:p>
          <a:endParaRPr lang="en-US" sz="4800"/>
        </a:p>
      </dgm:t>
    </dgm:pt>
    <dgm:pt modelId="{C8AE056D-1A84-47EC-A125-A643A165280A}" type="pres">
      <dgm:prSet presAssocID="{79616D87-61D1-4A7B-92D7-5A1FF5BB56AA}" presName="diagram" presStyleCnt="0">
        <dgm:presLayoutVars>
          <dgm:dir/>
          <dgm:resizeHandles val="exact"/>
        </dgm:presLayoutVars>
      </dgm:prSet>
      <dgm:spPr/>
    </dgm:pt>
    <dgm:pt modelId="{9AAE78CD-3BE3-497E-A2CA-7F0CE420A429}" type="pres">
      <dgm:prSet presAssocID="{6A9F775F-9161-4B7E-8CFA-21391BF9A182}" presName="node" presStyleLbl="node1" presStyleIdx="0" presStyleCnt="1" custScaleY="24758" custLinFactNeighborX="-49" custLinFactNeighborY="514">
        <dgm:presLayoutVars>
          <dgm:bulletEnabled val="1"/>
        </dgm:presLayoutVars>
      </dgm:prSet>
      <dgm:spPr/>
    </dgm:pt>
  </dgm:ptLst>
  <dgm:cxnLst>
    <dgm:cxn modelId="{FF0A7507-20E4-4A1A-AAD6-6674871EB0DD}" srcId="{79616D87-61D1-4A7B-92D7-5A1FF5BB56AA}" destId="{6A9F775F-9161-4B7E-8CFA-21391BF9A182}" srcOrd="0" destOrd="0" parTransId="{C8FE61CE-1D1A-48E0-866E-FF173BA7D363}" sibTransId="{302E8102-A1A1-407A-A421-2EDB1AC73EBF}"/>
    <dgm:cxn modelId="{A3F1DB7C-FAB0-47D1-A880-22BEF6EFEFDC}" type="presOf" srcId="{6A9F775F-9161-4B7E-8CFA-21391BF9A182}" destId="{9AAE78CD-3BE3-497E-A2CA-7F0CE420A429}" srcOrd="0" destOrd="0" presId="urn:microsoft.com/office/officeart/2005/8/layout/default"/>
    <dgm:cxn modelId="{772BEEC3-158E-457E-B34B-6556DD69B9C3}" type="presOf" srcId="{79616D87-61D1-4A7B-92D7-5A1FF5BB56AA}" destId="{C8AE056D-1A84-47EC-A125-A643A165280A}" srcOrd="0" destOrd="0" presId="urn:microsoft.com/office/officeart/2005/8/layout/default"/>
    <dgm:cxn modelId="{64A74505-24D9-4512-A007-E1323DF1D2EB}" type="presParOf" srcId="{C8AE056D-1A84-47EC-A125-A643A165280A}" destId="{9AAE78CD-3BE3-497E-A2CA-7F0CE420A429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A71E9B4-1C2F-474B-9CC7-3DE168330D4F}" type="doc">
      <dgm:prSet loTypeId="urn:microsoft.com/office/officeart/2005/8/layout/hList1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3BC67CE-904C-4D8A-9499-A93ED6D1C7A5}">
      <dgm:prSet phldrT="[Text]" custT="1"/>
      <dgm:spPr/>
      <dgm:t>
        <a:bodyPr anchor="t"/>
        <a:lstStyle/>
        <a:p>
          <a:r>
            <a:rPr lang="th-TH" sz="28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ค่าเฉลี่ย  </a:t>
          </a:r>
          <a:r>
            <a:rPr lang="en-US" sz="2800" b="1" dirty="0">
              <a:latin typeface="TH SarabunPSK" panose="020B0500040200020003" pitchFamily="34" charset="-34"/>
              <a:cs typeface="TH SarabunPSK" panose="020B0500040200020003" pitchFamily="34" charset="-34"/>
            </a:rPr>
            <a:t>(mean)</a:t>
          </a:r>
        </a:p>
      </dgm:t>
    </dgm:pt>
    <dgm:pt modelId="{FAD68EBE-D673-4C03-9076-2ADF3FBADF9C}" type="parTrans" cxnId="{DF2D9E93-6B2D-4EFD-9AD3-5BF0ADA106AE}">
      <dgm:prSet/>
      <dgm:spPr/>
      <dgm:t>
        <a:bodyPr/>
        <a:lstStyle/>
        <a:p>
          <a:endParaRPr lang="en-US" sz="28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E6781F25-9569-4BF5-AFAD-99001ADA8ED6}" type="sibTrans" cxnId="{DF2D9E93-6B2D-4EFD-9AD3-5BF0ADA106AE}">
      <dgm:prSet/>
      <dgm:spPr/>
      <dgm:t>
        <a:bodyPr/>
        <a:lstStyle/>
        <a:p>
          <a:endParaRPr lang="en-US" sz="28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4D298141-C24D-43CE-B1B2-916B6D2ED78B}">
      <dgm:prSet phldrT="[Text]" custT="1"/>
      <dgm:spPr/>
      <dgm:t>
        <a:bodyPr anchor="t"/>
        <a:lstStyle/>
        <a:p>
          <a:r>
            <a:rPr lang="th-TH" sz="28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มัธยฐาน</a:t>
          </a:r>
          <a:r>
            <a:rPr lang="en-US" sz="2800" b="1" dirty="0">
              <a:latin typeface="TH SarabunPSK" panose="020B0500040200020003" pitchFamily="34" charset="-34"/>
              <a:cs typeface="TH SarabunPSK" panose="020B0500040200020003" pitchFamily="34" charset="-34"/>
            </a:rPr>
            <a:t>(median)</a:t>
          </a:r>
        </a:p>
      </dgm:t>
    </dgm:pt>
    <dgm:pt modelId="{E1A18BCD-CBD2-48E1-B0F1-689231793538}" type="parTrans" cxnId="{55FCC614-9297-4899-81FA-8DD94C831B66}">
      <dgm:prSet/>
      <dgm:spPr/>
      <dgm:t>
        <a:bodyPr/>
        <a:lstStyle/>
        <a:p>
          <a:endParaRPr lang="en-US" sz="28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027615F6-E287-4270-A7FC-3118AB6BDA00}" type="sibTrans" cxnId="{55FCC614-9297-4899-81FA-8DD94C831B66}">
      <dgm:prSet/>
      <dgm:spPr/>
      <dgm:t>
        <a:bodyPr/>
        <a:lstStyle/>
        <a:p>
          <a:endParaRPr lang="en-US" sz="28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F00F9C05-B5DB-48FA-896A-3C69AD8EF9F1}">
      <dgm:prSet phldrT="[Text]" custT="1"/>
      <dgm:spPr/>
      <dgm:t>
        <a:bodyPr/>
        <a:lstStyle/>
        <a:p>
          <a:r>
            <a:rPr lang="th-TH" sz="28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ค่าที่อยู่ตรงกึ่งกลางของชุดข้อมูล  ซึ่งแบ่งข้อมูลออกเป็น </a:t>
          </a:r>
          <a:r>
            <a:rPr lang="en-US" sz="2800" b="1" dirty="0">
              <a:latin typeface="TH SarabunPSK" panose="020B0500040200020003" pitchFamily="34" charset="-34"/>
              <a:cs typeface="TH SarabunPSK" panose="020B0500040200020003" pitchFamily="34" charset="-34"/>
            </a:rPr>
            <a:t>2 </a:t>
          </a:r>
          <a:r>
            <a:rPr lang="th-TH" sz="28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ส่วนเท่ากัน</a:t>
          </a:r>
          <a:endParaRPr lang="en-US" sz="28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A34696BF-66B6-48DC-902A-49A9B030E1FC}" type="parTrans" cxnId="{B946DC7C-6377-466F-989A-E9618CA40F20}">
      <dgm:prSet/>
      <dgm:spPr/>
      <dgm:t>
        <a:bodyPr/>
        <a:lstStyle/>
        <a:p>
          <a:endParaRPr lang="en-US" sz="28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AAA812EF-6330-4AC2-AC79-3574786ABFF5}" type="sibTrans" cxnId="{B946DC7C-6377-466F-989A-E9618CA40F20}">
      <dgm:prSet/>
      <dgm:spPr/>
      <dgm:t>
        <a:bodyPr/>
        <a:lstStyle/>
        <a:p>
          <a:endParaRPr lang="en-US" sz="28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0B00B617-5DF4-4CDE-A8B6-0B4A0BF98051}">
      <dgm:prSet phldrT="[Text]" custT="1"/>
      <dgm:spPr/>
      <dgm:t>
        <a:bodyPr anchor="t"/>
        <a:lstStyle/>
        <a:p>
          <a:r>
            <a:rPr lang="th-TH" sz="28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ฐานนิยม</a:t>
          </a:r>
          <a:r>
            <a:rPr lang="en-US" sz="2800" b="1" dirty="0">
              <a:latin typeface="TH SarabunPSK" panose="020B0500040200020003" pitchFamily="34" charset="-34"/>
              <a:cs typeface="TH SarabunPSK" panose="020B0500040200020003" pitchFamily="34" charset="-34"/>
            </a:rPr>
            <a:t>(mode)</a:t>
          </a:r>
        </a:p>
      </dgm:t>
    </dgm:pt>
    <dgm:pt modelId="{739BA2AF-3B93-48DE-AA87-BF3F3A2F9B9A}" type="parTrans" cxnId="{465AE960-5476-4AD0-899F-1D036484B207}">
      <dgm:prSet/>
      <dgm:spPr/>
      <dgm:t>
        <a:bodyPr/>
        <a:lstStyle/>
        <a:p>
          <a:endParaRPr lang="en-US" sz="28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D95ED79E-7812-4CE7-83B6-E2723EF26954}" type="sibTrans" cxnId="{465AE960-5476-4AD0-899F-1D036484B207}">
      <dgm:prSet/>
      <dgm:spPr/>
      <dgm:t>
        <a:bodyPr/>
        <a:lstStyle/>
        <a:p>
          <a:endParaRPr lang="en-US" sz="28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C042545C-18E5-47ED-8E56-58B79A77FAAC}">
      <dgm:prSet phldrT="[Text]" custT="1"/>
      <dgm:spPr/>
      <dgm:t>
        <a:bodyPr/>
        <a:lstStyle/>
        <a:p>
          <a:r>
            <a:rPr lang="th-TH" sz="28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ค่าที่มีความถี่สูงสุดของชุดข้อมูล</a:t>
          </a:r>
          <a:endParaRPr lang="en-US" sz="28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10EBD088-DE88-4643-8235-F0D8A5375474}" type="parTrans" cxnId="{E680F412-1D8A-4250-9342-948F0E1443E2}">
      <dgm:prSet/>
      <dgm:spPr/>
      <dgm:t>
        <a:bodyPr/>
        <a:lstStyle/>
        <a:p>
          <a:endParaRPr lang="en-US" sz="28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15458A09-4DE9-4D4F-AB27-CF87D32CD031}" type="sibTrans" cxnId="{E680F412-1D8A-4250-9342-948F0E1443E2}">
      <dgm:prSet/>
      <dgm:spPr/>
      <dgm:t>
        <a:bodyPr/>
        <a:lstStyle/>
        <a:p>
          <a:endParaRPr lang="en-US" sz="28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4D68F09B-8BE2-4931-915E-4D358916F985}">
      <dgm:prSet phldrT="[Text]" custT="1"/>
      <dgm:spPr/>
      <dgm:t>
        <a:bodyPr anchor="t"/>
        <a:lstStyle/>
        <a:p>
          <a:r>
            <a:rPr lang="th-TH" sz="28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ร้อยละ</a:t>
          </a:r>
          <a:r>
            <a:rPr lang="en-US" sz="2800" b="1" dirty="0">
              <a:latin typeface="TH SarabunPSK" panose="020B0500040200020003" pitchFamily="34" charset="-34"/>
              <a:cs typeface="TH SarabunPSK" panose="020B0500040200020003" pitchFamily="34" charset="-34"/>
            </a:rPr>
            <a:t>(percentage)</a:t>
          </a:r>
        </a:p>
      </dgm:t>
    </dgm:pt>
    <dgm:pt modelId="{589D850E-297F-43E5-B6A7-BAE505C80EFF}" type="parTrans" cxnId="{0765145D-0877-470D-9178-49928DECD056}">
      <dgm:prSet/>
      <dgm:spPr/>
      <dgm:t>
        <a:bodyPr/>
        <a:lstStyle/>
        <a:p>
          <a:endParaRPr lang="en-US" sz="28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1F893B5C-4FB0-4F00-AE69-FA6537639495}" type="sibTrans" cxnId="{0765145D-0877-470D-9178-49928DECD056}">
      <dgm:prSet/>
      <dgm:spPr/>
      <dgm:t>
        <a:bodyPr/>
        <a:lstStyle/>
        <a:p>
          <a:endParaRPr lang="en-US" sz="28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81C4896C-138F-417F-A028-C98AD6820A6F}">
      <dgm:prSet phldrT="[Text]" custT="1"/>
      <dgm:spPr/>
      <dgm:t>
        <a:bodyPr anchor="t"/>
        <a:lstStyle/>
        <a:p>
          <a:r>
            <a:rPr lang="th-TH" sz="28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ความถี่ </a:t>
          </a:r>
          <a:r>
            <a:rPr lang="en-US" sz="2800" b="1" dirty="0">
              <a:latin typeface="TH SarabunPSK" panose="020B0500040200020003" pitchFamily="34" charset="-34"/>
              <a:cs typeface="TH SarabunPSK" panose="020B0500040200020003" pitchFamily="34" charset="-34"/>
            </a:rPr>
            <a:t>(frequency)</a:t>
          </a:r>
        </a:p>
      </dgm:t>
    </dgm:pt>
    <dgm:pt modelId="{936F2D8D-8DEB-48D6-8A02-01420BC56DF3}" type="parTrans" cxnId="{CAEA5F94-F00B-4CEC-A051-2C36B2B860B7}">
      <dgm:prSet/>
      <dgm:spPr/>
      <dgm:t>
        <a:bodyPr/>
        <a:lstStyle/>
        <a:p>
          <a:endParaRPr lang="en-US" sz="28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1D5FFB49-06F5-457E-9663-0673C0B8E0A1}" type="sibTrans" cxnId="{CAEA5F94-F00B-4CEC-A051-2C36B2B860B7}">
      <dgm:prSet/>
      <dgm:spPr/>
      <dgm:t>
        <a:bodyPr/>
        <a:lstStyle/>
        <a:p>
          <a:endParaRPr lang="en-US" sz="28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E034753-E6D7-4B40-A2C2-E7B3AD59BA94}">
      <dgm:prSet phldrT="[Text]" custT="1"/>
      <dgm:spPr/>
      <dgm:t>
        <a:bodyPr/>
        <a:lstStyle/>
        <a:p>
          <a:r>
            <a:rPr lang="th-TH" sz="28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จำนวนซ้ำของแต่ละข้อมูลในชุดข้อมูล</a:t>
          </a:r>
          <a:endParaRPr lang="en-US" sz="28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D1CB95F-7D0B-4E6B-9F61-1E9B23D1C46A}" type="parTrans" cxnId="{659AE391-94FC-4516-B4D4-E8453888AAED}">
      <dgm:prSet/>
      <dgm:spPr/>
      <dgm:t>
        <a:bodyPr/>
        <a:lstStyle/>
        <a:p>
          <a:endParaRPr lang="en-US" sz="28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009A4BF0-B3A8-42F4-823C-1DE9E588ECB4}" type="sibTrans" cxnId="{659AE391-94FC-4516-B4D4-E8453888AAED}">
      <dgm:prSet/>
      <dgm:spPr/>
      <dgm:t>
        <a:bodyPr/>
        <a:lstStyle/>
        <a:p>
          <a:endParaRPr lang="en-US" sz="28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247D44F5-E1AD-4FA3-B322-957108703355}">
      <dgm:prSet phldrT="[Text]" custT="1"/>
      <dgm:spPr/>
      <dgm:t>
        <a:bodyPr anchor="t"/>
        <a:lstStyle/>
        <a:p>
          <a:r>
            <a:rPr lang="th-TH" sz="28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พิสัย      </a:t>
          </a:r>
          <a:r>
            <a:rPr lang="en-US" sz="2800" b="1" dirty="0">
              <a:latin typeface="TH SarabunPSK" panose="020B0500040200020003" pitchFamily="34" charset="-34"/>
              <a:cs typeface="TH SarabunPSK" panose="020B0500040200020003" pitchFamily="34" charset="-34"/>
            </a:rPr>
            <a:t>(range)</a:t>
          </a:r>
        </a:p>
      </dgm:t>
    </dgm:pt>
    <dgm:pt modelId="{14C6277B-1CCD-437F-AA50-601F1BB87E9C}" type="parTrans" cxnId="{5EBA448B-7781-47E5-B7D7-0B8B9EE3F3D3}">
      <dgm:prSet/>
      <dgm:spPr/>
      <dgm:t>
        <a:bodyPr/>
        <a:lstStyle/>
        <a:p>
          <a:endParaRPr lang="en-US" sz="28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84902E6-B084-43B6-B814-2D26B57ACE33}" type="sibTrans" cxnId="{5EBA448B-7781-47E5-B7D7-0B8B9EE3F3D3}">
      <dgm:prSet/>
      <dgm:spPr/>
      <dgm:t>
        <a:bodyPr/>
        <a:lstStyle/>
        <a:p>
          <a:endParaRPr lang="en-US" sz="28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A9F5CF26-D059-44AE-BDDA-07968F2956E5}">
      <dgm:prSet phldrT="[Text]" custT="1"/>
      <dgm:spPr/>
      <dgm:t>
        <a:bodyPr/>
        <a:lstStyle/>
        <a:p>
          <a:r>
            <a:rPr lang="th-TH" sz="28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ค่าเฉลี่ยเลขคณิตของชุดข้อมูล</a:t>
          </a:r>
          <a:endParaRPr lang="en-US" sz="28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348A26ED-925E-4C3C-AAD2-3483818B4F8F}" type="parTrans" cxnId="{247910DC-7C34-4007-A0DD-9090CE793611}">
      <dgm:prSet/>
      <dgm:spPr/>
      <dgm:t>
        <a:bodyPr/>
        <a:lstStyle/>
        <a:p>
          <a:endParaRPr lang="en-US" sz="28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A50E3969-82B4-4841-B2F7-C20F7869D105}" type="sibTrans" cxnId="{247910DC-7C34-4007-A0DD-9090CE793611}">
      <dgm:prSet/>
      <dgm:spPr/>
      <dgm:t>
        <a:bodyPr/>
        <a:lstStyle/>
        <a:p>
          <a:endParaRPr lang="en-US" sz="28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5F968A4D-2536-4C0F-8617-9974747FA8BC}">
      <dgm:prSet phldrT="[Text]" custT="1"/>
      <dgm:spPr/>
      <dgm:t>
        <a:bodyPr/>
        <a:lstStyle/>
        <a:p>
          <a:r>
            <a:rPr lang="th-TH" sz="28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ค่าของข้อมูลเมื่อคิดเป็นสัดส่วนจากทั้งหมด</a:t>
          </a:r>
          <a:endParaRPr lang="en-US" sz="28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8FAC5F6-F08C-4713-9588-512BC9E3AFF7}" type="parTrans" cxnId="{00BF6CE0-8DFE-4B2C-B4FE-B091856E5818}">
      <dgm:prSet/>
      <dgm:spPr/>
      <dgm:t>
        <a:bodyPr/>
        <a:lstStyle/>
        <a:p>
          <a:endParaRPr lang="en-US" sz="28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0F3B5CBB-8C9E-4F0C-95CD-FF7EA46F2198}" type="sibTrans" cxnId="{00BF6CE0-8DFE-4B2C-B4FE-B091856E5818}">
      <dgm:prSet/>
      <dgm:spPr/>
      <dgm:t>
        <a:bodyPr/>
        <a:lstStyle/>
        <a:p>
          <a:endParaRPr lang="en-US" sz="28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92584823-8232-4231-A634-48F440D2C6A4}">
      <dgm:prSet phldrT="[Text]" custT="1"/>
      <dgm:spPr/>
      <dgm:t>
        <a:bodyPr/>
        <a:lstStyle/>
        <a:p>
          <a:r>
            <a:rPr lang="th-TH" sz="28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ความแตกต่างระหว่างค่าขอบเขตบนและค่าขอบเขตล่าง</a:t>
          </a:r>
          <a:endParaRPr lang="en-US" sz="28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3A3500C7-64AE-44B6-B3BD-0392921179DD}" type="parTrans" cxnId="{9B161A54-9DA9-4C27-B213-44E9635B65B2}">
      <dgm:prSet/>
      <dgm:spPr/>
      <dgm:t>
        <a:bodyPr/>
        <a:lstStyle/>
        <a:p>
          <a:endParaRPr lang="en-US" sz="28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C9818872-CD64-4DCF-B67C-B0E3BE0A7B3C}" type="sibTrans" cxnId="{9B161A54-9DA9-4C27-B213-44E9635B65B2}">
      <dgm:prSet/>
      <dgm:spPr/>
      <dgm:t>
        <a:bodyPr/>
        <a:lstStyle/>
        <a:p>
          <a:endParaRPr lang="en-US" sz="28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49A7B142-D9B9-4B11-B3B9-B087647922D3}" type="pres">
      <dgm:prSet presAssocID="{FA71E9B4-1C2F-474B-9CC7-3DE168330D4F}" presName="Name0" presStyleCnt="0">
        <dgm:presLayoutVars>
          <dgm:dir/>
          <dgm:animLvl val="lvl"/>
          <dgm:resizeHandles val="exact"/>
        </dgm:presLayoutVars>
      </dgm:prSet>
      <dgm:spPr/>
    </dgm:pt>
    <dgm:pt modelId="{9F9F5CE6-44AC-44F0-893E-97C0980E1389}" type="pres">
      <dgm:prSet presAssocID="{73BC67CE-904C-4D8A-9499-A93ED6D1C7A5}" presName="composite" presStyleCnt="0"/>
      <dgm:spPr/>
    </dgm:pt>
    <dgm:pt modelId="{803098EA-E987-4626-939A-85CC71F91459}" type="pres">
      <dgm:prSet presAssocID="{73BC67CE-904C-4D8A-9499-A93ED6D1C7A5}" presName="parTx" presStyleLbl="alignNode1" presStyleIdx="0" presStyleCnt="6" custScaleX="75234" custScaleY="199089">
        <dgm:presLayoutVars>
          <dgm:chMax val="0"/>
          <dgm:chPref val="0"/>
          <dgm:bulletEnabled val="1"/>
        </dgm:presLayoutVars>
      </dgm:prSet>
      <dgm:spPr/>
    </dgm:pt>
    <dgm:pt modelId="{9B20BE0A-3F84-4F1E-9654-4BD04F551957}" type="pres">
      <dgm:prSet presAssocID="{73BC67CE-904C-4D8A-9499-A93ED6D1C7A5}" presName="desTx" presStyleLbl="alignAccFollowNode1" presStyleIdx="0" presStyleCnt="6" custScaleX="77788">
        <dgm:presLayoutVars>
          <dgm:bulletEnabled val="1"/>
        </dgm:presLayoutVars>
      </dgm:prSet>
      <dgm:spPr/>
    </dgm:pt>
    <dgm:pt modelId="{C6979B85-546C-4B49-9A11-39DCD22B1F1E}" type="pres">
      <dgm:prSet presAssocID="{E6781F25-9569-4BF5-AFAD-99001ADA8ED6}" presName="space" presStyleCnt="0"/>
      <dgm:spPr/>
    </dgm:pt>
    <dgm:pt modelId="{E8A2DA7E-566E-4BC6-ABAF-7BF8A4A39ABD}" type="pres">
      <dgm:prSet presAssocID="{4D298141-C24D-43CE-B1B2-916B6D2ED78B}" presName="composite" presStyleCnt="0"/>
      <dgm:spPr/>
    </dgm:pt>
    <dgm:pt modelId="{AC289DCF-9D78-4D05-9D29-D88FB3402034}" type="pres">
      <dgm:prSet presAssocID="{4D298141-C24D-43CE-B1B2-916B6D2ED78B}" presName="parTx" presStyleLbl="alignNode1" presStyleIdx="1" presStyleCnt="6" custScaleY="199089">
        <dgm:presLayoutVars>
          <dgm:chMax val="0"/>
          <dgm:chPref val="0"/>
          <dgm:bulletEnabled val="1"/>
        </dgm:presLayoutVars>
      </dgm:prSet>
      <dgm:spPr/>
    </dgm:pt>
    <dgm:pt modelId="{EA25E3FE-F00B-4A5C-BB5A-567A4C7E5C7C}" type="pres">
      <dgm:prSet presAssocID="{4D298141-C24D-43CE-B1B2-916B6D2ED78B}" presName="desTx" presStyleLbl="alignAccFollowNode1" presStyleIdx="1" presStyleCnt="6">
        <dgm:presLayoutVars>
          <dgm:bulletEnabled val="1"/>
        </dgm:presLayoutVars>
      </dgm:prSet>
      <dgm:spPr/>
    </dgm:pt>
    <dgm:pt modelId="{8A7FAE97-80BF-44DD-B15E-9F8B3F5B4B1A}" type="pres">
      <dgm:prSet presAssocID="{027615F6-E287-4270-A7FC-3118AB6BDA00}" presName="space" presStyleCnt="0"/>
      <dgm:spPr/>
    </dgm:pt>
    <dgm:pt modelId="{2339B96C-3992-4C0C-B04F-BF9D36F6E1EC}" type="pres">
      <dgm:prSet presAssocID="{0B00B617-5DF4-4CDE-A8B6-0B4A0BF98051}" presName="composite" presStyleCnt="0"/>
      <dgm:spPr/>
    </dgm:pt>
    <dgm:pt modelId="{6BC89DCC-1EAD-40EE-BA53-CD78D087B4EB}" type="pres">
      <dgm:prSet presAssocID="{0B00B617-5DF4-4CDE-A8B6-0B4A0BF98051}" presName="parTx" presStyleLbl="alignNode1" presStyleIdx="2" presStyleCnt="6" custScaleY="199089">
        <dgm:presLayoutVars>
          <dgm:chMax val="0"/>
          <dgm:chPref val="0"/>
          <dgm:bulletEnabled val="1"/>
        </dgm:presLayoutVars>
      </dgm:prSet>
      <dgm:spPr/>
    </dgm:pt>
    <dgm:pt modelId="{18932168-D79B-494A-9D24-4BA35EEDA2D8}" type="pres">
      <dgm:prSet presAssocID="{0B00B617-5DF4-4CDE-A8B6-0B4A0BF98051}" presName="desTx" presStyleLbl="alignAccFollowNode1" presStyleIdx="2" presStyleCnt="6">
        <dgm:presLayoutVars>
          <dgm:bulletEnabled val="1"/>
        </dgm:presLayoutVars>
      </dgm:prSet>
      <dgm:spPr/>
    </dgm:pt>
    <dgm:pt modelId="{AFB72357-088A-4B5D-B3BD-7FEE3E731C2A}" type="pres">
      <dgm:prSet presAssocID="{D95ED79E-7812-4CE7-83B6-E2723EF26954}" presName="space" presStyleCnt="0"/>
      <dgm:spPr/>
    </dgm:pt>
    <dgm:pt modelId="{2509B62D-DBB2-45D3-9CBA-22FCF2092D0F}" type="pres">
      <dgm:prSet presAssocID="{4D68F09B-8BE2-4931-915E-4D358916F985}" presName="composite" presStyleCnt="0"/>
      <dgm:spPr/>
    </dgm:pt>
    <dgm:pt modelId="{D75F1011-FE4F-4E7C-8B38-70C22E6D6D87}" type="pres">
      <dgm:prSet presAssocID="{4D68F09B-8BE2-4931-915E-4D358916F985}" presName="parTx" presStyleLbl="alignNode1" presStyleIdx="3" presStyleCnt="6" custScaleY="199089">
        <dgm:presLayoutVars>
          <dgm:chMax val="0"/>
          <dgm:chPref val="0"/>
          <dgm:bulletEnabled val="1"/>
        </dgm:presLayoutVars>
      </dgm:prSet>
      <dgm:spPr/>
    </dgm:pt>
    <dgm:pt modelId="{87997363-A6DA-488F-A9F3-F7334780F661}" type="pres">
      <dgm:prSet presAssocID="{4D68F09B-8BE2-4931-915E-4D358916F985}" presName="desTx" presStyleLbl="alignAccFollowNode1" presStyleIdx="3" presStyleCnt="6">
        <dgm:presLayoutVars>
          <dgm:bulletEnabled val="1"/>
        </dgm:presLayoutVars>
      </dgm:prSet>
      <dgm:spPr/>
    </dgm:pt>
    <dgm:pt modelId="{AE61D76A-5D4D-442C-BC31-3C050B1C41C8}" type="pres">
      <dgm:prSet presAssocID="{1F893B5C-4FB0-4F00-AE69-FA6537639495}" presName="space" presStyleCnt="0"/>
      <dgm:spPr/>
    </dgm:pt>
    <dgm:pt modelId="{6308EF2A-11C3-4DC2-8E71-444DADB3C826}" type="pres">
      <dgm:prSet presAssocID="{81C4896C-138F-417F-A028-C98AD6820A6F}" presName="composite" presStyleCnt="0"/>
      <dgm:spPr/>
    </dgm:pt>
    <dgm:pt modelId="{7887963B-57B3-4EF9-A730-6BDC912B1CC4}" type="pres">
      <dgm:prSet presAssocID="{81C4896C-138F-417F-A028-C98AD6820A6F}" presName="parTx" presStyleLbl="alignNode1" presStyleIdx="4" presStyleCnt="6" custScaleX="88604" custScaleY="199089">
        <dgm:presLayoutVars>
          <dgm:chMax val="0"/>
          <dgm:chPref val="0"/>
          <dgm:bulletEnabled val="1"/>
        </dgm:presLayoutVars>
      </dgm:prSet>
      <dgm:spPr/>
    </dgm:pt>
    <dgm:pt modelId="{DF5335EB-1EED-4958-BF87-4998E56DED41}" type="pres">
      <dgm:prSet presAssocID="{81C4896C-138F-417F-A028-C98AD6820A6F}" presName="desTx" presStyleLbl="alignAccFollowNode1" presStyleIdx="4" presStyleCnt="6" custScaleX="92926">
        <dgm:presLayoutVars>
          <dgm:bulletEnabled val="1"/>
        </dgm:presLayoutVars>
      </dgm:prSet>
      <dgm:spPr/>
    </dgm:pt>
    <dgm:pt modelId="{B7EFA827-D3C2-4DAA-88F0-BF058AAEDA75}" type="pres">
      <dgm:prSet presAssocID="{1D5FFB49-06F5-457E-9663-0673C0B8E0A1}" presName="space" presStyleCnt="0"/>
      <dgm:spPr/>
    </dgm:pt>
    <dgm:pt modelId="{80744772-3F66-4AD5-A3FC-2C750226E2C0}" type="pres">
      <dgm:prSet presAssocID="{247D44F5-E1AD-4FA3-B322-957108703355}" presName="composite" presStyleCnt="0"/>
      <dgm:spPr/>
    </dgm:pt>
    <dgm:pt modelId="{F6F1CA6C-4A4B-4E04-96F2-B9FE99667A4E}" type="pres">
      <dgm:prSet presAssocID="{247D44F5-E1AD-4FA3-B322-957108703355}" presName="parTx" presStyleLbl="alignNode1" presStyleIdx="5" presStyleCnt="6" custScaleY="199089">
        <dgm:presLayoutVars>
          <dgm:chMax val="0"/>
          <dgm:chPref val="0"/>
          <dgm:bulletEnabled val="1"/>
        </dgm:presLayoutVars>
      </dgm:prSet>
      <dgm:spPr/>
    </dgm:pt>
    <dgm:pt modelId="{34F9CC50-4882-4ED7-B5C2-2186D940CDEA}" type="pres">
      <dgm:prSet presAssocID="{247D44F5-E1AD-4FA3-B322-957108703355}" presName="desTx" presStyleLbl="alignAccFollowNode1" presStyleIdx="5" presStyleCnt="6">
        <dgm:presLayoutVars>
          <dgm:bulletEnabled val="1"/>
        </dgm:presLayoutVars>
      </dgm:prSet>
      <dgm:spPr/>
    </dgm:pt>
  </dgm:ptLst>
  <dgm:cxnLst>
    <dgm:cxn modelId="{E680F412-1D8A-4250-9342-948F0E1443E2}" srcId="{0B00B617-5DF4-4CDE-A8B6-0B4A0BF98051}" destId="{C042545C-18E5-47ED-8E56-58B79A77FAAC}" srcOrd="0" destOrd="0" parTransId="{10EBD088-DE88-4643-8235-F0D8A5375474}" sibTransId="{15458A09-4DE9-4D4F-AB27-CF87D32CD031}"/>
    <dgm:cxn modelId="{55FCC614-9297-4899-81FA-8DD94C831B66}" srcId="{FA71E9B4-1C2F-474B-9CC7-3DE168330D4F}" destId="{4D298141-C24D-43CE-B1B2-916B6D2ED78B}" srcOrd="1" destOrd="0" parTransId="{E1A18BCD-CBD2-48E1-B0F1-689231793538}" sibTransId="{027615F6-E287-4270-A7FC-3118AB6BDA00}"/>
    <dgm:cxn modelId="{02047823-5F4A-4A27-AD15-01CEFC2B2993}" type="presOf" srcId="{4D298141-C24D-43CE-B1B2-916B6D2ED78B}" destId="{AC289DCF-9D78-4D05-9D29-D88FB3402034}" srcOrd="0" destOrd="0" presId="urn:microsoft.com/office/officeart/2005/8/layout/hList1"/>
    <dgm:cxn modelId="{DF235D34-D527-4A6A-B8F5-8D3F4259D1F3}" type="presOf" srcId="{73BC67CE-904C-4D8A-9499-A93ED6D1C7A5}" destId="{803098EA-E987-4626-939A-85CC71F91459}" srcOrd="0" destOrd="0" presId="urn:microsoft.com/office/officeart/2005/8/layout/hList1"/>
    <dgm:cxn modelId="{0765145D-0877-470D-9178-49928DECD056}" srcId="{FA71E9B4-1C2F-474B-9CC7-3DE168330D4F}" destId="{4D68F09B-8BE2-4931-915E-4D358916F985}" srcOrd="3" destOrd="0" parTransId="{589D850E-297F-43E5-B6A7-BAE505C80EFF}" sibTransId="{1F893B5C-4FB0-4F00-AE69-FA6537639495}"/>
    <dgm:cxn modelId="{465AE960-5476-4AD0-899F-1D036484B207}" srcId="{FA71E9B4-1C2F-474B-9CC7-3DE168330D4F}" destId="{0B00B617-5DF4-4CDE-A8B6-0B4A0BF98051}" srcOrd="2" destOrd="0" parTransId="{739BA2AF-3B93-48DE-AA87-BF3F3A2F9B9A}" sibTransId="{D95ED79E-7812-4CE7-83B6-E2723EF26954}"/>
    <dgm:cxn modelId="{989D8E63-BD39-49ED-8A8D-AC20BCFE8185}" type="presOf" srcId="{247D44F5-E1AD-4FA3-B322-957108703355}" destId="{F6F1CA6C-4A4B-4E04-96F2-B9FE99667A4E}" srcOrd="0" destOrd="0" presId="urn:microsoft.com/office/officeart/2005/8/layout/hList1"/>
    <dgm:cxn modelId="{721C5B67-1666-474D-980A-4404F622CEBC}" type="presOf" srcId="{4D68F09B-8BE2-4931-915E-4D358916F985}" destId="{D75F1011-FE4F-4E7C-8B38-70C22E6D6D87}" srcOrd="0" destOrd="0" presId="urn:microsoft.com/office/officeart/2005/8/layout/hList1"/>
    <dgm:cxn modelId="{9B161A54-9DA9-4C27-B213-44E9635B65B2}" srcId="{247D44F5-E1AD-4FA3-B322-957108703355}" destId="{92584823-8232-4231-A634-48F440D2C6A4}" srcOrd="0" destOrd="0" parTransId="{3A3500C7-64AE-44B6-B3BD-0392921179DD}" sibTransId="{C9818872-CD64-4DCF-B67C-B0E3BE0A7B3C}"/>
    <dgm:cxn modelId="{B946DC7C-6377-466F-989A-E9618CA40F20}" srcId="{4D298141-C24D-43CE-B1B2-916B6D2ED78B}" destId="{F00F9C05-B5DB-48FA-896A-3C69AD8EF9F1}" srcOrd="0" destOrd="0" parTransId="{A34696BF-66B6-48DC-902A-49A9B030E1FC}" sibTransId="{AAA812EF-6330-4AC2-AC79-3574786ABFF5}"/>
    <dgm:cxn modelId="{5EBA448B-7781-47E5-B7D7-0B8B9EE3F3D3}" srcId="{FA71E9B4-1C2F-474B-9CC7-3DE168330D4F}" destId="{247D44F5-E1AD-4FA3-B322-957108703355}" srcOrd="5" destOrd="0" parTransId="{14C6277B-1CCD-437F-AA50-601F1BB87E9C}" sibTransId="{784902E6-B084-43B6-B814-2D26B57ACE33}"/>
    <dgm:cxn modelId="{D9FCB290-7DF9-430C-988F-0CD7F2E71E60}" type="presOf" srcId="{C042545C-18E5-47ED-8E56-58B79A77FAAC}" destId="{18932168-D79B-494A-9D24-4BA35EEDA2D8}" srcOrd="0" destOrd="0" presId="urn:microsoft.com/office/officeart/2005/8/layout/hList1"/>
    <dgm:cxn modelId="{659AE391-94FC-4516-B4D4-E8453888AAED}" srcId="{81C4896C-138F-417F-A028-C98AD6820A6F}" destId="{7E034753-E6D7-4B40-A2C2-E7B3AD59BA94}" srcOrd="0" destOrd="0" parTransId="{7D1CB95F-7D0B-4E6B-9F61-1E9B23D1C46A}" sibTransId="{009A4BF0-B3A8-42F4-823C-1DE9E588ECB4}"/>
    <dgm:cxn modelId="{DF2D9E93-6B2D-4EFD-9AD3-5BF0ADA106AE}" srcId="{FA71E9B4-1C2F-474B-9CC7-3DE168330D4F}" destId="{73BC67CE-904C-4D8A-9499-A93ED6D1C7A5}" srcOrd="0" destOrd="0" parTransId="{FAD68EBE-D673-4C03-9076-2ADF3FBADF9C}" sibTransId="{E6781F25-9569-4BF5-AFAD-99001ADA8ED6}"/>
    <dgm:cxn modelId="{CAEA5F94-F00B-4CEC-A051-2C36B2B860B7}" srcId="{FA71E9B4-1C2F-474B-9CC7-3DE168330D4F}" destId="{81C4896C-138F-417F-A028-C98AD6820A6F}" srcOrd="4" destOrd="0" parTransId="{936F2D8D-8DEB-48D6-8A02-01420BC56DF3}" sibTransId="{1D5FFB49-06F5-457E-9663-0673C0B8E0A1}"/>
    <dgm:cxn modelId="{8CB6EB99-29C7-483A-9398-904D1E975164}" type="presOf" srcId="{92584823-8232-4231-A634-48F440D2C6A4}" destId="{34F9CC50-4882-4ED7-B5C2-2186D940CDEA}" srcOrd="0" destOrd="0" presId="urn:microsoft.com/office/officeart/2005/8/layout/hList1"/>
    <dgm:cxn modelId="{96E73DA2-1D58-4F44-9736-47088471D124}" type="presOf" srcId="{0B00B617-5DF4-4CDE-A8B6-0B4A0BF98051}" destId="{6BC89DCC-1EAD-40EE-BA53-CD78D087B4EB}" srcOrd="0" destOrd="0" presId="urn:microsoft.com/office/officeart/2005/8/layout/hList1"/>
    <dgm:cxn modelId="{552CCAB0-A09A-469D-9588-2DBADC44610A}" type="presOf" srcId="{5F968A4D-2536-4C0F-8617-9974747FA8BC}" destId="{87997363-A6DA-488F-A9F3-F7334780F661}" srcOrd="0" destOrd="0" presId="urn:microsoft.com/office/officeart/2005/8/layout/hList1"/>
    <dgm:cxn modelId="{0FFB65B1-7E57-4BAC-A51C-47C2E7960870}" type="presOf" srcId="{7E034753-E6D7-4B40-A2C2-E7B3AD59BA94}" destId="{DF5335EB-1EED-4958-BF87-4998E56DED41}" srcOrd="0" destOrd="0" presId="urn:microsoft.com/office/officeart/2005/8/layout/hList1"/>
    <dgm:cxn modelId="{50D638BB-3C53-4306-9427-E45BDE909425}" type="presOf" srcId="{81C4896C-138F-417F-A028-C98AD6820A6F}" destId="{7887963B-57B3-4EF9-A730-6BDC912B1CC4}" srcOrd="0" destOrd="0" presId="urn:microsoft.com/office/officeart/2005/8/layout/hList1"/>
    <dgm:cxn modelId="{7C3D68D8-1C8A-401F-9C94-27AACC7EEE77}" type="presOf" srcId="{FA71E9B4-1C2F-474B-9CC7-3DE168330D4F}" destId="{49A7B142-D9B9-4B11-B3B9-B087647922D3}" srcOrd="0" destOrd="0" presId="urn:microsoft.com/office/officeart/2005/8/layout/hList1"/>
    <dgm:cxn modelId="{247910DC-7C34-4007-A0DD-9090CE793611}" srcId="{73BC67CE-904C-4D8A-9499-A93ED6D1C7A5}" destId="{A9F5CF26-D059-44AE-BDDA-07968F2956E5}" srcOrd="0" destOrd="0" parTransId="{348A26ED-925E-4C3C-AAD2-3483818B4F8F}" sibTransId="{A50E3969-82B4-4841-B2F7-C20F7869D105}"/>
    <dgm:cxn modelId="{A5A9D0DD-007C-459F-B6DD-70416EDF4419}" type="presOf" srcId="{F00F9C05-B5DB-48FA-896A-3C69AD8EF9F1}" destId="{EA25E3FE-F00B-4A5C-BB5A-567A4C7E5C7C}" srcOrd="0" destOrd="0" presId="urn:microsoft.com/office/officeart/2005/8/layout/hList1"/>
    <dgm:cxn modelId="{00BF6CE0-8DFE-4B2C-B4FE-B091856E5818}" srcId="{4D68F09B-8BE2-4931-915E-4D358916F985}" destId="{5F968A4D-2536-4C0F-8617-9974747FA8BC}" srcOrd="0" destOrd="0" parTransId="{78FAC5F6-F08C-4713-9588-512BC9E3AFF7}" sibTransId="{0F3B5CBB-8C9E-4F0C-95CD-FF7EA46F2198}"/>
    <dgm:cxn modelId="{125624F4-EFC1-4F6A-BF69-0E35D2188AA1}" type="presOf" srcId="{A9F5CF26-D059-44AE-BDDA-07968F2956E5}" destId="{9B20BE0A-3F84-4F1E-9654-4BD04F551957}" srcOrd="0" destOrd="0" presId="urn:microsoft.com/office/officeart/2005/8/layout/hList1"/>
    <dgm:cxn modelId="{E94754CA-18DB-41ED-9004-671526705755}" type="presParOf" srcId="{49A7B142-D9B9-4B11-B3B9-B087647922D3}" destId="{9F9F5CE6-44AC-44F0-893E-97C0980E1389}" srcOrd="0" destOrd="0" presId="urn:microsoft.com/office/officeart/2005/8/layout/hList1"/>
    <dgm:cxn modelId="{146EDAE4-CF58-4B31-A5F0-8B1C899C1E1A}" type="presParOf" srcId="{9F9F5CE6-44AC-44F0-893E-97C0980E1389}" destId="{803098EA-E987-4626-939A-85CC71F91459}" srcOrd="0" destOrd="0" presId="urn:microsoft.com/office/officeart/2005/8/layout/hList1"/>
    <dgm:cxn modelId="{B3202F08-DDFD-4B7D-8BEE-26E11182E1E7}" type="presParOf" srcId="{9F9F5CE6-44AC-44F0-893E-97C0980E1389}" destId="{9B20BE0A-3F84-4F1E-9654-4BD04F551957}" srcOrd="1" destOrd="0" presId="urn:microsoft.com/office/officeart/2005/8/layout/hList1"/>
    <dgm:cxn modelId="{8600F99F-9D1A-4ED6-ABC5-1EB46F5681E8}" type="presParOf" srcId="{49A7B142-D9B9-4B11-B3B9-B087647922D3}" destId="{C6979B85-546C-4B49-9A11-39DCD22B1F1E}" srcOrd="1" destOrd="0" presId="urn:microsoft.com/office/officeart/2005/8/layout/hList1"/>
    <dgm:cxn modelId="{49BF435D-3A56-4E60-A79B-EBE7C8934FC4}" type="presParOf" srcId="{49A7B142-D9B9-4B11-B3B9-B087647922D3}" destId="{E8A2DA7E-566E-4BC6-ABAF-7BF8A4A39ABD}" srcOrd="2" destOrd="0" presId="urn:microsoft.com/office/officeart/2005/8/layout/hList1"/>
    <dgm:cxn modelId="{0B2BAEE6-E769-4F72-903B-CDB9398AB828}" type="presParOf" srcId="{E8A2DA7E-566E-4BC6-ABAF-7BF8A4A39ABD}" destId="{AC289DCF-9D78-4D05-9D29-D88FB3402034}" srcOrd="0" destOrd="0" presId="urn:microsoft.com/office/officeart/2005/8/layout/hList1"/>
    <dgm:cxn modelId="{A82A1590-B087-4739-9A0C-415D3DD3EEBA}" type="presParOf" srcId="{E8A2DA7E-566E-4BC6-ABAF-7BF8A4A39ABD}" destId="{EA25E3FE-F00B-4A5C-BB5A-567A4C7E5C7C}" srcOrd="1" destOrd="0" presId="urn:microsoft.com/office/officeart/2005/8/layout/hList1"/>
    <dgm:cxn modelId="{09233224-CB67-48C6-8A97-318DE6820BB4}" type="presParOf" srcId="{49A7B142-D9B9-4B11-B3B9-B087647922D3}" destId="{8A7FAE97-80BF-44DD-B15E-9F8B3F5B4B1A}" srcOrd="3" destOrd="0" presId="urn:microsoft.com/office/officeart/2005/8/layout/hList1"/>
    <dgm:cxn modelId="{D5BAEAC4-CF0A-4101-B411-034A09136904}" type="presParOf" srcId="{49A7B142-D9B9-4B11-B3B9-B087647922D3}" destId="{2339B96C-3992-4C0C-B04F-BF9D36F6E1EC}" srcOrd="4" destOrd="0" presId="urn:microsoft.com/office/officeart/2005/8/layout/hList1"/>
    <dgm:cxn modelId="{179FFCE1-5575-48E2-B714-818DEF914534}" type="presParOf" srcId="{2339B96C-3992-4C0C-B04F-BF9D36F6E1EC}" destId="{6BC89DCC-1EAD-40EE-BA53-CD78D087B4EB}" srcOrd="0" destOrd="0" presId="urn:microsoft.com/office/officeart/2005/8/layout/hList1"/>
    <dgm:cxn modelId="{29839F8B-3D95-4AA9-A9B0-5929C40F0FC2}" type="presParOf" srcId="{2339B96C-3992-4C0C-B04F-BF9D36F6E1EC}" destId="{18932168-D79B-494A-9D24-4BA35EEDA2D8}" srcOrd="1" destOrd="0" presId="urn:microsoft.com/office/officeart/2005/8/layout/hList1"/>
    <dgm:cxn modelId="{B31E8007-7387-44D8-BC0E-2C628A228E1E}" type="presParOf" srcId="{49A7B142-D9B9-4B11-B3B9-B087647922D3}" destId="{AFB72357-088A-4B5D-B3BD-7FEE3E731C2A}" srcOrd="5" destOrd="0" presId="urn:microsoft.com/office/officeart/2005/8/layout/hList1"/>
    <dgm:cxn modelId="{6B838FC2-068A-474E-B8D7-F1A038410B52}" type="presParOf" srcId="{49A7B142-D9B9-4B11-B3B9-B087647922D3}" destId="{2509B62D-DBB2-45D3-9CBA-22FCF2092D0F}" srcOrd="6" destOrd="0" presId="urn:microsoft.com/office/officeart/2005/8/layout/hList1"/>
    <dgm:cxn modelId="{06E15C30-0773-4347-97D9-96D62C859696}" type="presParOf" srcId="{2509B62D-DBB2-45D3-9CBA-22FCF2092D0F}" destId="{D75F1011-FE4F-4E7C-8B38-70C22E6D6D87}" srcOrd="0" destOrd="0" presId="urn:microsoft.com/office/officeart/2005/8/layout/hList1"/>
    <dgm:cxn modelId="{F612BE6F-6DB7-4A40-87A3-5FDDCDFA9C85}" type="presParOf" srcId="{2509B62D-DBB2-45D3-9CBA-22FCF2092D0F}" destId="{87997363-A6DA-488F-A9F3-F7334780F661}" srcOrd="1" destOrd="0" presId="urn:microsoft.com/office/officeart/2005/8/layout/hList1"/>
    <dgm:cxn modelId="{6760C215-AA74-4095-A056-7D800E2EADDE}" type="presParOf" srcId="{49A7B142-D9B9-4B11-B3B9-B087647922D3}" destId="{AE61D76A-5D4D-442C-BC31-3C050B1C41C8}" srcOrd="7" destOrd="0" presId="urn:microsoft.com/office/officeart/2005/8/layout/hList1"/>
    <dgm:cxn modelId="{F81509F6-B5D0-4F96-ABF9-CD654891B71D}" type="presParOf" srcId="{49A7B142-D9B9-4B11-B3B9-B087647922D3}" destId="{6308EF2A-11C3-4DC2-8E71-444DADB3C826}" srcOrd="8" destOrd="0" presId="urn:microsoft.com/office/officeart/2005/8/layout/hList1"/>
    <dgm:cxn modelId="{06928840-9A57-4345-8BFB-57538AFBE869}" type="presParOf" srcId="{6308EF2A-11C3-4DC2-8E71-444DADB3C826}" destId="{7887963B-57B3-4EF9-A730-6BDC912B1CC4}" srcOrd="0" destOrd="0" presId="urn:microsoft.com/office/officeart/2005/8/layout/hList1"/>
    <dgm:cxn modelId="{82EC2F96-0670-453C-8FC0-DF7C8E8E88E6}" type="presParOf" srcId="{6308EF2A-11C3-4DC2-8E71-444DADB3C826}" destId="{DF5335EB-1EED-4958-BF87-4998E56DED41}" srcOrd="1" destOrd="0" presId="urn:microsoft.com/office/officeart/2005/8/layout/hList1"/>
    <dgm:cxn modelId="{E4F40A73-B2A3-4489-BD1E-AD0CEA3ED238}" type="presParOf" srcId="{49A7B142-D9B9-4B11-B3B9-B087647922D3}" destId="{B7EFA827-D3C2-4DAA-88F0-BF058AAEDA75}" srcOrd="9" destOrd="0" presId="urn:microsoft.com/office/officeart/2005/8/layout/hList1"/>
    <dgm:cxn modelId="{1F0AB1E4-4FB0-44FB-A7C8-3C6902038501}" type="presParOf" srcId="{49A7B142-D9B9-4B11-B3B9-B087647922D3}" destId="{80744772-3F66-4AD5-A3FC-2C750226E2C0}" srcOrd="10" destOrd="0" presId="urn:microsoft.com/office/officeart/2005/8/layout/hList1"/>
    <dgm:cxn modelId="{9B54D968-849B-44AE-A2A4-34E1AE1EB8B7}" type="presParOf" srcId="{80744772-3F66-4AD5-A3FC-2C750226E2C0}" destId="{F6F1CA6C-4A4B-4E04-96F2-B9FE99667A4E}" srcOrd="0" destOrd="0" presId="urn:microsoft.com/office/officeart/2005/8/layout/hList1"/>
    <dgm:cxn modelId="{0A1DBD7B-C980-4014-A563-DD2C0B5597AC}" type="presParOf" srcId="{80744772-3F66-4AD5-A3FC-2C750226E2C0}" destId="{34F9CC50-4882-4ED7-B5C2-2186D940CDE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382D788-192F-4651-B1A5-A020D8FB1D9D}" type="doc">
      <dgm:prSet loTypeId="urn:microsoft.com/office/officeart/2011/layout/TabList" loCatId="list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8D799A1-B370-411F-BF9B-2995E71BEA48}">
      <dgm:prSet phldrT="[Text]" custT="1"/>
      <dgm:spPr/>
      <dgm:t>
        <a:bodyPr/>
        <a:lstStyle/>
        <a:p>
          <a:r>
            <a:rPr lang="th-TH" sz="36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การวิเคราะห์ข้อมูลเชิงอนุมาน</a:t>
          </a:r>
          <a:r>
            <a:rPr lang="en-US" sz="3600" b="1" dirty="0">
              <a:latin typeface="TH SarabunPSK" panose="020B0500040200020003" pitchFamily="34" charset="-34"/>
              <a:cs typeface="TH SarabunPSK" panose="020B0500040200020003" pitchFamily="34" charset="-34"/>
            </a:rPr>
            <a:t>(inferential analysis)</a:t>
          </a:r>
        </a:p>
      </dgm:t>
    </dgm:pt>
    <dgm:pt modelId="{74469CB8-1682-4071-80CB-23B717212A1A}" type="parTrans" cxnId="{7C0949A9-BE5A-41E3-8CD0-6CF74A2AE635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D37A9267-D673-49B3-9F74-DDBEA68A824B}" type="sibTrans" cxnId="{7C0949A9-BE5A-41E3-8CD0-6CF74A2AE635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5D2391EF-7342-4E91-94BF-D2ACB7CDF388}">
      <dgm:prSet phldrT="[Text]" custT="1"/>
      <dgm:spPr/>
      <dgm:t>
        <a:bodyPr/>
        <a:lstStyle/>
        <a:p>
          <a:r>
            <a:rPr lang="th-TH" sz="3200" b="1" dirty="0">
              <a:latin typeface="TH SarabunPSK" panose="020B0500040200020003" pitchFamily="34" charset="-34"/>
              <a:cs typeface="TH SarabunPSK" panose="020B0500040200020003" pitchFamily="34" charset="-34"/>
            </a:rPr>
            <a:t>เช่น ต้องการรู้จำนวนเงินที่นักเรียนได้รับในแต่ละวัน โดยสุ่มตัวอย่างจากนักเรียนบางส่วน เพื่อนำไปอนุมานเป็นข้อมูลของนักเรียนทั้งโรงเรียน</a:t>
          </a:r>
          <a:endParaRPr lang="en-US" sz="32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B68D7A42-DB1B-4061-817E-73AF867D2E58}" type="parTrans" cxnId="{B8525602-3F8B-4CA9-BEEE-A9D3E91B9E4A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E85ABFEF-99DC-49FA-AD43-3E57761944DB}" type="sibTrans" cxnId="{B8525602-3F8B-4CA9-BEEE-A9D3E91B9E4A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C4EF9022-D319-45B2-833D-67D390797E45}">
      <dgm:prSet phldrT="[Text]" custT="1"/>
      <dgm:spPr/>
      <dgm:t>
        <a:bodyPr/>
        <a:lstStyle/>
        <a:p>
          <a:r>
            <a:rPr lang="th-TH" sz="36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การวิเคราะห์เชิงทำนาย</a:t>
          </a:r>
          <a:r>
            <a:rPr lang="en-US" sz="3600" b="1" dirty="0">
              <a:latin typeface="TH SarabunPSK" panose="020B0500040200020003" pitchFamily="34" charset="-34"/>
              <a:cs typeface="TH SarabunPSK" panose="020B0500040200020003" pitchFamily="34" charset="-34"/>
            </a:rPr>
            <a:t>                     (predictive analysis)</a:t>
          </a:r>
        </a:p>
      </dgm:t>
    </dgm:pt>
    <dgm:pt modelId="{6FFCBA50-C9F5-4AA9-AC20-AC636C767C2F}" type="parTrans" cxnId="{F1939228-AD8B-4695-A763-CED642815F29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CFC504A3-AE2B-4D22-9078-8A39F0417533}" type="sibTrans" cxnId="{F1939228-AD8B-4695-A763-CED642815F29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71E4C2C-59B0-48ED-B31E-77B5FD41F9A5}">
      <dgm:prSet phldrT="[Text]" custT="1"/>
      <dgm:spPr/>
      <dgm:t>
        <a:bodyPr/>
        <a:lstStyle/>
        <a:p>
          <a:r>
            <a:rPr lang="th-TH" sz="3200" b="1" dirty="0">
              <a:latin typeface="TH SarabunPSK" panose="020B0500040200020003" pitchFamily="34" charset="-34"/>
              <a:cs typeface="TH SarabunPSK" panose="020B0500040200020003" pitchFamily="34" charset="-34"/>
            </a:rPr>
            <a:t>เช่น วิเคราะห์พฤติกรรมการซื้อสินค้าเพื่อแนะนำสินค้าที่คาดว่าลูกค้าจะซื้อ </a:t>
          </a:r>
          <a:endParaRPr lang="en-US" sz="32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163F2F4-E052-452C-A506-54097364DEF4}" type="parTrans" cxnId="{F4E0701F-A7CE-4802-8A81-3DD89A637DF8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95DF0932-A1CD-4CAC-999D-7929EDD6F15A}" type="sibTrans" cxnId="{F4E0701F-A7CE-4802-8A81-3DD89A637DF8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873ADD7-3C3A-492C-8ED2-259B1F3166EC}">
      <dgm:prSet phldrT="[Text]" custT="1"/>
      <dgm:spPr/>
      <dgm:t>
        <a:bodyPr/>
        <a:lstStyle/>
        <a:p>
          <a:r>
            <a:rPr lang="th-TH" sz="36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การวิเคราะห์เชิงปัญญา</a:t>
          </a:r>
          <a:r>
            <a:rPr lang="en-US" sz="3600" b="1" dirty="0">
              <a:latin typeface="TH SarabunPSK" panose="020B0500040200020003" pitchFamily="34" charset="-34"/>
              <a:cs typeface="TH SarabunPSK" panose="020B0500040200020003" pitchFamily="34" charset="-34"/>
            </a:rPr>
            <a:t>                    (cognitive analysis)</a:t>
          </a:r>
        </a:p>
      </dgm:t>
    </dgm:pt>
    <dgm:pt modelId="{5AA2E212-97DD-4915-9D4A-16BA8F10014A}" type="parTrans" cxnId="{C68FB9FA-3639-486E-B01E-500BA7FE139B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CA2A5CCE-4719-48F2-8519-96F671CAD1BF}" type="sibTrans" cxnId="{C68FB9FA-3639-486E-B01E-500BA7FE139B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C2385EC0-A08E-485F-9FC6-D76E4DFBB649}">
      <dgm:prSet phldrT="[Text]" custT="1"/>
      <dgm:spPr/>
      <dgm:t>
        <a:bodyPr/>
        <a:lstStyle/>
        <a:p>
          <a:r>
            <a:rPr lang="th-TH" sz="3200" b="1" dirty="0">
              <a:latin typeface="TH SarabunPSK" panose="020B0500040200020003" pitchFamily="34" charset="-34"/>
              <a:cs typeface="TH SarabunPSK" panose="020B0500040200020003" pitchFamily="34" charset="-34"/>
            </a:rPr>
            <a:t>เช่น เพื่อวิเคราะห์ข้อมูลขนาดใหญ่ และหลากหลายรูปแบบเพื่อนำมาใช้ออกแบบให้คอมพิวเตอร์สามารถช่วยในการตัดสินใจ</a:t>
          </a:r>
          <a:endParaRPr lang="en-US" sz="32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E4BCA15D-E588-4B32-A07A-3ACF77D20AF2}" type="parTrans" cxnId="{78B0FFAF-430D-4D8A-8F78-81D9ECFFD308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8EFAD0EA-68FD-4D7F-A9CF-3F25995411BA}" type="sibTrans" cxnId="{78B0FFAF-430D-4D8A-8F78-81D9ECFFD308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16D9877C-E880-4ACD-B43C-1CC9A92F39C0}" type="pres">
      <dgm:prSet presAssocID="{E382D788-192F-4651-B1A5-A020D8FB1D9D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96C03EE6-2402-495D-8EC7-D9196A6A6000}" type="pres">
      <dgm:prSet presAssocID="{78D799A1-B370-411F-BF9B-2995E71BEA48}" presName="composite" presStyleCnt="0"/>
      <dgm:spPr/>
    </dgm:pt>
    <dgm:pt modelId="{021DFA9C-4879-4469-8D11-47823BB8F6C5}" type="pres">
      <dgm:prSet presAssocID="{78D799A1-B370-411F-BF9B-2995E71BEA48}" presName="FirstChild" presStyleLbl="revTx" presStyleIdx="0" presStyleCnt="3" custScaleX="75417" custScaleY="87186" custLinFactNeighborX="4336" custLinFactNeighborY="-3222">
        <dgm:presLayoutVars>
          <dgm:chMax val="0"/>
          <dgm:chPref val="0"/>
          <dgm:bulletEnabled val="1"/>
        </dgm:presLayoutVars>
      </dgm:prSet>
      <dgm:spPr/>
    </dgm:pt>
    <dgm:pt modelId="{689C8754-BB3A-45FE-830D-D8F89AB39E4E}" type="pres">
      <dgm:prSet presAssocID="{78D799A1-B370-411F-BF9B-2995E71BEA48}" presName="Parent" presStyleLbl="alignNode1" presStyleIdx="0" presStyleCnt="3" custScaleX="165103" custScaleY="55224">
        <dgm:presLayoutVars>
          <dgm:chMax val="3"/>
          <dgm:chPref val="3"/>
          <dgm:bulletEnabled val="1"/>
        </dgm:presLayoutVars>
      </dgm:prSet>
      <dgm:spPr/>
    </dgm:pt>
    <dgm:pt modelId="{27AB2101-D89A-4E54-8067-2DE840011C1D}" type="pres">
      <dgm:prSet presAssocID="{78D799A1-B370-411F-BF9B-2995E71BEA48}" presName="Accent" presStyleLbl="parChTrans1D1" presStyleIdx="0" presStyleCnt="3"/>
      <dgm:spPr/>
    </dgm:pt>
    <dgm:pt modelId="{C51AAF59-219A-4E6F-BEB5-32BAB074D10C}" type="pres">
      <dgm:prSet presAssocID="{D37A9267-D673-49B3-9F74-DDBEA68A824B}" presName="sibTrans" presStyleCnt="0"/>
      <dgm:spPr/>
    </dgm:pt>
    <dgm:pt modelId="{CBFDABFC-8FA8-477A-8D01-B2EC0F47FE98}" type="pres">
      <dgm:prSet presAssocID="{C4EF9022-D319-45B2-833D-67D390797E45}" presName="composite" presStyleCnt="0"/>
      <dgm:spPr/>
    </dgm:pt>
    <dgm:pt modelId="{4E4AD622-FB90-43BB-8F2B-1ABE94A6C599}" type="pres">
      <dgm:prSet presAssocID="{C4EF9022-D319-45B2-833D-67D390797E45}" presName="FirstChild" presStyleLbl="revTx" presStyleIdx="1" presStyleCnt="3" custScaleX="69622" custScaleY="82409" custLinFactNeighborX="1793" custLinFactNeighborY="-15042">
        <dgm:presLayoutVars>
          <dgm:chMax val="0"/>
          <dgm:chPref val="0"/>
          <dgm:bulletEnabled val="1"/>
        </dgm:presLayoutVars>
      </dgm:prSet>
      <dgm:spPr/>
    </dgm:pt>
    <dgm:pt modelId="{E0F3539C-A54C-490B-95AC-36F8F0397676}" type="pres">
      <dgm:prSet presAssocID="{C4EF9022-D319-45B2-833D-67D390797E45}" presName="Parent" presStyleLbl="alignNode1" presStyleIdx="1" presStyleCnt="3" custScaleX="165103" custScaleY="55224">
        <dgm:presLayoutVars>
          <dgm:chMax val="3"/>
          <dgm:chPref val="3"/>
          <dgm:bulletEnabled val="1"/>
        </dgm:presLayoutVars>
      </dgm:prSet>
      <dgm:spPr/>
    </dgm:pt>
    <dgm:pt modelId="{3EC48D64-2898-4F80-90A4-9EBABA82FA44}" type="pres">
      <dgm:prSet presAssocID="{C4EF9022-D319-45B2-833D-67D390797E45}" presName="Accent" presStyleLbl="parChTrans1D1" presStyleIdx="1" presStyleCnt="3"/>
      <dgm:spPr/>
    </dgm:pt>
    <dgm:pt modelId="{8C730B6A-B02D-4A83-AEEA-E75EB0E15988}" type="pres">
      <dgm:prSet presAssocID="{CFC504A3-AE2B-4D22-9078-8A39F0417533}" presName="sibTrans" presStyleCnt="0"/>
      <dgm:spPr/>
    </dgm:pt>
    <dgm:pt modelId="{5EC5D6CE-2937-40C0-809C-16FF10CDD905}" type="pres">
      <dgm:prSet presAssocID="{7873ADD7-3C3A-492C-8ED2-259B1F3166EC}" presName="composite" presStyleCnt="0"/>
      <dgm:spPr/>
    </dgm:pt>
    <dgm:pt modelId="{69439A90-0E61-43B4-877A-4815262BF857}" type="pres">
      <dgm:prSet presAssocID="{7873ADD7-3C3A-492C-8ED2-259B1F3166EC}" presName="FirstChild" presStyleLbl="revTx" presStyleIdx="2" presStyleCnt="3" custScaleX="72845" custScaleY="74218" custLinFactNeighborX="3539" custLinFactNeighborY="3689">
        <dgm:presLayoutVars>
          <dgm:chMax val="0"/>
          <dgm:chPref val="0"/>
          <dgm:bulletEnabled val="1"/>
        </dgm:presLayoutVars>
      </dgm:prSet>
      <dgm:spPr/>
    </dgm:pt>
    <dgm:pt modelId="{B64688BD-B035-49E6-9093-A67B182D1775}" type="pres">
      <dgm:prSet presAssocID="{7873ADD7-3C3A-492C-8ED2-259B1F3166EC}" presName="Parent" presStyleLbl="alignNode1" presStyleIdx="2" presStyleCnt="3" custScaleX="165103" custScaleY="55224">
        <dgm:presLayoutVars>
          <dgm:chMax val="3"/>
          <dgm:chPref val="3"/>
          <dgm:bulletEnabled val="1"/>
        </dgm:presLayoutVars>
      </dgm:prSet>
      <dgm:spPr/>
    </dgm:pt>
    <dgm:pt modelId="{98A7A20F-5366-445E-A087-9976F657CAD4}" type="pres">
      <dgm:prSet presAssocID="{7873ADD7-3C3A-492C-8ED2-259B1F3166EC}" presName="Accent" presStyleLbl="parChTrans1D1" presStyleIdx="2" presStyleCnt="3"/>
      <dgm:spPr/>
    </dgm:pt>
  </dgm:ptLst>
  <dgm:cxnLst>
    <dgm:cxn modelId="{B8525602-3F8B-4CA9-BEEE-A9D3E91B9E4A}" srcId="{78D799A1-B370-411F-BF9B-2995E71BEA48}" destId="{5D2391EF-7342-4E91-94BF-D2ACB7CDF388}" srcOrd="0" destOrd="0" parTransId="{B68D7A42-DB1B-4061-817E-73AF867D2E58}" sibTransId="{E85ABFEF-99DC-49FA-AD43-3E57761944DB}"/>
    <dgm:cxn modelId="{7F9A2C09-0F74-441C-A9F5-E819E977168F}" type="presOf" srcId="{E382D788-192F-4651-B1A5-A020D8FB1D9D}" destId="{16D9877C-E880-4ACD-B43C-1CC9A92F39C0}" srcOrd="0" destOrd="0" presId="urn:microsoft.com/office/officeart/2011/layout/TabList"/>
    <dgm:cxn modelId="{F4E0701F-A7CE-4802-8A81-3DD89A637DF8}" srcId="{C4EF9022-D319-45B2-833D-67D390797E45}" destId="{771E4C2C-59B0-48ED-B31E-77B5FD41F9A5}" srcOrd="0" destOrd="0" parTransId="{7163F2F4-E052-452C-A506-54097364DEF4}" sibTransId="{95DF0932-A1CD-4CAC-999D-7929EDD6F15A}"/>
    <dgm:cxn modelId="{F1939228-AD8B-4695-A763-CED642815F29}" srcId="{E382D788-192F-4651-B1A5-A020D8FB1D9D}" destId="{C4EF9022-D319-45B2-833D-67D390797E45}" srcOrd="1" destOrd="0" parTransId="{6FFCBA50-C9F5-4AA9-AC20-AC636C767C2F}" sibTransId="{CFC504A3-AE2B-4D22-9078-8A39F0417533}"/>
    <dgm:cxn modelId="{F50F6D2B-1CB9-456A-9213-D2DDB087BCEB}" type="presOf" srcId="{78D799A1-B370-411F-BF9B-2995E71BEA48}" destId="{689C8754-BB3A-45FE-830D-D8F89AB39E4E}" srcOrd="0" destOrd="0" presId="urn:microsoft.com/office/officeart/2011/layout/TabList"/>
    <dgm:cxn modelId="{6DA7743D-468D-438C-9080-D8E1FD37EF3D}" type="presOf" srcId="{C4EF9022-D319-45B2-833D-67D390797E45}" destId="{E0F3539C-A54C-490B-95AC-36F8F0397676}" srcOrd="0" destOrd="0" presId="urn:microsoft.com/office/officeart/2011/layout/TabList"/>
    <dgm:cxn modelId="{ECD39A90-8308-42C8-9C69-D7393276B9C1}" type="presOf" srcId="{5D2391EF-7342-4E91-94BF-D2ACB7CDF388}" destId="{021DFA9C-4879-4469-8D11-47823BB8F6C5}" srcOrd="0" destOrd="0" presId="urn:microsoft.com/office/officeart/2011/layout/TabList"/>
    <dgm:cxn modelId="{4F304F9F-EEA6-47D0-917C-C5A2E073622D}" type="presOf" srcId="{C2385EC0-A08E-485F-9FC6-D76E4DFBB649}" destId="{69439A90-0E61-43B4-877A-4815262BF857}" srcOrd="0" destOrd="0" presId="urn:microsoft.com/office/officeart/2011/layout/TabList"/>
    <dgm:cxn modelId="{7C0949A9-BE5A-41E3-8CD0-6CF74A2AE635}" srcId="{E382D788-192F-4651-B1A5-A020D8FB1D9D}" destId="{78D799A1-B370-411F-BF9B-2995E71BEA48}" srcOrd="0" destOrd="0" parTransId="{74469CB8-1682-4071-80CB-23B717212A1A}" sibTransId="{D37A9267-D673-49B3-9F74-DDBEA68A824B}"/>
    <dgm:cxn modelId="{78B0FFAF-430D-4D8A-8F78-81D9ECFFD308}" srcId="{7873ADD7-3C3A-492C-8ED2-259B1F3166EC}" destId="{C2385EC0-A08E-485F-9FC6-D76E4DFBB649}" srcOrd="0" destOrd="0" parTransId="{E4BCA15D-E588-4B32-A07A-3ACF77D20AF2}" sibTransId="{8EFAD0EA-68FD-4D7F-A9CF-3F25995411BA}"/>
    <dgm:cxn modelId="{B58C83DE-A467-425C-9D86-123F8F7BB35C}" type="presOf" srcId="{771E4C2C-59B0-48ED-B31E-77B5FD41F9A5}" destId="{4E4AD622-FB90-43BB-8F2B-1ABE94A6C599}" srcOrd="0" destOrd="0" presId="urn:microsoft.com/office/officeart/2011/layout/TabList"/>
    <dgm:cxn modelId="{6CFB07F5-99F4-41F0-B9CF-35DA5E1CA3C5}" type="presOf" srcId="{7873ADD7-3C3A-492C-8ED2-259B1F3166EC}" destId="{B64688BD-B035-49E6-9093-A67B182D1775}" srcOrd="0" destOrd="0" presId="urn:microsoft.com/office/officeart/2011/layout/TabList"/>
    <dgm:cxn modelId="{C68FB9FA-3639-486E-B01E-500BA7FE139B}" srcId="{E382D788-192F-4651-B1A5-A020D8FB1D9D}" destId="{7873ADD7-3C3A-492C-8ED2-259B1F3166EC}" srcOrd="2" destOrd="0" parTransId="{5AA2E212-97DD-4915-9D4A-16BA8F10014A}" sibTransId="{CA2A5CCE-4719-48F2-8519-96F671CAD1BF}"/>
    <dgm:cxn modelId="{FAC69615-5C16-4CB1-89B4-E21DAADF051F}" type="presParOf" srcId="{16D9877C-E880-4ACD-B43C-1CC9A92F39C0}" destId="{96C03EE6-2402-495D-8EC7-D9196A6A6000}" srcOrd="0" destOrd="0" presId="urn:microsoft.com/office/officeart/2011/layout/TabList"/>
    <dgm:cxn modelId="{FED6E92B-D971-4B22-AB9F-DF9A9CFCCC01}" type="presParOf" srcId="{96C03EE6-2402-495D-8EC7-D9196A6A6000}" destId="{021DFA9C-4879-4469-8D11-47823BB8F6C5}" srcOrd="0" destOrd="0" presId="urn:microsoft.com/office/officeart/2011/layout/TabList"/>
    <dgm:cxn modelId="{79325C69-9122-49E7-A498-47D17B51DE85}" type="presParOf" srcId="{96C03EE6-2402-495D-8EC7-D9196A6A6000}" destId="{689C8754-BB3A-45FE-830D-D8F89AB39E4E}" srcOrd="1" destOrd="0" presId="urn:microsoft.com/office/officeart/2011/layout/TabList"/>
    <dgm:cxn modelId="{33011D84-BB04-4C7A-9201-C20934304005}" type="presParOf" srcId="{96C03EE6-2402-495D-8EC7-D9196A6A6000}" destId="{27AB2101-D89A-4E54-8067-2DE840011C1D}" srcOrd="2" destOrd="0" presId="urn:microsoft.com/office/officeart/2011/layout/TabList"/>
    <dgm:cxn modelId="{465A2D76-6F5B-4B37-898E-6E1377B12262}" type="presParOf" srcId="{16D9877C-E880-4ACD-B43C-1CC9A92F39C0}" destId="{C51AAF59-219A-4E6F-BEB5-32BAB074D10C}" srcOrd="1" destOrd="0" presId="urn:microsoft.com/office/officeart/2011/layout/TabList"/>
    <dgm:cxn modelId="{C5D62ACA-DFD3-487D-8313-696D9E33695A}" type="presParOf" srcId="{16D9877C-E880-4ACD-B43C-1CC9A92F39C0}" destId="{CBFDABFC-8FA8-477A-8D01-B2EC0F47FE98}" srcOrd="2" destOrd="0" presId="urn:microsoft.com/office/officeart/2011/layout/TabList"/>
    <dgm:cxn modelId="{A8482864-5B0C-44C1-8619-B3ECFE5D8475}" type="presParOf" srcId="{CBFDABFC-8FA8-477A-8D01-B2EC0F47FE98}" destId="{4E4AD622-FB90-43BB-8F2B-1ABE94A6C599}" srcOrd="0" destOrd="0" presId="urn:microsoft.com/office/officeart/2011/layout/TabList"/>
    <dgm:cxn modelId="{B0D20216-CC19-4FD4-9AFA-F2953F67CE96}" type="presParOf" srcId="{CBFDABFC-8FA8-477A-8D01-B2EC0F47FE98}" destId="{E0F3539C-A54C-490B-95AC-36F8F0397676}" srcOrd="1" destOrd="0" presId="urn:microsoft.com/office/officeart/2011/layout/TabList"/>
    <dgm:cxn modelId="{959EA54E-3F44-4F2C-A8E9-0F607015A5F1}" type="presParOf" srcId="{CBFDABFC-8FA8-477A-8D01-B2EC0F47FE98}" destId="{3EC48D64-2898-4F80-90A4-9EBABA82FA44}" srcOrd="2" destOrd="0" presId="urn:microsoft.com/office/officeart/2011/layout/TabList"/>
    <dgm:cxn modelId="{A3405BBE-2007-4CC5-B849-91C1E9F6C600}" type="presParOf" srcId="{16D9877C-E880-4ACD-B43C-1CC9A92F39C0}" destId="{8C730B6A-B02D-4A83-AEEA-E75EB0E15988}" srcOrd="3" destOrd="0" presId="urn:microsoft.com/office/officeart/2011/layout/TabList"/>
    <dgm:cxn modelId="{F0F2D386-D561-4AC8-A5C9-D02F41E53D86}" type="presParOf" srcId="{16D9877C-E880-4ACD-B43C-1CC9A92F39C0}" destId="{5EC5D6CE-2937-40C0-809C-16FF10CDD905}" srcOrd="4" destOrd="0" presId="urn:microsoft.com/office/officeart/2011/layout/TabList"/>
    <dgm:cxn modelId="{54A9E148-EB38-436C-B38E-4DD085405785}" type="presParOf" srcId="{5EC5D6CE-2937-40C0-809C-16FF10CDD905}" destId="{69439A90-0E61-43B4-877A-4815262BF857}" srcOrd="0" destOrd="0" presId="urn:microsoft.com/office/officeart/2011/layout/TabList"/>
    <dgm:cxn modelId="{70A72D41-A4BA-46DD-BE91-611B5C672DF5}" type="presParOf" srcId="{5EC5D6CE-2937-40C0-809C-16FF10CDD905}" destId="{B64688BD-B035-49E6-9093-A67B182D1775}" srcOrd="1" destOrd="0" presId="urn:microsoft.com/office/officeart/2011/layout/TabList"/>
    <dgm:cxn modelId="{F4F2EB3A-B23D-4D64-96CE-E3A29C23C9FB}" type="presParOf" srcId="{5EC5D6CE-2937-40C0-809C-16FF10CDD905}" destId="{98A7A20F-5366-445E-A087-9976F657CAD4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9616D87-61D1-4A7B-92D7-5A1FF5BB56AA}" type="doc">
      <dgm:prSet loTypeId="urn:microsoft.com/office/officeart/2005/8/layout/default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A9F775F-9161-4B7E-8CFA-21391BF9A182}">
      <dgm:prSet phldrT="[Text]" custT="1"/>
      <dgm:spPr/>
      <dgm:t>
        <a:bodyPr/>
        <a:lstStyle/>
        <a:p>
          <a:r>
            <a:rPr lang="th-TH" sz="48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หมายถึง การนำเสนอข้อสรุปจากการประมวลผลในรูปแบบที่สื่อความหมายอย่างชัดเจน</a:t>
          </a:r>
          <a:endParaRPr lang="en-US" sz="4800" dirty="0"/>
        </a:p>
      </dgm:t>
    </dgm:pt>
    <dgm:pt modelId="{C8FE61CE-1D1A-48E0-866E-FF173BA7D363}" type="parTrans" cxnId="{FF0A7507-20E4-4A1A-AAD6-6674871EB0DD}">
      <dgm:prSet/>
      <dgm:spPr/>
      <dgm:t>
        <a:bodyPr/>
        <a:lstStyle/>
        <a:p>
          <a:endParaRPr lang="en-US" sz="4800"/>
        </a:p>
      </dgm:t>
    </dgm:pt>
    <dgm:pt modelId="{302E8102-A1A1-407A-A421-2EDB1AC73EBF}" type="sibTrans" cxnId="{FF0A7507-20E4-4A1A-AAD6-6674871EB0DD}">
      <dgm:prSet/>
      <dgm:spPr/>
      <dgm:t>
        <a:bodyPr/>
        <a:lstStyle/>
        <a:p>
          <a:endParaRPr lang="en-US" sz="4800"/>
        </a:p>
      </dgm:t>
    </dgm:pt>
    <dgm:pt modelId="{C8AE056D-1A84-47EC-A125-A643A165280A}" type="pres">
      <dgm:prSet presAssocID="{79616D87-61D1-4A7B-92D7-5A1FF5BB56AA}" presName="diagram" presStyleCnt="0">
        <dgm:presLayoutVars>
          <dgm:dir/>
          <dgm:resizeHandles val="exact"/>
        </dgm:presLayoutVars>
      </dgm:prSet>
      <dgm:spPr/>
    </dgm:pt>
    <dgm:pt modelId="{9AAE78CD-3BE3-497E-A2CA-7F0CE420A429}" type="pres">
      <dgm:prSet presAssocID="{6A9F775F-9161-4B7E-8CFA-21391BF9A182}" presName="node" presStyleLbl="node1" presStyleIdx="0" presStyleCnt="1" custScaleY="24758" custLinFactNeighborX="-49" custLinFactNeighborY="514">
        <dgm:presLayoutVars>
          <dgm:bulletEnabled val="1"/>
        </dgm:presLayoutVars>
      </dgm:prSet>
      <dgm:spPr/>
    </dgm:pt>
  </dgm:ptLst>
  <dgm:cxnLst>
    <dgm:cxn modelId="{FF0A7507-20E4-4A1A-AAD6-6674871EB0DD}" srcId="{79616D87-61D1-4A7B-92D7-5A1FF5BB56AA}" destId="{6A9F775F-9161-4B7E-8CFA-21391BF9A182}" srcOrd="0" destOrd="0" parTransId="{C8FE61CE-1D1A-48E0-866E-FF173BA7D363}" sibTransId="{302E8102-A1A1-407A-A421-2EDB1AC73EBF}"/>
    <dgm:cxn modelId="{A3F1DB7C-FAB0-47D1-A880-22BEF6EFEFDC}" type="presOf" srcId="{6A9F775F-9161-4B7E-8CFA-21391BF9A182}" destId="{9AAE78CD-3BE3-497E-A2CA-7F0CE420A429}" srcOrd="0" destOrd="0" presId="urn:microsoft.com/office/officeart/2005/8/layout/default"/>
    <dgm:cxn modelId="{772BEEC3-158E-457E-B34B-6556DD69B9C3}" type="presOf" srcId="{79616D87-61D1-4A7B-92D7-5A1FF5BB56AA}" destId="{C8AE056D-1A84-47EC-A125-A643A165280A}" srcOrd="0" destOrd="0" presId="urn:microsoft.com/office/officeart/2005/8/layout/default"/>
    <dgm:cxn modelId="{64A74505-24D9-4512-A007-E1323DF1D2EB}" type="presParOf" srcId="{C8AE056D-1A84-47EC-A125-A643A165280A}" destId="{9AAE78CD-3BE3-497E-A2CA-7F0CE420A429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2AEBC1E8-FDD9-4408-8AE1-7343625D78CA}" type="doc">
      <dgm:prSet loTypeId="urn:microsoft.com/office/officeart/2008/layout/VerticalCurvedList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9BBAF1EA-711D-417C-8AC2-879C7B2CC0BC}">
      <dgm:prSet phldrT="[Text]" custT="1"/>
      <dgm:spPr/>
      <dgm:t>
        <a:bodyPr/>
        <a:lstStyle/>
        <a:p>
          <a:r>
            <a:rPr lang="th-TH" sz="4400" b="1" i="0" u="none" dirty="0">
              <a:latin typeface="TH SarabunPSK" panose="020B0500040200020003" pitchFamily="34" charset="-34"/>
              <a:cs typeface="TH SarabunPSK" panose="020B0500040200020003" pitchFamily="34" charset="-34"/>
            </a:rPr>
            <a:t>สัดส่วนของเพศชายและเพศหญิง</a:t>
          </a:r>
          <a:endParaRPr lang="en-US" sz="44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5C1C5498-7296-43B5-8B18-3995B57FEA5B}" type="parTrans" cxnId="{F620F099-74B9-4626-AC26-8E9CAC8ACE4D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B524B553-1FF3-4B39-A0E7-CFFE97C11879}" type="sibTrans" cxnId="{F620F099-74B9-4626-AC26-8E9CAC8ACE4D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8EA7774-BB6F-4B63-96E2-4327B1A798C0}">
      <dgm:prSet phldrT="[Text]" custT="1"/>
      <dgm:spPr/>
      <dgm:t>
        <a:bodyPr/>
        <a:lstStyle/>
        <a:p>
          <a:r>
            <a:rPr lang="th-TH" sz="3600" b="1" i="0" u="none" dirty="0">
              <a:latin typeface="TH SarabunPSK" panose="020B0500040200020003" pitchFamily="34" charset="-34"/>
              <a:cs typeface="TH SarabunPSK" panose="020B0500040200020003" pitchFamily="34" charset="-34"/>
            </a:rPr>
            <a:t>ความสัมพันธ์ของอายุ (ปี) และค่าน้ำหนักเฉลี่ยจำแนกตามอายุ (กิโลกรัม)</a:t>
          </a:r>
          <a:endParaRPr lang="en-US" sz="36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1E7DD71D-C7E2-4413-A934-D6BD2C077CC5}" type="parTrans" cxnId="{C1C77E81-5F68-4C25-A4F3-EC4FF0AF78C1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581C0528-1F1E-4348-BA41-971E607F26D5}" type="sibTrans" cxnId="{C1C77E81-5F68-4C25-A4F3-EC4FF0AF78C1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D8FD0EC1-EA8B-424C-8E32-3486C3E58850}">
      <dgm:prSet phldrT="[Text]" custT="1"/>
      <dgm:spPr/>
      <dgm:t>
        <a:bodyPr/>
        <a:lstStyle/>
        <a:p>
          <a:r>
            <a:rPr lang="th-TH" sz="4000" b="1" i="0" u="none" dirty="0">
              <a:latin typeface="TH SarabunPSK" panose="020B0500040200020003" pitchFamily="34" charset="-34"/>
              <a:cs typeface="TH SarabunPSK" panose="020B0500040200020003" pitchFamily="34" charset="-34"/>
            </a:rPr>
            <a:t>ความสัมพันธ์ของเพศและเกรดเฉลี่ยจำแนกตามเพศ</a:t>
          </a:r>
          <a:endParaRPr lang="en-US" sz="40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A1434484-69E3-49B6-B1FF-EB5EDF4FB1D7}" type="parTrans" cxnId="{ADD9FF66-F7A4-4B8E-B35D-1920D644A10C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58E66DD9-F586-4CFB-8803-C4E8D48E1C87}" type="sibTrans" cxnId="{ADD9FF66-F7A4-4B8E-B35D-1920D644A10C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5DD5118F-DB72-4DC3-8597-FAD0C5596A5C}" type="pres">
      <dgm:prSet presAssocID="{2AEBC1E8-FDD9-4408-8AE1-7343625D78CA}" presName="Name0" presStyleCnt="0">
        <dgm:presLayoutVars>
          <dgm:chMax val="7"/>
          <dgm:chPref val="7"/>
          <dgm:dir/>
        </dgm:presLayoutVars>
      </dgm:prSet>
      <dgm:spPr/>
    </dgm:pt>
    <dgm:pt modelId="{93552CAF-B258-42D5-933E-41E4EACB69ED}" type="pres">
      <dgm:prSet presAssocID="{2AEBC1E8-FDD9-4408-8AE1-7343625D78CA}" presName="Name1" presStyleCnt="0"/>
      <dgm:spPr/>
    </dgm:pt>
    <dgm:pt modelId="{875B5973-6E2A-4418-A43D-176769ED083F}" type="pres">
      <dgm:prSet presAssocID="{2AEBC1E8-FDD9-4408-8AE1-7343625D78CA}" presName="cycle" presStyleCnt="0"/>
      <dgm:spPr/>
    </dgm:pt>
    <dgm:pt modelId="{D5497A51-B1A8-45A2-916D-4208BA76311A}" type="pres">
      <dgm:prSet presAssocID="{2AEBC1E8-FDD9-4408-8AE1-7343625D78CA}" presName="srcNode" presStyleLbl="node1" presStyleIdx="0" presStyleCnt="3"/>
      <dgm:spPr/>
    </dgm:pt>
    <dgm:pt modelId="{9DFD8F9B-3761-4B63-8DAC-6AC46930E880}" type="pres">
      <dgm:prSet presAssocID="{2AEBC1E8-FDD9-4408-8AE1-7343625D78CA}" presName="conn" presStyleLbl="parChTrans1D2" presStyleIdx="0" presStyleCnt="1"/>
      <dgm:spPr/>
    </dgm:pt>
    <dgm:pt modelId="{677E5CE3-DD0C-40F6-B33E-E9AD63AEF009}" type="pres">
      <dgm:prSet presAssocID="{2AEBC1E8-FDD9-4408-8AE1-7343625D78CA}" presName="extraNode" presStyleLbl="node1" presStyleIdx="0" presStyleCnt="3"/>
      <dgm:spPr/>
    </dgm:pt>
    <dgm:pt modelId="{1CEF3E3A-D59D-4654-9CCB-176681679B23}" type="pres">
      <dgm:prSet presAssocID="{2AEBC1E8-FDD9-4408-8AE1-7343625D78CA}" presName="dstNode" presStyleLbl="node1" presStyleIdx="0" presStyleCnt="3"/>
      <dgm:spPr/>
    </dgm:pt>
    <dgm:pt modelId="{8115EF1A-492D-4C24-A0D1-1A9512919589}" type="pres">
      <dgm:prSet presAssocID="{9BBAF1EA-711D-417C-8AC2-879C7B2CC0BC}" presName="text_1" presStyleLbl="node1" presStyleIdx="0" presStyleCnt="3">
        <dgm:presLayoutVars>
          <dgm:bulletEnabled val="1"/>
        </dgm:presLayoutVars>
      </dgm:prSet>
      <dgm:spPr/>
    </dgm:pt>
    <dgm:pt modelId="{2B6A48E0-6656-4993-AB62-83699D7BA2BE}" type="pres">
      <dgm:prSet presAssocID="{9BBAF1EA-711D-417C-8AC2-879C7B2CC0BC}" presName="accent_1" presStyleCnt="0"/>
      <dgm:spPr/>
    </dgm:pt>
    <dgm:pt modelId="{ACE35677-1045-4943-B0A8-75D05E713E8D}" type="pres">
      <dgm:prSet presAssocID="{9BBAF1EA-711D-417C-8AC2-879C7B2CC0BC}" presName="accentRepeatNode" presStyleLbl="solidFgAcc1" presStyleIdx="0" presStyleCnt="3"/>
      <dgm:spPr/>
    </dgm:pt>
    <dgm:pt modelId="{B3B8BEFB-7202-498D-A653-BFAB18C1E1C9}" type="pres">
      <dgm:prSet presAssocID="{78EA7774-BB6F-4B63-96E2-4327B1A798C0}" presName="text_2" presStyleLbl="node1" presStyleIdx="1" presStyleCnt="3">
        <dgm:presLayoutVars>
          <dgm:bulletEnabled val="1"/>
        </dgm:presLayoutVars>
      </dgm:prSet>
      <dgm:spPr/>
    </dgm:pt>
    <dgm:pt modelId="{DC7F94BB-3EAE-4847-BBF9-8C71E0855BD4}" type="pres">
      <dgm:prSet presAssocID="{78EA7774-BB6F-4B63-96E2-4327B1A798C0}" presName="accent_2" presStyleCnt="0"/>
      <dgm:spPr/>
    </dgm:pt>
    <dgm:pt modelId="{B08EF76F-BC9E-4143-BA54-5D8C13A0F64C}" type="pres">
      <dgm:prSet presAssocID="{78EA7774-BB6F-4B63-96E2-4327B1A798C0}" presName="accentRepeatNode" presStyleLbl="solidFgAcc1" presStyleIdx="1" presStyleCnt="3"/>
      <dgm:spPr/>
    </dgm:pt>
    <dgm:pt modelId="{15A96F8E-28D1-4346-807A-DC718B074AC5}" type="pres">
      <dgm:prSet presAssocID="{D8FD0EC1-EA8B-424C-8E32-3486C3E58850}" presName="text_3" presStyleLbl="node1" presStyleIdx="2" presStyleCnt="3">
        <dgm:presLayoutVars>
          <dgm:bulletEnabled val="1"/>
        </dgm:presLayoutVars>
      </dgm:prSet>
      <dgm:spPr/>
    </dgm:pt>
    <dgm:pt modelId="{6A43E1A0-43F5-49B4-8D54-DB755792E21D}" type="pres">
      <dgm:prSet presAssocID="{D8FD0EC1-EA8B-424C-8E32-3486C3E58850}" presName="accent_3" presStyleCnt="0"/>
      <dgm:spPr/>
    </dgm:pt>
    <dgm:pt modelId="{1A3D03A9-E5C1-42BE-A04F-C48739650DB0}" type="pres">
      <dgm:prSet presAssocID="{D8FD0EC1-EA8B-424C-8E32-3486C3E58850}" presName="accentRepeatNode" presStyleLbl="solidFgAcc1" presStyleIdx="2" presStyleCnt="3"/>
      <dgm:spPr/>
    </dgm:pt>
  </dgm:ptLst>
  <dgm:cxnLst>
    <dgm:cxn modelId="{F46A5E0E-1242-45C1-83A5-6686D1916A0B}" type="presOf" srcId="{B524B553-1FF3-4B39-A0E7-CFFE97C11879}" destId="{9DFD8F9B-3761-4B63-8DAC-6AC46930E880}" srcOrd="0" destOrd="0" presId="urn:microsoft.com/office/officeart/2008/layout/VerticalCurvedList"/>
    <dgm:cxn modelId="{ADD9FF66-F7A4-4B8E-B35D-1920D644A10C}" srcId="{2AEBC1E8-FDD9-4408-8AE1-7343625D78CA}" destId="{D8FD0EC1-EA8B-424C-8E32-3486C3E58850}" srcOrd="2" destOrd="0" parTransId="{A1434484-69E3-49B6-B1FF-EB5EDF4FB1D7}" sibTransId="{58E66DD9-F586-4CFB-8803-C4E8D48E1C87}"/>
    <dgm:cxn modelId="{2DFD2A68-7AE6-4521-BA77-F4AA655B0A3B}" type="presOf" srcId="{78EA7774-BB6F-4B63-96E2-4327B1A798C0}" destId="{B3B8BEFB-7202-498D-A653-BFAB18C1E1C9}" srcOrd="0" destOrd="0" presId="urn:microsoft.com/office/officeart/2008/layout/VerticalCurvedList"/>
    <dgm:cxn modelId="{C1C77E81-5F68-4C25-A4F3-EC4FF0AF78C1}" srcId="{2AEBC1E8-FDD9-4408-8AE1-7343625D78CA}" destId="{78EA7774-BB6F-4B63-96E2-4327B1A798C0}" srcOrd="1" destOrd="0" parTransId="{1E7DD71D-C7E2-4413-A934-D6BD2C077CC5}" sibTransId="{581C0528-1F1E-4348-BA41-971E607F26D5}"/>
    <dgm:cxn modelId="{E4EF5195-4F35-4A97-9F86-8A119D36DE6B}" type="presOf" srcId="{9BBAF1EA-711D-417C-8AC2-879C7B2CC0BC}" destId="{8115EF1A-492D-4C24-A0D1-1A9512919589}" srcOrd="0" destOrd="0" presId="urn:microsoft.com/office/officeart/2008/layout/VerticalCurvedList"/>
    <dgm:cxn modelId="{F620F099-74B9-4626-AC26-8E9CAC8ACE4D}" srcId="{2AEBC1E8-FDD9-4408-8AE1-7343625D78CA}" destId="{9BBAF1EA-711D-417C-8AC2-879C7B2CC0BC}" srcOrd="0" destOrd="0" parTransId="{5C1C5498-7296-43B5-8B18-3995B57FEA5B}" sibTransId="{B524B553-1FF3-4B39-A0E7-CFFE97C11879}"/>
    <dgm:cxn modelId="{858246BA-D078-441E-911C-1268BAFBD83C}" type="presOf" srcId="{D8FD0EC1-EA8B-424C-8E32-3486C3E58850}" destId="{15A96F8E-28D1-4346-807A-DC718B074AC5}" srcOrd="0" destOrd="0" presId="urn:microsoft.com/office/officeart/2008/layout/VerticalCurvedList"/>
    <dgm:cxn modelId="{9CDC51F2-1A30-402F-9D8B-18DBC6E56E2B}" type="presOf" srcId="{2AEBC1E8-FDD9-4408-8AE1-7343625D78CA}" destId="{5DD5118F-DB72-4DC3-8597-FAD0C5596A5C}" srcOrd="0" destOrd="0" presId="urn:microsoft.com/office/officeart/2008/layout/VerticalCurvedList"/>
    <dgm:cxn modelId="{42A3640F-C538-41C2-A07B-FCAD168DCA3C}" type="presParOf" srcId="{5DD5118F-DB72-4DC3-8597-FAD0C5596A5C}" destId="{93552CAF-B258-42D5-933E-41E4EACB69ED}" srcOrd="0" destOrd="0" presId="urn:microsoft.com/office/officeart/2008/layout/VerticalCurvedList"/>
    <dgm:cxn modelId="{50350569-C35D-48D7-B46A-57F70C2858EB}" type="presParOf" srcId="{93552CAF-B258-42D5-933E-41E4EACB69ED}" destId="{875B5973-6E2A-4418-A43D-176769ED083F}" srcOrd="0" destOrd="0" presId="urn:microsoft.com/office/officeart/2008/layout/VerticalCurvedList"/>
    <dgm:cxn modelId="{3E6F542C-720E-4403-B03D-215FD8975A9C}" type="presParOf" srcId="{875B5973-6E2A-4418-A43D-176769ED083F}" destId="{D5497A51-B1A8-45A2-916D-4208BA76311A}" srcOrd="0" destOrd="0" presId="urn:microsoft.com/office/officeart/2008/layout/VerticalCurvedList"/>
    <dgm:cxn modelId="{ED04340B-7B3A-465B-B546-1D3E556316EA}" type="presParOf" srcId="{875B5973-6E2A-4418-A43D-176769ED083F}" destId="{9DFD8F9B-3761-4B63-8DAC-6AC46930E880}" srcOrd="1" destOrd="0" presId="urn:microsoft.com/office/officeart/2008/layout/VerticalCurvedList"/>
    <dgm:cxn modelId="{DF2FE84E-1A81-4204-A57F-5C8A0DF64310}" type="presParOf" srcId="{875B5973-6E2A-4418-A43D-176769ED083F}" destId="{677E5CE3-DD0C-40F6-B33E-E9AD63AEF009}" srcOrd="2" destOrd="0" presId="urn:microsoft.com/office/officeart/2008/layout/VerticalCurvedList"/>
    <dgm:cxn modelId="{51B7FEA5-425D-4F41-BBA3-A0461C01492C}" type="presParOf" srcId="{875B5973-6E2A-4418-A43D-176769ED083F}" destId="{1CEF3E3A-D59D-4654-9CCB-176681679B23}" srcOrd="3" destOrd="0" presId="urn:microsoft.com/office/officeart/2008/layout/VerticalCurvedList"/>
    <dgm:cxn modelId="{BB9F9167-F0C6-42A5-87C3-DF324C4709E7}" type="presParOf" srcId="{93552CAF-B258-42D5-933E-41E4EACB69ED}" destId="{8115EF1A-492D-4C24-A0D1-1A9512919589}" srcOrd="1" destOrd="0" presId="urn:microsoft.com/office/officeart/2008/layout/VerticalCurvedList"/>
    <dgm:cxn modelId="{78E02E51-3FE8-4EE9-8A4D-95CD37FFB606}" type="presParOf" srcId="{93552CAF-B258-42D5-933E-41E4EACB69ED}" destId="{2B6A48E0-6656-4993-AB62-83699D7BA2BE}" srcOrd="2" destOrd="0" presId="urn:microsoft.com/office/officeart/2008/layout/VerticalCurvedList"/>
    <dgm:cxn modelId="{31C1BE27-8BBB-466D-B9DA-07382668B54E}" type="presParOf" srcId="{2B6A48E0-6656-4993-AB62-83699D7BA2BE}" destId="{ACE35677-1045-4943-B0A8-75D05E713E8D}" srcOrd="0" destOrd="0" presId="urn:microsoft.com/office/officeart/2008/layout/VerticalCurvedList"/>
    <dgm:cxn modelId="{B4AD3825-2876-41BA-80E9-62934EFF9237}" type="presParOf" srcId="{93552CAF-B258-42D5-933E-41E4EACB69ED}" destId="{B3B8BEFB-7202-498D-A653-BFAB18C1E1C9}" srcOrd="3" destOrd="0" presId="urn:microsoft.com/office/officeart/2008/layout/VerticalCurvedList"/>
    <dgm:cxn modelId="{26EF1486-3A71-4461-97DB-FA92C58A8A05}" type="presParOf" srcId="{93552CAF-B258-42D5-933E-41E4EACB69ED}" destId="{DC7F94BB-3EAE-4847-BBF9-8C71E0855BD4}" srcOrd="4" destOrd="0" presId="urn:microsoft.com/office/officeart/2008/layout/VerticalCurvedList"/>
    <dgm:cxn modelId="{53357361-48A2-4E1C-A53C-5D754C29F9ED}" type="presParOf" srcId="{DC7F94BB-3EAE-4847-BBF9-8C71E0855BD4}" destId="{B08EF76F-BC9E-4143-BA54-5D8C13A0F64C}" srcOrd="0" destOrd="0" presId="urn:microsoft.com/office/officeart/2008/layout/VerticalCurvedList"/>
    <dgm:cxn modelId="{2FF7217F-C4DB-4662-9FEC-EEABA05EF2A7}" type="presParOf" srcId="{93552CAF-B258-42D5-933E-41E4EACB69ED}" destId="{15A96F8E-28D1-4346-807A-DC718B074AC5}" srcOrd="5" destOrd="0" presId="urn:microsoft.com/office/officeart/2008/layout/VerticalCurvedList"/>
    <dgm:cxn modelId="{39BE71E2-31AC-4B9E-A686-D6A989F2A55B}" type="presParOf" srcId="{93552CAF-B258-42D5-933E-41E4EACB69ED}" destId="{6A43E1A0-43F5-49B4-8D54-DB755792E21D}" srcOrd="6" destOrd="0" presId="urn:microsoft.com/office/officeart/2008/layout/VerticalCurvedList"/>
    <dgm:cxn modelId="{0E8DE9CA-9527-418D-AA4A-E2D80A2A9856}" type="presParOf" srcId="{6A43E1A0-43F5-49B4-8D54-DB755792E21D}" destId="{1A3D03A9-E5C1-42BE-A04F-C48739650DB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D3673EEC-9A0B-403A-9389-216807BCFCFC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219846F-59A8-46B0-9BCD-5DF0063DD360}">
      <dgm:prSet phldrT="[Text]" custT="1"/>
      <dgm:spPr/>
      <dgm:t>
        <a:bodyPr/>
        <a:lstStyle/>
        <a:p>
          <a:r>
            <a:rPr lang="en-US" sz="3600" b="1" dirty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1. </a:t>
          </a:r>
          <a:r>
            <a:rPr lang="th-TH" sz="3600" b="1" dirty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ข้อมูลที่ได้จากการเก็บรวบรวมสามารถนำมาประมวลได้ทันทีหรือไม่ ถ้าไม่ต้องมีกระบวนการอย่างไร</a:t>
          </a:r>
          <a:endParaRPr lang="en-US" sz="3600" b="1" dirty="0">
            <a:solidFill>
              <a:schemeClr val="bg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2A42CB43-D529-45C2-AB73-E8606DD06DCE}" type="parTrans" cxnId="{C0098987-B1AF-49BE-9B74-B8ACAA3F6261}">
      <dgm:prSet/>
      <dgm:spPr/>
      <dgm:t>
        <a:bodyPr/>
        <a:lstStyle/>
        <a:p>
          <a:endParaRPr lang="en-US" sz="3600" b="1">
            <a:solidFill>
              <a:schemeClr val="bg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E5BE9C7F-C0DD-487E-AB1E-0A1D4A9F860C}" type="sibTrans" cxnId="{C0098987-B1AF-49BE-9B74-B8ACAA3F6261}">
      <dgm:prSet/>
      <dgm:spPr/>
      <dgm:t>
        <a:bodyPr/>
        <a:lstStyle/>
        <a:p>
          <a:endParaRPr lang="en-US" sz="3600" b="1">
            <a:solidFill>
              <a:schemeClr val="bg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C13930E4-DDE4-4010-A0A0-B5F092886AC4}">
      <dgm:prSet phldrT="[Text]" custT="1"/>
      <dgm:spPr/>
      <dgm:t>
        <a:bodyPr/>
        <a:lstStyle/>
        <a:p>
          <a:r>
            <a:rPr lang="en-US" sz="3600" b="1" dirty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2. </a:t>
          </a:r>
          <a:r>
            <a:rPr lang="th-TH" sz="3600" b="1" dirty="0" err="1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การทำ</a:t>
          </a:r>
          <a:r>
            <a:rPr lang="th-TH" sz="3600" b="1" dirty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ความสะอาดข้อมูลมีประโยชน์ต่อการประมวลผลอย่างไร</a:t>
          </a:r>
          <a:endParaRPr lang="en-US" sz="3600" b="1" dirty="0">
            <a:solidFill>
              <a:schemeClr val="bg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A36C91F8-CB67-499A-8BD0-1B277073A8A4}" type="parTrans" cxnId="{20072A46-CA22-4A19-8BF3-CB92C66EFB12}">
      <dgm:prSet/>
      <dgm:spPr/>
      <dgm:t>
        <a:bodyPr/>
        <a:lstStyle/>
        <a:p>
          <a:endParaRPr lang="en-US" sz="3600" b="1">
            <a:solidFill>
              <a:schemeClr val="bg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01DFABCC-F1CF-4EC9-9960-745AA8B884F7}" type="sibTrans" cxnId="{20072A46-CA22-4A19-8BF3-CB92C66EFB12}">
      <dgm:prSet/>
      <dgm:spPr/>
      <dgm:t>
        <a:bodyPr/>
        <a:lstStyle/>
        <a:p>
          <a:endParaRPr lang="en-US" sz="3600" b="1">
            <a:solidFill>
              <a:schemeClr val="bg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62920922-2377-4892-8501-647A35788C04}">
      <dgm:prSet phldrT="[Text]" custT="1"/>
      <dgm:spPr/>
      <dgm:t>
        <a:bodyPr/>
        <a:lstStyle/>
        <a:p>
          <a:r>
            <a:rPr lang="en-US" sz="3600" b="1" dirty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3. </a:t>
          </a:r>
          <a:r>
            <a:rPr lang="th-TH" sz="3600" b="1" dirty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ทำไมจึงต้องกำหนดรหัสแทนข้อมูลก่อนการประมวลผล</a:t>
          </a:r>
          <a:endParaRPr lang="en-US" sz="3600" b="1" dirty="0">
            <a:solidFill>
              <a:schemeClr val="bg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9AC569A5-706F-44B3-9428-BE6949375433}" type="parTrans" cxnId="{9747CD14-789D-494C-819A-885045380A87}">
      <dgm:prSet/>
      <dgm:spPr/>
      <dgm:t>
        <a:bodyPr/>
        <a:lstStyle/>
        <a:p>
          <a:endParaRPr lang="en-US" sz="3600" b="1">
            <a:solidFill>
              <a:schemeClr val="bg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15736F9C-719D-4497-BF37-E23CFFB4D010}" type="sibTrans" cxnId="{9747CD14-789D-494C-819A-885045380A87}">
      <dgm:prSet/>
      <dgm:spPr/>
      <dgm:t>
        <a:bodyPr/>
        <a:lstStyle/>
        <a:p>
          <a:endParaRPr lang="en-US" sz="3600" b="1">
            <a:solidFill>
              <a:schemeClr val="bg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BD0E9D8-1830-431C-B0CF-DC02A41EB1C4}">
      <dgm:prSet phldrT="[Text]" custT="1"/>
      <dgm:spPr/>
      <dgm:t>
        <a:bodyPr/>
        <a:lstStyle/>
        <a:p>
          <a:r>
            <a:rPr lang="en-US" sz="3600" b="1" dirty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4. </a:t>
          </a:r>
          <a:r>
            <a:rPr lang="th-TH" sz="3600" b="1" dirty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กระบวนการในการได้มาซึ่งสารสนเทศและการนำเสนอข้อมูลให้น่าสนใจมีอะไรบ้าง</a:t>
          </a:r>
          <a:endParaRPr lang="en-US" sz="3600" b="1" dirty="0">
            <a:solidFill>
              <a:schemeClr val="bg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517BC5BE-8DC0-428B-96BB-D4BA4AC4579C}" type="parTrans" cxnId="{80FAE541-FC48-4208-8103-2CB1F6775C7E}">
      <dgm:prSet/>
      <dgm:spPr/>
      <dgm:t>
        <a:bodyPr/>
        <a:lstStyle/>
        <a:p>
          <a:endParaRPr lang="en-US" sz="3600" b="1">
            <a:solidFill>
              <a:schemeClr val="bg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29B7E0FD-FBC3-4493-89DE-5678B3FAEBBE}" type="sibTrans" cxnId="{80FAE541-FC48-4208-8103-2CB1F6775C7E}">
      <dgm:prSet/>
      <dgm:spPr/>
      <dgm:t>
        <a:bodyPr/>
        <a:lstStyle/>
        <a:p>
          <a:endParaRPr lang="en-US" sz="3600" b="1">
            <a:solidFill>
              <a:schemeClr val="bg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F45F4A4C-2155-4ADE-82F5-B2343CE05137}" type="pres">
      <dgm:prSet presAssocID="{D3673EEC-9A0B-403A-9389-216807BCFCFC}" presName="diagram" presStyleCnt="0">
        <dgm:presLayoutVars>
          <dgm:dir/>
          <dgm:resizeHandles val="exact"/>
        </dgm:presLayoutVars>
      </dgm:prSet>
      <dgm:spPr/>
    </dgm:pt>
    <dgm:pt modelId="{2BB1B38D-71C4-4738-97E9-3EA5E87FFCFB}" type="pres">
      <dgm:prSet presAssocID="{0219846F-59A8-46B0-9BCD-5DF0063DD360}" presName="node" presStyleLbl="node1" presStyleIdx="0" presStyleCnt="4">
        <dgm:presLayoutVars>
          <dgm:bulletEnabled val="1"/>
        </dgm:presLayoutVars>
      </dgm:prSet>
      <dgm:spPr/>
    </dgm:pt>
    <dgm:pt modelId="{A39D2FB9-7EF6-4212-B499-9F16E00E37D7}" type="pres">
      <dgm:prSet presAssocID="{E5BE9C7F-C0DD-487E-AB1E-0A1D4A9F860C}" presName="sibTrans" presStyleCnt="0"/>
      <dgm:spPr/>
    </dgm:pt>
    <dgm:pt modelId="{655DA947-1837-4675-BB26-347F017E0977}" type="pres">
      <dgm:prSet presAssocID="{C13930E4-DDE4-4010-A0A0-B5F092886AC4}" presName="node" presStyleLbl="node1" presStyleIdx="1" presStyleCnt="4">
        <dgm:presLayoutVars>
          <dgm:bulletEnabled val="1"/>
        </dgm:presLayoutVars>
      </dgm:prSet>
      <dgm:spPr/>
    </dgm:pt>
    <dgm:pt modelId="{73649935-ABFB-49BA-B159-AF7503A7BB1D}" type="pres">
      <dgm:prSet presAssocID="{01DFABCC-F1CF-4EC9-9960-745AA8B884F7}" presName="sibTrans" presStyleCnt="0"/>
      <dgm:spPr/>
    </dgm:pt>
    <dgm:pt modelId="{2F8DB4AB-949E-4B7D-9599-59F3B507FBA5}" type="pres">
      <dgm:prSet presAssocID="{62920922-2377-4892-8501-647A35788C04}" presName="node" presStyleLbl="node1" presStyleIdx="2" presStyleCnt="4">
        <dgm:presLayoutVars>
          <dgm:bulletEnabled val="1"/>
        </dgm:presLayoutVars>
      </dgm:prSet>
      <dgm:spPr/>
    </dgm:pt>
    <dgm:pt modelId="{503CA5BC-E813-4360-8362-7F3120B36E60}" type="pres">
      <dgm:prSet presAssocID="{15736F9C-719D-4497-BF37-E23CFFB4D010}" presName="sibTrans" presStyleCnt="0"/>
      <dgm:spPr/>
    </dgm:pt>
    <dgm:pt modelId="{3B88098C-149F-47AC-9499-F9B461E7BBA6}" type="pres">
      <dgm:prSet presAssocID="{7BD0E9D8-1830-431C-B0CF-DC02A41EB1C4}" presName="node" presStyleLbl="node1" presStyleIdx="3" presStyleCnt="4">
        <dgm:presLayoutVars>
          <dgm:bulletEnabled val="1"/>
        </dgm:presLayoutVars>
      </dgm:prSet>
      <dgm:spPr/>
    </dgm:pt>
  </dgm:ptLst>
  <dgm:cxnLst>
    <dgm:cxn modelId="{9747CD14-789D-494C-819A-885045380A87}" srcId="{D3673EEC-9A0B-403A-9389-216807BCFCFC}" destId="{62920922-2377-4892-8501-647A35788C04}" srcOrd="2" destOrd="0" parTransId="{9AC569A5-706F-44B3-9428-BE6949375433}" sibTransId="{15736F9C-719D-4497-BF37-E23CFFB4D010}"/>
    <dgm:cxn modelId="{8895462D-F260-4237-AC50-51490DF77240}" type="presOf" srcId="{C13930E4-DDE4-4010-A0A0-B5F092886AC4}" destId="{655DA947-1837-4675-BB26-347F017E0977}" srcOrd="0" destOrd="0" presId="urn:microsoft.com/office/officeart/2005/8/layout/default"/>
    <dgm:cxn modelId="{80FAE541-FC48-4208-8103-2CB1F6775C7E}" srcId="{D3673EEC-9A0B-403A-9389-216807BCFCFC}" destId="{7BD0E9D8-1830-431C-B0CF-DC02A41EB1C4}" srcOrd="3" destOrd="0" parTransId="{517BC5BE-8DC0-428B-96BB-D4BA4AC4579C}" sibTransId="{29B7E0FD-FBC3-4493-89DE-5678B3FAEBBE}"/>
    <dgm:cxn modelId="{20072A46-CA22-4A19-8BF3-CB92C66EFB12}" srcId="{D3673EEC-9A0B-403A-9389-216807BCFCFC}" destId="{C13930E4-DDE4-4010-A0A0-B5F092886AC4}" srcOrd="1" destOrd="0" parTransId="{A36C91F8-CB67-499A-8BD0-1B277073A8A4}" sibTransId="{01DFABCC-F1CF-4EC9-9960-745AA8B884F7}"/>
    <dgm:cxn modelId="{8DD2C949-1E77-4C6F-A4CB-A441C08ED376}" type="presOf" srcId="{7BD0E9D8-1830-431C-B0CF-DC02A41EB1C4}" destId="{3B88098C-149F-47AC-9499-F9B461E7BBA6}" srcOrd="0" destOrd="0" presId="urn:microsoft.com/office/officeart/2005/8/layout/default"/>
    <dgm:cxn modelId="{B8C3204A-1689-458D-80DE-B6D6B459BE13}" type="presOf" srcId="{62920922-2377-4892-8501-647A35788C04}" destId="{2F8DB4AB-949E-4B7D-9599-59F3B507FBA5}" srcOrd="0" destOrd="0" presId="urn:microsoft.com/office/officeart/2005/8/layout/default"/>
    <dgm:cxn modelId="{C0098987-B1AF-49BE-9B74-B8ACAA3F6261}" srcId="{D3673EEC-9A0B-403A-9389-216807BCFCFC}" destId="{0219846F-59A8-46B0-9BCD-5DF0063DD360}" srcOrd="0" destOrd="0" parTransId="{2A42CB43-D529-45C2-AB73-E8606DD06DCE}" sibTransId="{E5BE9C7F-C0DD-487E-AB1E-0A1D4A9F860C}"/>
    <dgm:cxn modelId="{583151E7-D4FB-4DC9-93F8-C7684048B35E}" type="presOf" srcId="{0219846F-59A8-46B0-9BCD-5DF0063DD360}" destId="{2BB1B38D-71C4-4738-97E9-3EA5E87FFCFB}" srcOrd="0" destOrd="0" presId="urn:microsoft.com/office/officeart/2005/8/layout/default"/>
    <dgm:cxn modelId="{6B42F6FF-962B-4CB0-8C7F-687E85501E9F}" type="presOf" srcId="{D3673EEC-9A0B-403A-9389-216807BCFCFC}" destId="{F45F4A4C-2155-4ADE-82F5-B2343CE05137}" srcOrd="0" destOrd="0" presId="urn:microsoft.com/office/officeart/2005/8/layout/default"/>
    <dgm:cxn modelId="{98BE45DE-AEF3-45C8-8D0E-10F7F8F4703B}" type="presParOf" srcId="{F45F4A4C-2155-4ADE-82F5-B2343CE05137}" destId="{2BB1B38D-71C4-4738-97E9-3EA5E87FFCFB}" srcOrd="0" destOrd="0" presId="urn:microsoft.com/office/officeart/2005/8/layout/default"/>
    <dgm:cxn modelId="{781C2735-4CD0-46C4-A80C-F66798D85F86}" type="presParOf" srcId="{F45F4A4C-2155-4ADE-82F5-B2343CE05137}" destId="{A39D2FB9-7EF6-4212-B499-9F16E00E37D7}" srcOrd="1" destOrd="0" presId="urn:microsoft.com/office/officeart/2005/8/layout/default"/>
    <dgm:cxn modelId="{E0BE025F-6413-42F5-8799-396A937A79D7}" type="presParOf" srcId="{F45F4A4C-2155-4ADE-82F5-B2343CE05137}" destId="{655DA947-1837-4675-BB26-347F017E0977}" srcOrd="2" destOrd="0" presId="urn:microsoft.com/office/officeart/2005/8/layout/default"/>
    <dgm:cxn modelId="{733F988C-7494-4CBF-B21A-3ACEF6A8038F}" type="presParOf" srcId="{F45F4A4C-2155-4ADE-82F5-B2343CE05137}" destId="{73649935-ABFB-49BA-B159-AF7503A7BB1D}" srcOrd="3" destOrd="0" presId="urn:microsoft.com/office/officeart/2005/8/layout/default"/>
    <dgm:cxn modelId="{CB0817A3-6AEC-45AD-AB35-C41B6CC377A9}" type="presParOf" srcId="{F45F4A4C-2155-4ADE-82F5-B2343CE05137}" destId="{2F8DB4AB-949E-4B7D-9599-59F3B507FBA5}" srcOrd="4" destOrd="0" presId="urn:microsoft.com/office/officeart/2005/8/layout/default"/>
    <dgm:cxn modelId="{08CB1401-90F8-41F1-91BC-3D48736FF9A6}" type="presParOf" srcId="{F45F4A4C-2155-4ADE-82F5-B2343CE05137}" destId="{503CA5BC-E813-4360-8362-7F3120B36E60}" srcOrd="5" destOrd="0" presId="urn:microsoft.com/office/officeart/2005/8/layout/default"/>
    <dgm:cxn modelId="{A028DC4F-A639-4450-B322-A1DFA7CB8CB3}" type="presParOf" srcId="{F45F4A4C-2155-4ADE-82F5-B2343CE05137}" destId="{3B88098C-149F-47AC-9499-F9B461E7BBA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4AB10322-53FC-4657-AFB3-839860514064}" type="doc">
      <dgm:prSet loTypeId="urn:microsoft.com/office/officeart/2005/8/layout/process2" loCatId="process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AB7744E-7FCF-460A-B7AF-8DDC01569101}">
      <dgm:prSet phldrT="[Text]" custT="1"/>
      <dgm:spPr/>
      <dgm:t>
        <a:bodyPr/>
        <a:lstStyle/>
        <a:p>
          <a:r>
            <a:rPr lang="th-TH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rPr>
            <a:t>การนิยามปัญหา</a:t>
          </a:r>
          <a:endParaRPr lang="en-US" sz="40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0BE616DA-5FFA-49ED-83C2-45852D4D5ADB}" type="parTrans" cxnId="{03284F56-4D13-4667-B923-574A363AC905}">
      <dgm:prSet/>
      <dgm:spPr/>
      <dgm:t>
        <a:bodyPr/>
        <a:lstStyle/>
        <a:p>
          <a:endParaRPr lang="en-US" sz="4000"/>
        </a:p>
      </dgm:t>
    </dgm:pt>
    <dgm:pt modelId="{CA616D4A-16B1-4A56-B878-B8020B960686}" type="sibTrans" cxnId="{03284F56-4D13-4667-B923-574A363AC905}">
      <dgm:prSet custT="1"/>
      <dgm:spPr/>
      <dgm:t>
        <a:bodyPr/>
        <a:lstStyle/>
        <a:p>
          <a:endParaRPr lang="en-US" sz="4000"/>
        </a:p>
      </dgm:t>
    </dgm:pt>
    <dgm:pt modelId="{691441DA-0370-43EA-BC80-45BE43085A0F}">
      <dgm:prSet phldrT="[Text]" custT="1"/>
      <dgm:spPr/>
      <dgm:t>
        <a:bodyPr/>
        <a:lstStyle/>
        <a:p>
          <a:r>
            <a:rPr lang="th-TH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rPr>
            <a:t>การวิเคราะห์ปัญหา</a:t>
          </a:r>
          <a:endParaRPr lang="en-US" sz="40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E2139A15-DAB8-46B7-8EF3-0FA08DF8ADB1}" type="parTrans" cxnId="{9927ECFB-D114-421D-A40B-AD67E65B5667}">
      <dgm:prSet/>
      <dgm:spPr/>
      <dgm:t>
        <a:bodyPr/>
        <a:lstStyle/>
        <a:p>
          <a:endParaRPr lang="en-US" sz="4000"/>
        </a:p>
      </dgm:t>
    </dgm:pt>
    <dgm:pt modelId="{C58E0D9B-A5DB-4A7D-AA0A-C30E529F15FB}" type="sibTrans" cxnId="{9927ECFB-D114-421D-A40B-AD67E65B5667}">
      <dgm:prSet custT="1"/>
      <dgm:spPr/>
      <dgm:t>
        <a:bodyPr/>
        <a:lstStyle/>
        <a:p>
          <a:endParaRPr lang="en-US" sz="4000"/>
        </a:p>
      </dgm:t>
    </dgm:pt>
    <dgm:pt modelId="{E50558D9-1BAC-4070-A853-41ACA2E0DAE9}">
      <dgm:prSet phldrT="[Text]" custT="1"/>
      <dgm:spPr/>
      <dgm:t>
        <a:bodyPr/>
        <a:lstStyle/>
        <a:p>
          <a:r>
            <a:rPr lang="th-TH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rPr>
            <a:t>การรวบรวมข้อมูล</a:t>
          </a:r>
          <a:endParaRPr lang="en-US" sz="40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8E1A0D0A-6C96-486B-B0BA-F9E85292D410}" type="parTrans" cxnId="{63387EBC-565E-4C6C-8A19-21498A9CDA01}">
      <dgm:prSet/>
      <dgm:spPr/>
      <dgm:t>
        <a:bodyPr/>
        <a:lstStyle/>
        <a:p>
          <a:endParaRPr lang="en-US" sz="4000"/>
        </a:p>
      </dgm:t>
    </dgm:pt>
    <dgm:pt modelId="{28DDE1C1-AA22-4E67-8897-2DE8CDBF12B9}" type="sibTrans" cxnId="{63387EBC-565E-4C6C-8A19-21498A9CDA01}">
      <dgm:prSet custT="1"/>
      <dgm:spPr/>
      <dgm:t>
        <a:bodyPr/>
        <a:lstStyle/>
        <a:p>
          <a:endParaRPr lang="en-US" sz="4000"/>
        </a:p>
      </dgm:t>
    </dgm:pt>
    <dgm:pt modelId="{4629993D-9E08-4B6B-A0FF-63381798ED1C}">
      <dgm:prSet phldrT="[Text]" custT="1"/>
      <dgm:spPr/>
      <dgm:t>
        <a:bodyPr/>
        <a:lstStyle/>
        <a:p>
          <a:r>
            <a:rPr lang="th-TH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rPr>
            <a:t>การเตรียมข้อมูล</a:t>
          </a:r>
          <a:endParaRPr lang="en-US" sz="40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C7265513-0C26-4C8E-9B38-EBEB3068AA2C}" type="parTrans" cxnId="{AD9DAE1B-5047-4AFE-9302-E83B9E609427}">
      <dgm:prSet/>
      <dgm:spPr/>
      <dgm:t>
        <a:bodyPr/>
        <a:lstStyle/>
        <a:p>
          <a:endParaRPr lang="en-US" sz="4000"/>
        </a:p>
      </dgm:t>
    </dgm:pt>
    <dgm:pt modelId="{2077FA70-9BE3-40CF-979C-629158DE0BF1}" type="sibTrans" cxnId="{AD9DAE1B-5047-4AFE-9302-E83B9E609427}">
      <dgm:prSet custT="1"/>
      <dgm:spPr/>
      <dgm:t>
        <a:bodyPr/>
        <a:lstStyle/>
        <a:p>
          <a:endParaRPr lang="en-US" sz="4000"/>
        </a:p>
      </dgm:t>
    </dgm:pt>
    <dgm:pt modelId="{F62EB3B4-568A-4E9F-8D41-FB65CD42F367}">
      <dgm:prSet phldrT="[Text]" custT="1"/>
      <dgm:spPr/>
      <dgm:t>
        <a:bodyPr/>
        <a:lstStyle/>
        <a:p>
          <a:r>
            <a:rPr lang="th-TH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rPr>
            <a:t>การประมวลผลข้อมูล</a:t>
          </a:r>
          <a:endParaRPr lang="en-US" sz="40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CC0AB8D5-F9F5-4D76-91C8-1DF21B27E8CB}" type="parTrans" cxnId="{E55544AC-69EB-4C2B-8388-415211CE47A1}">
      <dgm:prSet/>
      <dgm:spPr/>
      <dgm:t>
        <a:bodyPr/>
        <a:lstStyle/>
        <a:p>
          <a:endParaRPr lang="en-US" sz="4000"/>
        </a:p>
      </dgm:t>
    </dgm:pt>
    <dgm:pt modelId="{73430DA1-40E2-43D9-A75E-D7004B5D1AD9}" type="sibTrans" cxnId="{E55544AC-69EB-4C2B-8388-415211CE47A1}">
      <dgm:prSet custT="1"/>
      <dgm:spPr/>
      <dgm:t>
        <a:bodyPr/>
        <a:lstStyle/>
        <a:p>
          <a:endParaRPr lang="en-US" sz="4000"/>
        </a:p>
      </dgm:t>
    </dgm:pt>
    <dgm:pt modelId="{3503B66E-875A-474B-8D78-769D39B0EA45}">
      <dgm:prSet phldrT="[Text]" custT="1"/>
      <dgm:spPr/>
      <dgm:t>
        <a:bodyPr/>
        <a:lstStyle/>
        <a:p>
          <a:r>
            <a:rPr lang="th-TH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rPr>
            <a:t>การนำเสนอข้อมูล</a:t>
          </a:r>
          <a:endParaRPr lang="en-US" sz="4000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3395913F-F379-47FB-A154-A4289AD91B0B}" type="parTrans" cxnId="{583B6CAC-581F-4A60-A118-BCFDA7167056}">
      <dgm:prSet/>
      <dgm:spPr/>
      <dgm:t>
        <a:bodyPr/>
        <a:lstStyle/>
        <a:p>
          <a:endParaRPr lang="en-US" sz="4000"/>
        </a:p>
      </dgm:t>
    </dgm:pt>
    <dgm:pt modelId="{66415944-993F-422F-BF37-CAA4723FA474}" type="sibTrans" cxnId="{583B6CAC-581F-4A60-A118-BCFDA7167056}">
      <dgm:prSet/>
      <dgm:spPr/>
      <dgm:t>
        <a:bodyPr/>
        <a:lstStyle/>
        <a:p>
          <a:endParaRPr lang="en-US" sz="4000"/>
        </a:p>
      </dgm:t>
    </dgm:pt>
    <dgm:pt modelId="{DC1AECD4-574A-42CA-BEE5-D6E4E103FF57}" type="pres">
      <dgm:prSet presAssocID="{4AB10322-53FC-4657-AFB3-839860514064}" presName="linearFlow" presStyleCnt="0">
        <dgm:presLayoutVars>
          <dgm:resizeHandles val="exact"/>
        </dgm:presLayoutVars>
      </dgm:prSet>
      <dgm:spPr/>
    </dgm:pt>
    <dgm:pt modelId="{9E829437-6171-43EF-9080-991C8D301987}" type="pres">
      <dgm:prSet presAssocID="{4AB7744E-7FCF-460A-B7AF-8DDC01569101}" presName="node" presStyleLbl="node1" presStyleIdx="0" presStyleCnt="6" custScaleX="135207">
        <dgm:presLayoutVars>
          <dgm:bulletEnabled val="1"/>
        </dgm:presLayoutVars>
      </dgm:prSet>
      <dgm:spPr/>
    </dgm:pt>
    <dgm:pt modelId="{4F165340-EF6F-4C38-B260-86213885F010}" type="pres">
      <dgm:prSet presAssocID="{CA616D4A-16B1-4A56-B878-B8020B960686}" presName="sibTrans" presStyleLbl="sibTrans2D1" presStyleIdx="0" presStyleCnt="5"/>
      <dgm:spPr/>
    </dgm:pt>
    <dgm:pt modelId="{BE95F1BA-94EF-4BB3-B559-E610E6EEF57B}" type="pres">
      <dgm:prSet presAssocID="{CA616D4A-16B1-4A56-B878-B8020B960686}" presName="connectorText" presStyleLbl="sibTrans2D1" presStyleIdx="0" presStyleCnt="5"/>
      <dgm:spPr/>
    </dgm:pt>
    <dgm:pt modelId="{074DFD36-F96C-4D13-8E52-4F37FB613FEB}" type="pres">
      <dgm:prSet presAssocID="{691441DA-0370-43EA-BC80-45BE43085A0F}" presName="node" presStyleLbl="node1" presStyleIdx="1" presStyleCnt="6" custScaleX="135207">
        <dgm:presLayoutVars>
          <dgm:bulletEnabled val="1"/>
        </dgm:presLayoutVars>
      </dgm:prSet>
      <dgm:spPr/>
    </dgm:pt>
    <dgm:pt modelId="{CDD5094E-05E1-4B92-91EC-87DC1A65BAAA}" type="pres">
      <dgm:prSet presAssocID="{C58E0D9B-A5DB-4A7D-AA0A-C30E529F15FB}" presName="sibTrans" presStyleLbl="sibTrans2D1" presStyleIdx="1" presStyleCnt="5"/>
      <dgm:spPr/>
    </dgm:pt>
    <dgm:pt modelId="{91AF73B9-C885-471C-B08B-925E45903061}" type="pres">
      <dgm:prSet presAssocID="{C58E0D9B-A5DB-4A7D-AA0A-C30E529F15FB}" presName="connectorText" presStyleLbl="sibTrans2D1" presStyleIdx="1" presStyleCnt="5"/>
      <dgm:spPr/>
    </dgm:pt>
    <dgm:pt modelId="{C5362E7F-E12B-4EC9-9559-540D89ACD73E}" type="pres">
      <dgm:prSet presAssocID="{E50558D9-1BAC-4070-A853-41ACA2E0DAE9}" presName="node" presStyleLbl="node1" presStyleIdx="2" presStyleCnt="6" custScaleX="135207">
        <dgm:presLayoutVars>
          <dgm:bulletEnabled val="1"/>
        </dgm:presLayoutVars>
      </dgm:prSet>
      <dgm:spPr/>
    </dgm:pt>
    <dgm:pt modelId="{41161C33-62A6-4520-B797-1C0D48A960C1}" type="pres">
      <dgm:prSet presAssocID="{28DDE1C1-AA22-4E67-8897-2DE8CDBF12B9}" presName="sibTrans" presStyleLbl="sibTrans2D1" presStyleIdx="2" presStyleCnt="5"/>
      <dgm:spPr/>
    </dgm:pt>
    <dgm:pt modelId="{B0E92A73-6281-4896-8BE0-215B6545A4BA}" type="pres">
      <dgm:prSet presAssocID="{28DDE1C1-AA22-4E67-8897-2DE8CDBF12B9}" presName="connectorText" presStyleLbl="sibTrans2D1" presStyleIdx="2" presStyleCnt="5"/>
      <dgm:spPr/>
    </dgm:pt>
    <dgm:pt modelId="{AC9F5902-3D17-44E6-927A-13D930C6F627}" type="pres">
      <dgm:prSet presAssocID="{4629993D-9E08-4B6B-A0FF-63381798ED1C}" presName="node" presStyleLbl="node1" presStyleIdx="3" presStyleCnt="6" custScaleX="135207">
        <dgm:presLayoutVars>
          <dgm:bulletEnabled val="1"/>
        </dgm:presLayoutVars>
      </dgm:prSet>
      <dgm:spPr/>
    </dgm:pt>
    <dgm:pt modelId="{351A0EEA-73C4-4607-A55F-1E2501237505}" type="pres">
      <dgm:prSet presAssocID="{2077FA70-9BE3-40CF-979C-629158DE0BF1}" presName="sibTrans" presStyleLbl="sibTrans2D1" presStyleIdx="3" presStyleCnt="5"/>
      <dgm:spPr/>
    </dgm:pt>
    <dgm:pt modelId="{518CF1E2-18F7-46BD-87C2-2FFD015AFEB8}" type="pres">
      <dgm:prSet presAssocID="{2077FA70-9BE3-40CF-979C-629158DE0BF1}" presName="connectorText" presStyleLbl="sibTrans2D1" presStyleIdx="3" presStyleCnt="5"/>
      <dgm:spPr/>
    </dgm:pt>
    <dgm:pt modelId="{1E23D489-3176-4427-8331-E54CC1FA932F}" type="pres">
      <dgm:prSet presAssocID="{F62EB3B4-568A-4E9F-8D41-FB65CD42F367}" presName="node" presStyleLbl="node1" presStyleIdx="4" presStyleCnt="6" custScaleX="135207">
        <dgm:presLayoutVars>
          <dgm:bulletEnabled val="1"/>
        </dgm:presLayoutVars>
      </dgm:prSet>
      <dgm:spPr/>
    </dgm:pt>
    <dgm:pt modelId="{F9CD8676-295C-4F33-ACFA-F4047170F016}" type="pres">
      <dgm:prSet presAssocID="{73430DA1-40E2-43D9-A75E-D7004B5D1AD9}" presName="sibTrans" presStyleLbl="sibTrans2D1" presStyleIdx="4" presStyleCnt="5"/>
      <dgm:spPr/>
    </dgm:pt>
    <dgm:pt modelId="{3E1D0459-B660-4BED-84A2-216F126A7C36}" type="pres">
      <dgm:prSet presAssocID="{73430DA1-40E2-43D9-A75E-D7004B5D1AD9}" presName="connectorText" presStyleLbl="sibTrans2D1" presStyleIdx="4" presStyleCnt="5"/>
      <dgm:spPr/>
    </dgm:pt>
    <dgm:pt modelId="{5D6A1A9D-FB02-4E57-A258-9FA659D9D8CF}" type="pres">
      <dgm:prSet presAssocID="{3503B66E-875A-474B-8D78-769D39B0EA45}" presName="node" presStyleLbl="node1" presStyleIdx="5" presStyleCnt="6" custScaleX="135207">
        <dgm:presLayoutVars>
          <dgm:bulletEnabled val="1"/>
        </dgm:presLayoutVars>
      </dgm:prSet>
      <dgm:spPr/>
    </dgm:pt>
  </dgm:ptLst>
  <dgm:cxnLst>
    <dgm:cxn modelId="{4054AB09-0DD4-4258-A5BC-46F08F37F13E}" type="presOf" srcId="{28DDE1C1-AA22-4E67-8897-2DE8CDBF12B9}" destId="{B0E92A73-6281-4896-8BE0-215B6545A4BA}" srcOrd="1" destOrd="0" presId="urn:microsoft.com/office/officeart/2005/8/layout/process2"/>
    <dgm:cxn modelId="{AD9DAE1B-5047-4AFE-9302-E83B9E609427}" srcId="{4AB10322-53FC-4657-AFB3-839860514064}" destId="{4629993D-9E08-4B6B-A0FF-63381798ED1C}" srcOrd="3" destOrd="0" parTransId="{C7265513-0C26-4C8E-9B38-EBEB3068AA2C}" sibTransId="{2077FA70-9BE3-40CF-979C-629158DE0BF1}"/>
    <dgm:cxn modelId="{54425748-64AB-4568-AA39-44F83873BC21}" type="presOf" srcId="{73430DA1-40E2-43D9-A75E-D7004B5D1AD9}" destId="{F9CD8676-295C-4F33-ACFA-F4047170F016}" srcOrd="0" destOrd="0" presId="urn:microsoft.com/office/officeart/2005/8/layout/process2"/>
    <dgm:cxn modelId="{58F8684C-EF6E-49E4-82D6-062F77C5A3DF}" type="presOf" srcId="{4629993D-9E08-4B6B-A0FF-63381798ED1C}" destId="{AC9F5902-3D17-44E6-927A-13D930C6F627}" srcOrd="0" destOrd="0" presId="urn:microsoft.com/office/officeart/2005/8/layout/process2"/>
    <dgm:cxn modelId="{7DF13E50-5023-439C-A88A-63D152F27217}" type="presOf" srcId="{4AB7744E-7FCF-460A-B7AF-8DDC01569101}" destId="{9E829437-6171-43EF-9080-991C8D301987}" srcOrd="0" destOrd="0" presId="urn:microsoft.com/office/officeart/2005/8/layout/process2"/>
    <dgm:cxn modelId="{576D2C74-2C13-42FE-BAB4-28803B238515}" type="presOf" srcId="{28DDE1C1-AA22-4E67-8897-2DE8CDBF12B9}" destId="{41161C33-62A6-4520-B797-1C0D48A960C1}" srcOrd="0" destOrd="0" presId="urn:microsoft.com/office/officeart/2005/8/layout/process2"/>
    <dgm:cxn modelId="{03284F56-4D13-4667-B923-574A363AC905}" srcId="{4AB10322-53FC-4657-AFB3-839860514064}" destId="{4AB7744E-7FCF-460A-B7AF-8DDC01569101}" srcOrd="0" destOrd="0" parTransId="{0BE616DA-5FFA-49ED-83C2-45852D4D5ADB}" sibTransId="{CA616D4A-16B1-4A56-B878-B8020B960686}"/>
    <dgm:cxn modelId="{CC221277-78B3-40AD-88D2-5F5B471FC871}" type="presOf" srcId="{E50558D9-1BAC-4070-A853-41ACA2E0DAE9}" destId="{C5362E7F-E12B-4EC9-9559-540D89ACD73E}" srcOrd="0" destOrd="0" presId="urn:microsoft.com/office/officeart/2005/8/layout/process2"/>
    <dgm:cxn modelId="{1DBF3F58-91E2-4A5D-BEDD-5583AA9C1097}" type="presOf" srcId="{F62EB3B4-568A-4E9F-8D41-FB65CD42F367}" destId="{1E23D489-3176-4427-8331-E54CC1FA932F}" srcOrd="0" destOrd="0" presId="urn:microsoft.com/office/officeart/2005/8/layout/process2"/>
    <dgm:cxn modelId="{8C4F1398-DC13-4996-9887-EDE9E2843A16}" type="presOf" srcId="{2077FA70-9BE3-40CF-979C-629158DE0BF1}" destId="{518CF1E2-18F7-46BD-87C2-2FFD015AFEB8}" srcOrd="1" destOrd="0" presId="urn:microsoft.com/office/officeart/2005/8/layout/process2"/>
    <dgm:cxn modelId="{A78381A0-7358-4DE0-9F1A-0F3612B300E4}" type="presOf" srcId="{3503B66E-875A-474B-8D78-769D39B0EA45}" destId="{5D6A1A9D-FB02-4E57-A258-9FA659D9D8CF}" srcOrd="0" destOrd="0" presId="urn:microsoft.com/office/officeart/2005/8/layout/process2"/>
    <dgm:cxn modelId="{358F16A8-4312-4A08-AF04-F51BA11B3530}" type="presOf" srcId="{73430DA1-40E2-43D9-A75E-D7004B5D1AD9}" destId="{3E1D0459-B660-4BED-84A2-216F126A7C36}" srcOrd="1" destOrd="0" presId="urn:microsoft.com/office/officeart/2005/8/layout/process2"/>
    <dgm:cxn modelId="{4BA273A8-FA26-4178-94E1-113220B17482}" type="presOf" srcId="{2077FA70-9BE3-40CF-979C-629158DE0BF1}" destId="{351A0EEA-73C4-4607-A55F-1E2501237505}" srcOrd="0" destOrd="0" presId="urn:microsoft.com/office/officeart/2005/8/layout/process2"/>
    <dgm:cxn modelId="{E55544AC-69EB-4C2B-8388-415211CE47A1}" srcId="{4AB10322-53FC-4657-AFB3-839860514064}" destId="{F62EB3B4-568A-4E9F-8D41-FB65CD42F367}" srcOrd="4" destOrd="0" parTransId="{CC0AB8D5-F9F5-4D76-91C8-1DF21B27E8CB}" sibTransId="{73430DA1-40E2-43D9-A75E-D7004B5D1AD9}"/>
    <dgm:cxn modelId="{583B6CAC-581F-4A60-A118-BCFDA7167056}" srcId="{4AB10322-53FC-4657-AFB3-839860514064}" destId="{3503B66E-875A-474B-8D78-769D39B0EA45}" srcOrd="5" destOrd="0" parTransId="{3395913F-F379-47FB-A154-A4289AD91B0B}" sibTransId="{66415944-993F-422F-BF37-CAA4723FA474}"/>
    <dgm:cxn modelId="{63F721B2-64A1-444B-ADC5-2EB756BA0F09}" type="presOf" srcId="{CA616D4A-16B1-4A56-B878-B8020B960686}" destId="{4F165340-EF6F-4C38-B260-86213885F010}" srcOrd="0" destOrd="0" presId="urn:microsoft.com/office/officeart/2005/8/layout/process2"/>
    <dgm:cxn modelId="{63387EBC-565E-4C6C-8A19-21498A9CDA01}" srcId="{4AB10322-53FC-4657-AFB3-839860514064}" destId="{E50558D9-1BAC-4070-A853-41ACA2E0DAE9}" srcOrd="2" destOrd="0" parTransId="{8E1A0D0A-6C96-486B-B0BA-F9E85292D410}" sibTransId="{28DDE1C1-AA22-4E67-8897-2DE8CDBF12B9}"/>
    <dgm:cxn modelId="{B6F3CECC-E041-47F0-85D9-AEE385422184}" type="presOf" srcId="{691441DA-0370-43EA-BC80-45BE43085A0F}" destId="{074DFD36-F96C-4D13-8E52-4F37FB613FEB}" srcOrd="0" destOrd="0" presId="urn:microsoft.com/office/officeart/2005/8/layout/process2"/>
    <dgm:cxn modelId="{76D2E3CF-B7CD-4022-9C3C-35645AB64806}" type="presOf" srcId="{C58E0D9B-A5DB-4A7D-AA0A-C30E529F15FB}" destId="{CDD5094E-05E1-4B92-91EC-87DC1A65BAAA}" srcOrd="0" destOrd="0" presId="urn:microsoft.com/office/officeart/2005/8/layout/process2"/>
    <dgm:cxn modelId="{AA5CC3E3-3F42-420F-B5A1-52F5930EB1FA}" type="presOf" srcId="{CA616D4A-16B1-4A56-B878-B8020B960686}" destId="{BE95F1BA-94EF-4BB3-B559-E610E6EEF57B}" srcOrd="1" destOrd="0" presId="urn:microsoft.com/office/officeart/2005/8/layout/process2"/>
    <dgm:cxn modelId="{553AF1E5-53A5-43B2-B641-F53C7557072A}" type="presOf" srcId="{4AB10322-53FC-4657-AFB3-839860514064}" destId="{DC1AECD4-574A-42CA-BEE5-D6E4E103FF57}" srcOrd="0" destOrd="0" presId="urn:microsoft.com/office/officeart/2005/8/layout/process2"/>
    <dgm:cxn modelId="{D307ACF9-A918-4E96-82CC-9F20D99B6F2E}" type="presOf" srcId="{C58E0D9B-A5DB-4A7D-AA0A-C30E529F15FB}" destId="{91AF73B9-C885-471C-B08B-925E45903061}" srcOrd="1" destOrd="0" presId="urn:microsoft.com/office/officeart/2005/8/layout/process2"/>
    <dgm:cxn modelId="{9927ECFB-D114-421D-A40B-AD67E65B5667}" srcId="{4AB10322-53FC-4657-AFB3-839860514064}" destId="{691441DA-0370-43EA-BC80-45BE43085A0F}" srcOrd="1" destOrd="0" parTransId="{E2139A15-DAB8-46B7-8EF3-0FA08DF8ADB1}" sibTransId="{C58E0D9B-A5DB-4A7D-AA0A-C30E529F15FB}"/>
    <dgm:cxn modelId="{0EA1F0C1-2A13-4227-B276-0904A67B35A6}" type="presParOf" srcId="{DC1AECD4-574A-42CA-BEE5-D6E4E103FF57}" destId="{9E829437-6171-43EF-9080-991C8D301987}" srcOrd="0" destOrd="0" presId="urn:microsoft.com/office/officeart/2005/8/layout/process2"/>
    <dgm:cxn modelId="{5A121587-2BE1-4B92-B902-CBF30F4EABDA}" type="presParOf" srcId="{DC1AECD4-574A-42CA-BEE5-D6E4E103FF57}" destId="{4F165340-EF6F-4C38-B260-86213885F010}" srcOrd="1" destOrd="0" presId="urn:microsoft.com/office/officeart/2005/8/layout/process2"/>
    <dgm:cxn modelId="{40BDDEB0-6EE8-4C1C-9C1E-61263993D355}" type="presParOf" srcId="{4F165340-EF6F-4C38-B260-86213885F010}" destId="{BE95F1BA-94EF-4BB3-B559-E610E6EEF57B}" srcOrd="0" destOrd="0" presId="urn:microsoft.com/office/officeart/2005/8/layout/process2"/>
    <dgm:cxn modelId="{772C7EEE-7A19-46AD-A1F4-5555225DB469}" type="presParOf" srcId="{DC1AECD4-574A-42CA-BEE5-D6E4E103FF57}" destId="{074DFD36-F96C-4D13-8E52-4F37FB613FEB}" srcOrd="2" destOrd="0" presId="urn:microsoft.com/office/officeart/2005/8/layout/process2"/>
    <dgm:cxn modelId="{96F5B702-E55A-4837-8A33-F5F2841056B4}" type="presParOf" srcId="{DC1AECD4-574A-42CA-BEE5-D6E4E103FF57}" destId="{CDD5094E-05E1-4B92-91EC-87DC1A65BAAA}" srcOrd="3" destOrd="0" presId="urn:microsoft.com/office/officeart/2005/8/layout/process2"/>
    <dgm:cxn modelId="{DF10F7FB-9FFF-4405-AFE1-5E34551AEB01}" type="presParOf" srcId="{CDD5094E-05E1-4B92-91EC-87DC1A65BAAA}" destId="{91AF73B9-C885-471C-B08B-925E45903061}" srcOrd="0" destOrd="0" presId="urn:microsoft.com/office/officeart/2005/8/layout/process2"/>
    <dgm:cxn modelId="{E9CFD419-7036-478E-9EEE-9C90136445F8}" type="presParOf" srcId="{DC1AECD4-574A-42CA-BEE5-D6E4E103FF57}" destId="{C5362E7F-E12B-4EC9-9559-540D89ACD73E}" srcOrd="4" destOrd="0" presId="urn:microsoft.com/office/officeart/2005/8/layout/process2"/>
    <dgm:cxn modelId="{C00D143A-E837-46F0-A2F4-E14F1CB39A79}" type="presParOf" srcId="{DC1AECD4-574A-42CA-BEE5-D6E4E103FF57}" destId="{41161C33-62A6-4520-B797-1C0D48A960C1}" srcOrd="5" destOrd="0" presId="urn:microsoft.com/office/officeart/2005/8/layout/process2"/>
    <dgm:cxn modelId="{F3D0C823-E43A-412A-B326-CDDA836F44AA}" type="presParOf" srcId="{41161C33-62A6-4520-B797-1C0D48A960C1}" destId="{B0E92A73-6281-4896-8BE0-215B6545A4BA}" srcOrd="0" destOrd="0" presId="urn:microsoft.com/office/officeart/2005/8/layout/process2"/>
    <dgm:cxn modelId="{660B5944-233C-427F-B378-D2C8E65DD202}" type="presParOf" srcId="{DC1AECD4-574A-42CA-BEE5-D6E4E103FF57}" destId="{AC9F5902-3D17-44E6-927A-13D930C6F627}" srcOrd="6" destOrd="0" presId="urn:microsoft.com/office/officeart/2005/8/layout/process2"/>
    <dgm:cxn modelId="{B78944C3-4DCF-4B9A-99EB-D089C652B87B}" type="presParOf" srcId="{DC1AECD4-574A-42CA-BEE5-D6E4E103FF57}" destId="{351A0EEA-73C4-4607-A55F-1E2501237505}" srcOrd="7" destOrd="0" presId="urn:microsoft.com/office/officeart/2005/8/layout/process2"/>
    <dgm:cxn modelId="{41A8DED2-65EC-44E2-8C1E-516AAFDA1A22}" type="presParOf" srcId="{351A0EEA-73C4-4607-A55F-1E2501237505}" destId="{518CF1E2-18F7-46BD-87C2-2FFD015AFEB8}" srcOrd="0" destOrd="0" presId="urn:microsoft.com/office/officeart/2005/8/layout/process2"/>
    <dgm:cxn modelId="{587A39E1-F645-4123-B4CC-EC4033024299}" type="presParOf" srcId="{DC1AECD4-574A-42CA-BEE5-D6E4E103FF57}" destId="{1E23D489-3176-4427-8331-E54CC1FA932F}" srcOrd="8" destOrd="0" presId="urn:microsoft.com/office/officeart/2005/8/layout/process2"/>
    <dgm:cxn modelId="{710DF6D2-D0D1-43A2-81C5-2FD4D6FF8913}" type="presParOf" srcId="{DC1AECD4-574A-42CA-BEE5-D6E4E103FF57}" destId="{F9CD8676-295C-4F33-ACFA-F4047170F016}" srcOrd="9" destOrd="0" presId="urn:microsoft.com/office/officeart/2005/8/layout/process2"/>
    <dgm:cxn modelId="{194B57E3-5FAE-498B-8E35-E9392B0FAB57}" type="presParOf" srcId="{F9CD8676-295C-4F33-ACFA-F4047170F016}" destId="{3E1D0459-B660-4BED-84A2-216F126A7C36}" srcOrd="0" destOrd="0" presId="urn:microsoft.com/office/officeart/2005/8/layout/process2"/>
    <dgm:cxn modelId="{D1684EEF-FAE5-46DD-953F-241D20F28505}" type="presParOf" srcId="{DC1AECD4-574A-42CA-BEE5-D6E4E103FF57}" destId="{5D6A1A9D-FB02-4E57-A258-9FA659D9D8CF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E1571E1E-2997-4C04-81B7-E4B7ED2CE8AB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F679943-ECCA-4470-8F95-77A3B6676592}">
      <dgm:prSet phldrT="[Text]"/>
      <dgm:spPr/>
      <dgm:t>
        <a:bodyPr/>
        <a:lstStyle/>
        <a:p>
          <a:r>
            <a:rPr lang="th-TH" b="1" dirty="0">
              <a:latin typeface="TH SarabunPSK" panose="020B0500040200020003" pitchFamily="34" charset="-34"/>
              <a:cs typeface="TH SarabunPSK" panose="020B0500040200020003" pitchFamily="34" charset="-34"/>
            </a:rPr>
            <a:t>สามารถนำข้อมูลเหล่านี้ไปใช้ตอบคำถามในเรื่องใด </a:t>
          </a:r>
          <a:endParaRPr lang="en-US" dirty="0"/>
        </a:p>
      </dgm:t>
    </dgm:pt>
    <dgm:pt modelId="{7312EEA9-7734-4E53-9F11-6422D31A708F}" type="parTrans" cxnId="{3B1EEA67-7215-4F22-A723-CEF7CDCDDDD2}">
      <dgm:prSet/>
      <dgm:spPr/>
      <dgm:t>
        <a:bodyPr/>
        <a:lstStyle/>
        <a:p>
          <a:endParaRPr lang="en-US"/>
        </a:p>
      </dgm:t>
    </dgm:pt>
    <dgm:pt modelId="{FF05C91A-5EF4-4421-8427-010E2D3B0A63}" type="sibTrans" cxnId="{3B1EEA67-7215-4F22-A723-CEF7CDCDDDD2}">
      <dgm:prSet/>
      <dgm:spPr/>
      <dgm:t>
        <a:bodyPr/>
        <a:lstStyle/>
        <a:p>
          <a:endParaRPr lang="en-US"/>
        </a:p>
      </dgm:t>
    </dgm:pt>
    <dgm:pt modelId="{3D94D21A-17DE-46F9-9D51-DEAA26318321}">
      <dgm:prSet phldrT="[Text]"/>
      <dgm:spPr/>
      <dgm:t>
        <a:bodyPr/>
        <a:lstStyle/>
        <a:p>
          <a:r>
            <a:rPr lang="th-TH" b="1" dirty="0">
              <a:latin typeface="TH SarabunPSK" panose="020B0500040200020003" pitchFamily="34" charset="-34"/>
              <a:cs typeface="TH SarabunPSK" panose="020B0500040200020003" pitchFamily="34" charset="-34"/>
            </a:rPr>
            <a:t>สามารถนำไปใช้แก้ปัญหาในเรื่องใด</a:t>
          </a:r>
          <a:endParaRPr lang="en-US" dirty="0"/>
        </a:p>
      </dgm:t>
    </dgm:pt>
    <dgm:pt modelId="{909AB123-1DEC-4CED-922A-1629649B8C38}" type="parTrans" cxnId="{B76EAC58-B390-4137-ABEF-C974E0AC9C73}">
      <dgm:prSet/>
      <dgm:spPr/>
      <dgm:t>
        <a:bodyPr/>
        <a:lstStyle/>
        <a:p>
          <a:endParaRPr lang="en-US"/>
        </a:p>
      </dgm:t>
    </dgm:pt>
    <dgm:pt modelId="{7AE646B5-1D57-4A69-BFAC-BCB2393BCABE}" type="sibTrans" cxnId="{B76EAC58-B390-4137-ABEF-C974E0AC9C73}">
      <dgm:prSet/>
      <dgm:spPr/>
      <dgm:t>
        <a:bodyPr/>
        <a:lstStyle/>
        <a:p>
          <a:endParaRPr lang="en-US"/>
        </a:p>
      </dgm:t>
    </dgm:pt>
    <dgm:pt modelId="{192F15DE-9B04-4892-BE6F-3085FE049F70}" type="pres">
      <dgm:prSet presAssocID="{E1571E1E-2997-4C04-81B7-E4B7ED2CE8AB}" presName="diagram" presStyleCnt="0">
        <dgm:presLayoutVars>
          <dgm:dir/>
          <dgm:resizeHandles val="exact"/>
        </dgm:presLayoutVars>
      </dgm:prSet>
      <dgm:spPr/>
    </dgm:pt>
    <dgm:pt modelId="{D604DCEB-DFE9-460D-9E86-8C0822E5B885}" type="pres">
      <dgm:prSet presAssocID="{AF679943-ECCA-4470-8F95-77A3B6676592}" presName="node" presStyleLbl="node1" presStyleIdx="0" presStyleCnt="2" custScaleX="188728" custScaleY="64266" custLinFactNeighborX="8773" custLinFactNeighborY="-20015">
        <dgm:presLayoutVars>
          <dgm:bulletEnabled val="1"/>
        </dgm:presLayoutVars>
      </dgm:prSet>
      <dgm:spPr/>
    </dgm:pt>
    <dgm:pt modelId="{7373BCFC-6E22-4CCD-91A7-E4A7BCA9E110}" type="pres">
      <dgm:prSet presAssocID="{FF05C91A-5EF4-4421-8427-010E2D3B0A63}" presName="sibTrans" presStyleCnt="0"/>
      <dgm:spPr/>
    </dgm:pt>
    <dgm:pt modelId="{8FB751F1-63C0-4EFE-A14B-AB04D28EDCF3}" type="pres">
      <dgm:prSet presAssocID="{3D94D21A-17DE-46F9-9D51-DEAA26318321}" presName="node" presStyleLbl="node1" presStyleIdx="1" presStyleCnt="2" custScaleX="188930" custScaleY="62863" custLinFactNeighborX="-175" custLinFactNeighborY="-26911">
        <dgm:presLayoutVars>
          <dgm:bulletEnabled val="1"/>
        </dgm:presLayoutVars>
      </dgm:prSet>
      <dgm:spPr/>
    </dgm:pt>
  </dgm:ptLst>
  <dgm:cxnLst>
    <dgm:cxn modelId="{9A421866-2BA8-440B-8BC9-1E34E42978A9}" type="presOf" srcId="{3D94D21A-17DE-46F9-9D51-DEAA26318321}" destId="{8FB751F1-63C0-4EFE-A14B-AB04D28EDCF3}" srcOrd="0" destOrd="0" presId="urn:microsoft.com/office/officeart/2005/8/layout/default"/>
    <dgm:cxn modelId="{3B1EEA67-7215-4F22-A723-CEF7CDCDDDD2}" srcId="{E1571E1E-2997-4C04-81B7-E4B7ED2CE8AB}" destId="{AF679943-ECCA-4470-8F95-77A3B6676592}" srcOrd="0" destOrd="0" parTransId="{7312EEA9-7734-4E53-9F11-6422D31A708F}" sibTransId="{FF05C91A-5EF4-4421-8427-010E2D3B0A63}"/>
    <dgm:cxn modelId="{B76EAC58-B390-4137-ABEF-C974E0AC9C73}" srcId="{E1571E1E-2997-4C04-81B7-E4B7ED2CE8AB}" destId="{3D94D21A-17DE-46F9-9D51-DEAA26318321}" srcOrd="1" destOrd="0" parTransId="{909AB123-1DEC-4CED-922A-1629649B8C38}" sibTransId="{7AE646B5-1D57-4A69-BFAC-BCB2393BCABE}"/>
    <dgm:cxn modelId="{272171AD-F202-4B83-BD3B-09437C9C4333}" type="presOf" srcId="{E1571E1E-2997-4C04-81B7-E4B7ED2CE8AB}" destId="{192F15DE-9B04-4892-BE6F-3085FE049F70}" srcOrd="0" destOrd="0" presId="urn:microsoft.com/office/officeart/2005/8/layout/default"/>
    <dgm:cxn modelId="{ACB6D3D6-DFBF-41A2-A1C2-CE8D0D278A7D}" type="presOf" srcId="{AF679943-ECCA-4470-8F95-77A3B6676592}" destId="{D604DCEB-DFE9-460D-9E86-8C0822E5B885}" srcOrd="0" destOrd="0" presId="urn:microsoft.com/office/officeart/2005/8/layout/default"/>
    <dgm:cxn modelId="{7926D85C-E26C-456A-9E63-C06831E246A4}" type="presParOf" srcId="{192F15DE-9B04-4892-BE6F-3085FE049F70}" destId="{D604DCEB-DFE9-460D-9E86-8C0822E5B885}" srcOrd="0" destOrd="0" presId="urn:microsoft.com/office/officeart/2005/8/layout/default"/>
    <dgm:cxn modelId="{C80D5FF4-9A67-40B9-AB65-80D09FDEF3A7}" type="presParOf" srcId="{192F15DE-9B04-4892-BE6F-3085FE049F70}" destId="{7373BCFC-6E22-4CCD-91A7-E4A7BCA9E110}" srcOrd="1" destOrd="0" presId="urn:microsoft.com/office/officeart/2005/8/layout/default"/>
    <dgm:cxn modelId="{CDC45E83-2B6B-4E9E-B1C2-00414893037E}" type="presParOf" srcId="{192F15DE-9B04-4892-BE6F-3085FE049F70}" destId="{8FB751F1-63C0-4EFE-A14B-AB04D28EDCF3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28CD5AF-4223-4B21-AA57-E6B60C401E53}" type="doc">
      <dgm:prSet loTypeId="urn:microsoft.com/office/officeart/2005/8/layout/default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CE93D21-F730-4751-A3A1-ECD18DCE63BC}">
      <dgm:prSet phldrT="[Text]" custT="1"/>
      <dgm:spPr/>
      <dgm:t>
        <a:bodyPr/>
        <a:lstStyle/>
        <a:p>
          <a:r>
            <a:rPr lang="th-TH" sz="60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ข้อมูลหลัก</a:t>
          </a:r>
          <a:endParaRPr lang="en-US" sz="60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DFFD9C16-5C0A-41C1-971C-43B6D2196963}" type="parTrans" cxnId="{CE87B8D4-0782-47C6-A43D-3BEC486A2DB1}">
      <dgm:prSet/>
      <dgm:spPr/>
      <dgm:t>
        <a:bodyPr/>
        <a:lstStyle/>
        <a:p>
          <a:endParaRPr lang="en-US" sz="60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8197D460-7269-445B-88D2-752106420E28}" type="sibTrans" cxnId="{CE87B8D4-0782-47C6-A43D-3BEC486A2DB1}">
      <dgm:prSet/>
      <dgm:spPr/>
      <dgm:t>
        <a:bodyPr/>
        <a:lstStyle/>
        <a:p>
          <a:endParaRPr lang="en-US" sz="60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129D5B4A-4D34-47F4-BCA2-D6D7EA6A5B49}">
      <dgm:prSet phldrT="[Text]" custT="1"/>
      <dgm:spPr/>
      <dgm:t>
        <a:bodyPr/>
        <a:lstStyle/>
        <a:p>
          <a:r>
            <a:rPr lang="th-TH" sz="60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ปริมาณข้อมูล</a:t>
          </a:r>
          <a:endParaRPr lang="en-US" sz="60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CB54FBDF-BBC3-4A4C-A915-71B038F3F6CA}" type="parTrans" cxnId="{3C7AE888-7FEB-492E-8431-1279A934D244}">
      <dgm:prSet/>
      <dgm:spPr/>
      <dgm:t>
        <a:bodyPr/>
        <a:lstStyle/>
        <a:p>
          <a:endParaRPr lang="en-US" sz="60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35B417E9-4379-492F-9CD6-D734A2731E42}" type="sibTrans" cxnId="{3C7AE888-7FEB-492E-8431-1279A934D244}">
      <dgm:prSet/>
      <dgm:spPr/>
      <dgm:t>
        <a:bodyPr/>
        <a:lstStyle/>
        <a:p>
          <a:endParaRPr lang="en-US" sz="60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4144A1D6-CCE9-49BF-8FAA-ADD358B31C13}">
      <dgm:prSet phldrT="[Text]" custT="1"/>
      <dgm:spPr/>
      <dgm:t>
        <a:bodyPr/>
        <a:lstStyle/>
        <a:p>
          <a:r>
            <a:rPr lang="th-TH" sz="60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กรอบเวลา</a:t>
          </a:r>
          <a:endParaRPr lang="en-US" sz="60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87A2B52C-9A1E-4970-AE0B-991361D87ED1}" type="parTrans" cxnId="{34F88747-6E00-4776-94C4-2F227A619281}">
      <dgm:prSet/>
      <dgm:spPr/>
      <dgm:t>
        <a:bodyPr/>
        <a:lstStyle/>
        <a:p>
          <a:endParaRPr lang="en-US" sz="60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BC5F2865-51B9-4FA8-8E3F-1DF1E7934F95}" type="sibTrans" cxnId="{34F88747-6E00-4776-94C4-2F227A619281}">
      <dgm:prSet/>
      <dgm:spPr/>
      <dgm:t>
        <a:bodyPr/>
        <a:lstStyle/>
        <a:p>
          <a:endParaRPr lang="en-US" sz="60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FB26D2D-266E-4678-BC72-A3CFB6410F1A}">
      <dgm:prSet phldrT="[Text]" custT="1"/>
      <dgm:spPr/>
      <dgm:t>
        <a:bodyPr/>
        <a:lstStyle/>
        <a:p>
          <a:r>
            <a:rPr lang="th-TH" sz="60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ชนิดของข้อมูล</a:t>
          </a:r>
          <a:endParaRPr lang="en-US" sz="60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5CF51CBF-4CA8-4949-8C9F-578ABD5936B2}" type="parTrans" cxnId="{C6B01DBE-886E-4C6B-8B38-E79A293F0290}">
      <dgm:prSet/>
      <dgm:spPr/>
      <dgm:t>
        <a:bodyPr/>
        <a:lstStyle/>
        <a:p>
          <a:endParaRPr lang="en-US" sz="60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2D2B446C-81EC-4342-B916-D64E7401CEEC}" type="sibTrans" cxnId="{C6B01DBE-886E-4C6B-8B38-E79A293F0290}">
      <dgm:prSet/>
      <dgm:spPr/>
      <dgm:t>
        <a:bodyPr/>
        <a:lstStyle/>
        <a:p>
          <a:endParaRPr lang="en-US" sz="60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8A80884-6C90-4728-9474-731C044901C8}" type="pres">
      <dgm:prSet presAssocID="{B28CD5AF-4223-4B21-AA57-E6B60C401E53}" presName="diagram" presStyleCnt="0">
        <dgm:presLayoutVars>
          <dgm:dir/>
          <dgm:resizeHandles val="exact"/>
        </dgm:presLayoutVars>
      </dgm:prSet>
      <dgm:spPr/>
    </dgm:pt>
    <dgm:pt modelId="{9CA08029-6367-4C24-9ABA-7CA87285CC4B}" type="pres">
      <dgm:prSet presAssocID="{2CE93D21-F730-4751-A3A1-ECD18DCE63BC}" presName="node" presStyleLbl="node1" presStyleIdx="0" presStyleCnt="4" custLinFactNeighborX="245" custLinFactNeighborY="-135">
        <dgm:presLayoutVars>
          <dgm:bulletEnabled val="1"/>
        </dgm:presLayoutVars>
      </dgm:prSet>
      <dgm:spPr/>
    </dgm:pt>
    <dgm:pt modelId="{63765D7E-0534-4D64-8843-7556191D91C9}" type="pres">
      <dgm:prSet presAssocID="{8197D460-7269-445B-88D2-752106420E28}" presName="sibTrans" presStyleCnt="0"/>
      <dgm:spPr/>
    </dgm:pt>
    <dgm:pt modelId="{A00A37AD-3896-4331-B4EC-C7B67FBD9751}" type="pres">
      <dgm:prSet presAssocID="{129D5B4A-4D34-47F4-BCA2-D6D7EA6A5B49}" presName="node" presStyleLbl="node1" presStyleIdx="1" presStyleCnt="4" custLinFactNeighborX="245" custLinFactNeighborY="-135">
        <dgm:presLayoutVars>
          <dgm:bulletEnabled val="1"/>
        </dgm:presLayoutVars>
      </dgm:prSet>
      <dgm:spPr/>
    </dgm:pt>
    <dgm:pt modelId="{3EFA3ECE-54E1-4354-9112-9C869F127291}" type="pres">
      <dgm:prSet presAssocID="{35B417E9-4379-492F-9CD6-D734A2731E42}" presName="sibTrans" presStyleCnt="0"/>
      <dgm:spPr/>
    </dgm:pt>
    <dgm:pt modelId="{F025F71F-11D4-4494-8A19-6EF1D9AD80B1}" type="pres">
      <dgm:prSet presAssocID="{4144A1D6-CCE9-49BF-8FAA-ADD358B31C13}" presName="node" presStyleLbl="node1" presStyleIdx="2" presStyleCnt="4">
        <dgm:presLayoutVars>
          <dgm:bulletEnabled val="1"/>
        </dgm:presLayoutVars>
      </dgm:prSet>
      <dgm:spPr/>
    </dgm:pt>
    <dgm:pt modelId="{0C891B7D-4220-40E8-B18E-118998BE8471}" type="pres">
      <dgm:prSet presAssocID="{BC5F2865-51B9-4FA8-8E3F-1DF1E7934F95}" presName="sibTrans" presStyleCnt="0"/>
      <dgm:spPr/>
    </dgm:pt>
    <dgm:pt modelId="{61461F28-A52F-451A-9CAF-A04F688C6740}" type="pres">
      <dgm:prSet presAssocID="{7FB26D2D-266E-4678-BC72-A3CFB6410F1A}" presName="node" presStyleLbl="node1" presStyleIdx="3" presStyleCnt="4">
        <dgm:presLayoutVars>
          <dgm:bulletEnabled val="1"/>
        </dgm:presLayoutVars>
      </dgm:prSet>
      <dgm:spPr/>
    </dgm:pt>
  </dgm:ptLst>
  <dgm:cxnLst>
    <dgm:cxn modelId="{857A6720-2F54-4EB7-85B0-FF9922867906}" type="presOf" srcId="{129D5B4A-4D34-47F4-BCA2-D6D7EA6A5B49}" destId="{A00A37AD-3896-4331-B4EC-C7B67FBD9751}" srcOrd="0" destOrd="0" presId="urn:microsoft.com/office/officeart/2005/8/layout/default"/>
    <dgm:cxn modelId="{34F88747-6E00-4776-94C4-2F227A619281}" srcId="{B28CD5AF-4223-4B21-AA57-E6B60C401E53}" destId="{4144A1D6-CCE9-49BF-8FAA-ADD358B31C13}" srcOrd="2" destOrd="0" parTransId="{87A2B52C-9A1E-4970-AE0B-991361D87ED1}" sibTransId="{BC5F2865-51B9-4FA8-8E3F-1DF1E7934F95}"/>
    <dgm:cxn modelId="{A1048675-DD44-48B0-A423-44CBC04F7917}" type="presOf" srcId="{4144A1D6-CCE9-49BF-8FAA-ADD358B31C13}" destId="{F025F71F-11D4-4494-8A19-6EF1D9AD80B1}" srcOrd="0" destOrd="0" presId="urn:microsoft.com/office/officeart/2005/8/layout/default"/>
    <dgm:cxn modelId="{2467427C-50C0-43E7-94B1-F5315F78B00F}" type="presOf" srcId="{7FB26D2D-266E-4678-BC72-A3CFB6410F1A}" destId="{61461F28-A52F-451A-9CAF-A04F688C6740}" srcOrd="0" destOrd="0" presId="urn:microsoft.com/office/officeart/2005/8/layout/default"/>
    <dgm:cxn modelId="{3C7AE888-7FEB-492E-8431-1279A934D244}" srcId="{B28CD5AF-4223-4B21-AA57-E6B60C401E53}" destId="{129D5B4A-4D34-47F4-BCA2-D6D7EA6A5B49}" srcOrd="1" destOrd="0" parTransId="{CB54FBDF-BBC3-4A4C-A915-71B038F3F6CA}" sibTransId="{35B417E9-4379-492F-9CD6-D734A2731E42}"/>
    <dgm:cxn modelId="{C6B01DBE-886E-4C6B-8B38-E79A293F0290}" srcId="{B28CD5AF-4223-4B21-AA57-E6B60C401E53}" destId="{7FB26D2D-266E-4678-BC72-A3CFB6410F1A}" srcOrd="3" destOrd="0" parTransId="{5CF51CBF-4CA8-4949-8C9F-578ABD5936B2}" sibTransId="{2D2B446C-81EC-4342-B916-D64E7401CEEC}"/>
    <dgm:cxn modelId="{F30805BF-0F6E-4AD9-84A7-D5CFA7234F0F}" type="presOf" srcId="{B28CD5AF-4223-4B21-AA57-E6B60C401E53}" destId="{78A80884-6C90-4728-9474-731C044901C8}" srcOrd="0" destOrd="0" presId="urn:microsoft.com/office/officeart/2005/8/layout/default"/>
    <dgm:cxn modelId="{032308CF-31DC-40BA-8248-992F16875B8C}" type="presOf" srcId="{2CE93D21-F730-4751-A3A1-ECD18DCE63BC}" destId="{9CA08029-6367-4C24-9ABA-7CA87285CC4B}" srcOrd="0" destOrd="0" presId="urn:microsoft.com/office/officeart/2005/8/layout/default"/>
    <dgm:cxn modelId="{CE87B8D4-0782-47C6-A43D-3BEC486A2DB1}" srcId="{B28CD5AF-4223-4B21-AA57-E6B60C401E53}" destId="{2CE93D21-F730-4751-A3A1-ECD18DCE63BC}" srcOrd="0" destOrd="0" parTransId="{DFFD9C16-5C0A-41C1-971C-43B6D2196963}" sibTransId="{8197D460-7269-445B-88D2-752106420E28}"/>
    <dgm:cxn modelId="{E7FDD9C0-886F-4C71-ACFB-5A99C5526C43}" type="presParOf" srcId="{78A80884-6C90-4728-9474-731C044901C8}" destId="{9CA08029-6367-4C24-9ABA-7CA87285CC4B}" srcOrd="0" destOrd="0" presId="urn:microsoft.com/office/officeart/2005/8/layout/default"/>
    <dgm:cxn modelId="{94FB1CE9-479F-4E3C-85AE-0413FB0D2309}" type="presParOf" srcId="{78A80884-6C90-4728-9474-731C044901C8}" destId="{63765D7E-0534-4D64-8843-7556191D91C9}" srcOrd="1" destOrd="0" presId="urn:microsoft.com/office/officeart/2005/8/layout/default"/>
    <dgm:cxn modelId="{3B3F9CC8-3856-427C-8DFE-47AA139273A4}" type="presParOf" srcId="{78A80884-6C90-4728-9474-731C044901C8}" destId="{A00A37AD-3896-4331-B4EC-C7B67FBD9751}" srcOrd="2" destOrd="0" presId="urn:microsoft.com/office/officeart/2005/8/layout/default"/>
    <dgm:cxn modelId="{1ACA7B5A-2809-44B9-99FA-0E4A9901E1BB}" type="presParOf" srcId="{78A80884-6C90-4728-9474-731C044901C8}" destId="{3EFA3ECE-54E1-4354-9112-9C869F127291}" srcOrd="3" destOrd="0" presId="urn:microsoft.com/office/officeart/2005/8/layout/default"/>
    <dgm:cxn modelId="{0862A30D-9D6F-47B6-A4C1-3D7B5B49B0E5}" type="presParOf" srcId="{78A80884-6C90-4728-9474-731C044901C8}" destId="{F025F71F-11D4-4494-8A19-6EF1D9AD80B1}" srcOrd="4" destOrd="0" presId="urn:microsoft.com/office/officeart/2005/8/layout/default"/>
    <dgm:cxn modelId="{465C7C1A-498B-49D0-A9C9-B8B0E8701E15}" type="presParOf" srcId="{78A80884-6C90-4728-9474-731C044901C8}" destId="{0C891B7D-4220-40E8-B18E-118998BE8471}" srcOrd="5" destOrd="0" presId="urn:microsoft.com/office/officeart/2005/8/layout/default"/>
    <dgm:cxn modelId="{72DA42CD-BB0F-4BEF-9437-8731328D27C5}" type="presParOf" srcId="{78A80884-6C90-4728-9474-731C044901C8}" destId="{61461F28-A52F-451A-9CAF-A04F688C6740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9616D87-61D1-4A7B-92D7-5A1FF5BB56AA}" type="doc">
      <dgm:prSet loTypeId="urn:microsoft.com/office/officeart/2005/8/layout/default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A9F775F-9161-4B7E-8CFA-21391BF9A182}">
      <dgm:prSet phldrT="[Text]" custT="1"/>
      <dgm:spPr/>
      <dgm:t>
        <a:bodyPr/>
        <a:lstStyle/>
        <a:p>
          <a:r>
            <a:rPr lang="th-TH" sz="50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หมายถึง การได้มาซึ่งข้อมูลที่ถูกต้อง ครบถ้วน และจำเป็นต่อการแก้ปัญหา</a:t>
          </a:r>
          <a:endParaRPr lang="en-US" sz="5000" dirty="0"/>
        </a:p>
      </dgm:t>
    </dgm:pt>
    <dgm:pt modelId="{C8FE61CE-1D1A-48E0-866E-FF173BA7D363}" type="parTrans" cxnId="{FF0A7507-20E4-4A1A-AAD6-6674871EB0DD}">
      <dgm:prSet/>
      <dgm:spPr/>
      <dgm:t>
        <a:bodyPr/>
        <a:lstStyle/>
        <a:p>
          <a:endParaRPr lang="en-US" sz="1400"/>
        </a:p>
      </dgm:t>
    </dgm:pt>
    <dgm:pt modelId="{302E8102-A1A1-407A-A421-2EDB1AC73EBF}" type="sibTrans" cxnId="{FF0A7507-20E4-4A1A-AAD6-6674871EB0DD}">
      <dgm:prSet/>
      <dgm:spPr/>
      <dgm:t>
        <a:bodyPr/>
        <a:lstStyle/>
        <a:p>
          <a:endParaRPr lang="en-US" sz="1400"/>
        </a:p>
      </dgm:t>
    </dgm:pt>
    <dgm:pt modelId="{C8AE056D-1A84-47EC-A125-A643A165280A}" type="pres">
      <dgm:prSet presAssocID="{79616D87-61D1-4A7B-92D7-5A1FF5BB56AA}" presName="diagram" presStyleCnt="0">
        <dgm:presLayoutVars>
          <dgm:dir/>
          <dgm:resizeHandles val="exact"/>
        </dgm:presLayoutVars>
      </dgm:prSet>
      <dgm:spPr/>
    </dgm:pt>
    <dgm:pt modelId="{9AAE78CD-3BE3-497E-A2CA-7F0CE420A429}" type="pres">
      <dgm:prSet presAssocID="{6A9F775F-9161-4B7E-8CFA-21391BF9A182}" presName="node" presStyleLbl="node1" presStyleIdx="0" presStyleCnt="1" custScaleX="85325" custScaleY="27236" custLinFactNeighborX="2682" custLinFactNeighborY="3062">
        <dgm:presLayoutVars>
          <dgm:bulletEnabled val="1"/>
        </dgm:presLayoutVars>
      </dgm:prSet>
      <dgm:spPr/>
    </dgm:pt>
  </dgm:ptLst>
  <dgm:cxnLst>
    <dgm:cxn modelId="{FF0A7507-20E4-4A1A-AAD6-6674871EB0DD}" srcId="{79616D87-61D1-4A7B-92D7-5A1FF5BB56AA}" destId="{6A9F775F-9161-4B7E-8CFA-21391BF9A182}" srcOrd="0" destOrd="0" parTransId="{C8FE61CE-1D1A-48E0-866E-FF173BA7D363}" sibTransId="{302E8102-A1A1-407A-A421-2EDB1AC73EBF}"/>
    <dgm:cxn modelId="{A3F1DB7C-FAB0-47D1-A880-22BEF6EFEFDC}" type="presOf" srcId="{6A9F775F-9161-4B7E-8CFA-21391BF9A182}" destId="{9AAE78CD-3BE3-497E-A2CA-7F0CE420A429}" srcOrd="0" destOrd="0" presId="urn:microsoft.com/office/officeart/2005/8/layout/default"/>
    <dgm:cxn modelId="{772BEEC3-158E-457E-B34B-6556DD69B9C3}" type="presOf" srcId="{79616D87-61D1-4A7B-92D7-5A1FF5BB56AA}" destId="{C8AE056D-1A84-47EC-A125-A643A165280A}" srcOrd="0" destOrd="0" presId="urn:microsoft.com/office/officeart/2005/8/layout/default"/>
    <dgm:cxn modelId="{64A74505-24D9-4512-A007-E1323DF1D2EB}" type="presParOf" srcId="{C8AE056D-1A84-47EC-A125-A643A165280A}" destId="{9AAE78CD-3BE3-497E-A2CA-7F0CE420A429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7B3C435-6F7C-4F4D-A7F0-7764757DF32C}" type="doc">
      <dgm:prSet loTypeId="urn:microsoft.com/office/officeart/2005/8/layout/chevron1" loCatId="process" qsTypeId="urn:microsoft.com/office/officeart/2005/8/quickstyle/3d3" qsCatId="3D" csTypeId="urn:microsoft.com/office/officeart/2005/8/colors/colorful5" csCatId="colorful" phldr="1"/>
      <dgm:spPr/>
    </dgm:pt>
    <dgm:pt modelId="{00389FD9-1BCE-42D6-8907-55E57E3FFE0E}">
      <dgm:prSet phldrT="[Text]" custT="1"/>
      <dgm:spPr/>
      <dgm:t>
        <a:bodyPr/>
        <a:lstStyle/>
        <a:p>
          <a:r>
            <a:rPr lang="th-TH" sz="44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กำหนดแหล่งข้อมูล</a:t>
          </a:r>
          <a:endParaRPr lang="en-US" sz="44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84CF0DB7-9B49-42C5-AF15-31461C4437E2}" type="parTrans" cxnId="{FBEE6892-07BC-43EC-A482-D478CC7CADE8}">
      <dgm:prSet/>
      <dgm:spPr/>
      <dgm:t>
        <a:bodyPr/>
        <a:lstStyle/>
        <a:p>
          <a:endParaRPr lang="en-US" sz="44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C00346D0-4C43-4722-8BC8-465AF112AB51}" type="sibTrans" cxnId="{FBEE6892-07BC-43EC-A482-D478CC7CADE8}">
      <dgm:prSet/>
      <dgm:spPr/>
      <dgm:t>
        <a:bodyPr/>
        <a:lstStyle/>
        <a:p>
          <a:endParaRPr lang="en-US" sz="44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95909DB7-EF1E-4BB0-BB31-7F6D2EF6B440}">
      <dgm:prSet phldrT="[Text]" custT="1"/>
      <dgm:spPr/>
      <dgm:t>
        <a:bodyPr/>
        <a:lstStyle/>
        <a:p>
          <a:r>
            <a:rPr lang="th-TH" sz="44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กำหนดวิธีจัดเก็บข้อมูล</a:t>
          </a:r>
          <a:endParaRPr lang="en-US" sz="44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E1E04A93-516E-4387-9D76-751C1042CFCC}" type="parTrans" cxnId="{FE24A667-5F43-4571-ABE0-16915F699775}">
      <dgm:prSet/>
      <dgm:spPr/>
      <dgm:t>
        <a:bodyPr/>
        <a:lstStyle/>
        <a:p>
          <a:endParaRPr lang="en-US" sz="44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436B9B23-22C8-4325-A6D3-F58F3441443E}" type="sibTrans" cxnId="{FE24A667-5F43-4571-ABE0-16915F699775}">
      <dgm:prSet/>
      <dgm:spPr/>
      <dgm:t>
        <a:bodyPr/>
        <a:lstStyle/>
        <a:p>
          <a:endParaRPr lang="en-US" sz="44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5F2C191C-B798-4CCF-BCC9-4F6B077B592D}">
      <dgm:prSet phldrT="[Text]" custT="1"/>
      <dgm:spPr/>
      <dgm:t>
        <a:bodyPr/>
        <a:lstStyle/>
        <a:p>
          <a:r>
            <a:rPr lang="th-TH" sz="44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กำหนดวิธีการรวบรวมข้อมูล</a:t>
          </a:r>
          <a:endParaRPr lang="en-US" sz="44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503E9D66-D8DA-41E4-B35F-0A87319B96E8}" type="parTrans" cxnId="{E96DAF75-01BD-40AD-8D0F-9626165336F3}">
      <dgm:prSet/>
      <dgm:spPr/>
      <dgm:t>
        <a:bodyPr/>
        <a:lstStyle/>
        <a:p>
          <a:endParaRPr lang="en-US" sz="44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04EE0A24-289D-48C4-B775-805C4A7D820B}" type="sibTrans" cxnId="{E96DAF75-01BD-40AD-8D0F-9626165336F3}">
      <dgm:prSet/>
      <dgm:spPr/>
      <dgm:t>
        <a:bodyPr/>
        <a:lstStyle/>
        <a:p>
          <a:endParaRPr lang="en-US" sz="44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EBF31133-CF30-4D19-8A6B-DF4B8B918B1E}" type="pres">
      <dgm:prSet presAssocID="{A7B3C435-6F7C-4F4D-A7F0-7764757DF32C}" presName="Name0" presStyleCnt="0">
        <dgm:presLayoutVars>
          <dgm:dir/>
          <dgm:animLvl val="lvl"/>
          <dgm:resizeHandles val="exact"/>
        </dgm:presLayoutVars>
      </dgm:prSet>
      <dgm:spPr/>
    </dgm:pt>
    <dgm:pt modelId="{9F66DC42-47F7-44EF-ACC1-B238D007B266}" type="pres">
      <dgm:prSet presAssocID="{00389FD9-1BCE-42D6-8907-55E57E3FFE0E}" presName="parTxOnly" presStyleLbl="node1" presStyleIdx="0" presStyleCnt="3" custScaleY="98931">
        <dgm:presLayoutVars>
          <dgm:chMax val="0"/>
          <dgm:chPref val="0"/>
          <dgm:bulletEnabled val="1"/>
        </dgm:presLayoutVars>
      </dgm:prSet>
      <dgm:spPr/>
    </dgm:pt>
    <dgm:pt modelId="{A432870B-5F7E-4EA8-8355-9F4D5788224D}" type="pres">
      <dgm:prSet presAssocID="{C00346D0-4C43-4722-8BC8-465AF112AB51}" presName="parTxOnlySpace" presStyleCnt="0"/>
      <dgm:spPr/>
    </dgm:pt>
    <dgm:pt modelId="{40A90201-FA5E-4AC2-A147-732E8EA5A441}" type="pres">
      <dgm:prSet presAssocID="{5F2C191C-B798-4CCF-BCC9-4F6B077B592D}" presName="parTxOnly" presStyleLbl="node1" presStyleIdx="1" presStyleCnt="3" custScaleY="98931">
        <dgm:presLayoutVars>
          <dgm:chMax val="0"/>
          <dgm:chPref val="0"/>
          <dgm:bulletEnabled val="1"/>
        </dgm:presLayoutVars>
      </dgm:prSet>
      <dgm:spPr/>
    </dgm:pt>
    <dgm:pt modelId="{9ADFAF02-216A-4458-BFEE-55B8D423557F}" type="pres">
      <dgm:prSet presAssocID="{04EE0A24-289D-48C4-B775-805C4A7D820B}" presName="parTxOnlySpace" presStyleCnt="0"/>
      <dgm:spPr/>
    </dgm:pt>
    <dgm:pt modelId="{6D834BF6-DF79-42F3-A7F1-57C2FB7B1542}" type="pres">
      <dgm:prSet presAssocID="{95909DB7-EF1E-4BB0-BB31-7F6D2EF6B440}" presName="parTxOnly" presStyleLbl="node1" presStyleIdx="2" presStyleCnt="3" custScaleY="98931">
        <dgm:presLayoutVars>
          <dgm:chMax val="0"/>
          <dgm:chPref val="0"/>
          <dgm:bulletEnabled val="1"/>
        </dgm:presLayoutVars>
      </dgm:prSet>
      <dgm:spPr/>
    </dgm:pt>
  </dgm:ptLst>
  <dgm:cxnLst>
    <dgm:cxn modelId="{AED2F40B-8090-41B3-A75F-77975348D647}" type="presOf" srcId="{5F2C191C-B798-4CCF-BCC9-4F6B077B592D}" destId="{40A90201-FA5E-4AC2-A147-732E8EA5A441}" srcOrd="0" destOrd="0" presId="urn:microsoft.com/office/officeart/2005/8/layout/chevron1"/>
    <dgm:cxn modelId="{FE24A667-5F43-4571-ABE0-16915F699775}" srcId="{A7B3C435-6F7C-4F4D-A7F0-7764757DF32C}" destId="{95909DB7-EF1E-4BB0-BB31-7F6D2EF6B440}" srcOrd="2" destOrd="0" parTransId="{E1E04A93-516E-4387-9D76-751C1042CFCC}" sibTransId="{436B9B23-22C8-4325-A6D3-F58F3441443E}"/>
    <dgm:cxn modelId="{2940226B-7A4D-4D5E-8CA7-8012B012EAAE}" type="presOf" srcId="{00389FD9-1BCE-42D6-8907-55E57E3FFE0E}" destId="{9F66DC42-47F7-44EF-ACC1-B238D007B266}" srcOrd="0" destOrd="0" presId="urn:microsoft.com/office/officeart/2005/8/layout/chevron1"/>
    <dgm:cxn modelId="{E96DAF75-01BD-40AD-8D0F-9626165336F3}" srcId="{A7B3C435-6F7C-4F4D-A7F0-7764757DF32C}" destId="{5F2C191C-B798-4CCF-BCC9-4F6B077B592D}" srcOrd="1" destOrd="0" parTransId="{503E9D66-D8DA-41E4-B35F-0A87319B96E8}" sibTransId="{04EE0A24-289D-48C4-B775-805C4A7D820B}"/>
    <dgm:cxn modelId="{657B048A-D5A1-44A9-90D8-F4C795F14BFA}" type="presOf" srcId="{A7B3C435-6F7C-4F4D-A7F0-7764757DF32C}" destId="{EBF31133-CF30-4D19-8A6B-DF4B8B918B1E}" srcOrd="0" destOrd="0" presId="urn:microsoft.com/office/officeart/2005/8/layout/chevron1"/>
    <dgm:cxn modelId="{FBEE6892-07BC-43EC-A482-D478CC7CADE8}" srcId="{A7B3C435-6F7C-4F4D-A7F0-7764757DF32C}" destId="{00389FD9-1BCE-42D6-8907-55E57E3FFE0E}" srcOrd="0" destOrd="0" parTransId="{84CF0DB7-9B49-42C5-AF15-31461C4437E2}" sibTransId="{C00346D0-4C43-4722-8BC8-465AF112AB51}"/>
    <dgm:cxn modelId="{C93F5CDA-1060-401C-A4CD-D50E3E6E799B}" type="presOf" srcId="{95909DB7-EF1E-4BB0-BB31-7F6D2EF6B440}" destId="{6D834BF6-DF79-42F3-A7F1-57C2FB7B1542}" srcOrd="0" destOrd="0" presId="urn:microsoft.com/office/officeart/2005/8/layout/chevron1"/>
    <dgm:cxn modelId="{8AD1F6ED-33B6-4E25-BB1E-14295E7FDCD2}" type="presParOf" srcId="{EBF31133-CF30-4D19-8A6B-DF4B8B918B1E}" destId="{9F66DC42-47F7-44EF-ACC1-B238D007B266}" srcOrd="0" destOrd="0" presId="urn:microsoft.com/office/officeart/2005/8/layout/chevron1"/>
    <dgm:cxn modelId="{91B0E810-9212-48A3-A485-34CEB662C35F}" type="presParOf" srcId="{EBF31133-CF30-4D19-8A6B-DF4B8B918B1E}" destId="{A432870B-5F7E-4EA8-8355-9F4D5788224D}" srcOrd="1" destOrd="0" presId="urn:microsoft.com/office/officeart/2005/8/layout/chevron1"/>
    <dgm:cxn modelId="{6D4DD196-AA17-4105-B497-1BA64D9CCA89}" type="presParOf" srcId="{EBF31133-CF30-4D19-8A6B-DF4B8B918B1E}" destId="{40A90201-FA5E-4AC2-A147-732E8EA5A441}" srcOrd="2" destOrd="0" presId="urn:microsoft.com/office/officeart/2005/8/layout/chevron1"/>
    <dgm:cxn modelId="{3937D6EA-6D3A-42EE-A90A-9E36A9E8A009}" type="presParOf" srcId="{EBF31133-CF30-4D19-8A6B-DF4B8B918B1E}" destId="{9ADFAF02-216A-4458-BFEE-55B8D423557F}" srcOrd="3" destOrd="0" presId="urn:microsoft.com/office/officeart/2005/8/layout/chevron1"/>
    <dgm:cxn modelId="{2D9124D8-163A-44F7-B7A5-EB30784E084F}" type="presParOf" srcId="{EBF31133-CF30-4D19-8A6B-DF4B8B918B1E}" destId="{6D834BF6-DF79-42F3-A7F1-57C2FB7B1542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61A2D2D-72C4-43C6-BA15-10245C5CB1CC}" type="doc">
      <dgm:prSet loTypeId="urn:microsoft.com/office/officeart/2005/8/layout/default" loCatId="list" qsTypeId="urn:microsoft.com/office/officeart/2005/8/quickstyle/3d3" qsCatId="3D" csTypeId="urn:microsoft.com/office/officeart/2005/8/colors/colorful1" csCatId="colorful" phldr="1"/>
      <dgm:spPr/>
    </dgm:pt>
    <dgm:pt modelId="{CF0CB233-8CCB-4FD8-9725-AC28BADDB203}">
      <dgm:prSet phldrT="[Text]" custT="1"/>
      <dgm:spPr/>
      <dgm:t>
        <a:bodyPr/>
        <a:lstStyle/>
        <a:p>
          <a:r>
            <a:rPr lang="th-TH" sz="60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การสังเกต</a:t>
          </a:r>
          <a:endParaRPr lang="en-US" sz="60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F44EA49-DC71-455A-A212-CD3710687B4A}" type="parTrans" cxnId="{D92622C1-6A17-4065-AF7D-E53EBF5819C4}">
      <dgm:prSet/>
      <dgm:spPr/>
      <dgm:t>
        <a:bodyPr/>
        <a:lstStyle/>
        <a:p>
          <a:endParaRPr lang="en-US" sz="60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F40712AB-73D9-44ED-8977-9EC2DAFED108}" type="sibTrans" cxnId="{D92622C1-6A17-4065-AF7D-E53EBF5819C4}">
      <dgm:prSet/>
      <dgm:spPr/>
      <dgm:t>
        <a:bodyPr/>
        <a:lstStyle/>
        <a:p>
          <a:endParaRPr lang="en-US" sz="60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62EAC2AC-6ED2-4803-A186-48E7EAB7E49F}">
      <dgm:prSet phldrT="[Text]" custT="1"/>
      <dgm:spPr/>
      <dgm:t>
        <a:bodyPr/>
        <a:lstStyle/>
        <a:p>
          <a:r>
            <a:rPr lang="th-TH" sz="60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การรวบรวม / สอบถาม</a:t>
          </a:r>
          <a:endParaRPr lang="en-US" sz="60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DC25F4C0-D0AF-4F63-B59E-E59DBC5EC515}" type="parTrans" cxnId="{09C4300D-2A60-4E96-B069-9EB76DD0EBE8}">
      <dgm:prSet/>
      <dgm:spPr/>
      <dgm:t>
        <a:bodyPr/>
        <a:lstStyle/>
        <a:p>
          <a:endParaRPr lang="en-US" sz="60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D52F6BB6-8BD0-430D-871E-123883C504CA}" type="sibTrans" cxnId="{09C4300D-2A60-4E96-B069-9EB76DD0EBE8}">
      <dgm:prSet/>
      <dgm:spPr/>
      <dgm:t>
        <a:bodyPr/>
        <a:lstStyle/>
        <a:p>
          <a:endParaRPr lang="en-US" sz="60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D631AAC5-C154-4E74-9541-2D868A5FC693}">
      <dgm:prSet phldrT="[Text]" custT="1"/>
      <dgm:spPr/>
      <dgm:t>
        <a:bodyPr/>
        <a:lstStyle/>
        <a:p>
          <a:r>
            <a:rPr lang="th-TH" sz="60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การสัมภาษณ์</a:t>
          </a:r>
          <a:endParaRPr lang="en-US" sz="60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51B40A71-30D4-4CC1-B86F-ADB06E59DA31}" type="parTrans" cxnId="{E977A585-24AA-43E5-B79B-0DC092DA484E}">
      <dgm:prSet/>
      <dgm:spPr/>
      <dgm:t>
        <a:bodyPr/>
        <a:lstStyle/>
        <a:p>
          <a:endParaRPr lang="en-US" sz="60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E1392C20-38C2-4C23-B780-1329807C711A}" type="sibTrans" cxnId="{E977A585-24AA-43E5-B79B-0DC092DA484E}">
      <dgm:prSet/>
      <dgm:spPr/>
      <dgm:t>
        <a:bodyPr/>
        <a:lstStyle/>
        <a:p>
          <a:endParaRPr lang="en-US" sz="60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1C9AAFFC-201B-4EF9-9EC5-6BB33BC98314}">
      <dgm:prSet phldrT="[Text]" custT="1"/>
      <dgm:spPr/>
      <dgm:t>
        <a:bodyPr/>
        <a:lstStyle/>
        <a:p>
          <a:r>
            <a:rPr lang="th-TH" sz="60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การสนทนากลุ่ม</a:t>
          </a:r>
          <a:endParaRPr lang="en-US" sz="60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3868BB08-3F0C-4F8D-90E6-DC7CC994C38B}" type="parTrans" cxnId="{7462C0D9-E12F-484F-BCCB-DD8863185838}">
      <dgm:prSet/>
      <dgm:spPr/>
      <dgm:t>
        <a:bodyPr/>
        <a:lstStyle/>
        <a:p>
          <a:endParaRPr lang="en-US" sz="60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BB995070-DC78-4941-9B24-4D40E2FC970F}" type="sibTrans" cxnId="{7462C0D9-E12F-484F-BCCB-DD8863185838}">
      <dgm:prSet/>
      <dgm:spPr/>
      <dgm:t>
        <a:bodyPr/>
        <a:lstStyle/>
        <a:p>
          <a:endParaRPr lang="en-US" sz="60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377BA110-1AE9-4E40-A9D9-175C49A0A969}" type="pres">
      <dgm:prSet presAssocID="{D61A2D2D-72C4-43C6-BA15-10245C5CB1CC}" presName="diagram" presStyleCnt="0">
        <dgm:presLayoutVars>
          <dgm:dir/>
          <dgm:resizeHandles val="exact"/>
        </dgm:presLayoutVars>
      </dgm:prSet>
      <dgm:spPr/>
    </dgm:pt>
    <dgm:pt modelId="{1B0842B0-8CEE-4F13-A21B-F6910AAA917E}" type="pres">
      <dgm:prSet presAssocID="{CF0CB233-8CCB-4FD8-9725-AC28BADDB203}" presName="node" presStyleLbl="node1" presStyleIdx="0" presStyleCnt="4" custScaleX="112177">
        <dgm:presLayoutVars>
          <dgm:bulletEnabled val="1"/>
        </dgm:presLayoutVars>
      </dgm:prSet>
      <dgm:spPr/>
    </dgm:pt>
    <dgm:pt modelId="{82F3FB24-0BAA-42F8-B09B-FCC6DB3478A1}" type="pres">
      <dgm:prSet presAssocID="{F40712AB-73D9-44ED-8977-9EC2DAFED108}" presName="sibTrans" presStyleCnt="0"/>
      <dgm:spPr/>
    </dgm:pt>
    <dgm:pt modelId="{AF628ADA-236D-4EE6-A452-D87A2B031DB7}" type="pres">
      <dgm:prSet presAssocID="{62EAC2AC-6ED2-4803-A186-48E7EAB7E49F}" presName="node" presStyleLbl="node1" presStyleIdx="1" presStyleCnt="4" custScaleX="112177">
        <dgm:presLayoutVars>
          <dgm:bulletEnabled val="1"/>
        </dgm:presLayoutVars>
      </dgm:prSet>
      <dgm:spPr/>
    </dgm:pt>
    <dgm:pt modelId="{FAE23301-77C1-4B56-A103-F1912516DE01}" type="pres">
      <dgm:prSet presAssocID="{D52F6BB6-8BD0-430D-871E-123883C504CA}" presName="sibTrans" presStyleCnt="0"/>
      <dgm:spPr/>
    </dgm:pt>
    <dgm:pt modelId="{C64ED88F-6D5F-4AF0-9F4A-CF3A9030C04A}" type="pres">
      <dgm:prSet presAssocID="{D631AAC5-C154-4E74-9541-2D868A5FC693}" presName="node" presStyleLbl="node1" presStyleIdx="2" presStyleCnt="4" custScaleX="112177">
        <dgm:presLayoutVars>
          <dgm:bulletEnabled val="1"/>
        </dgm:presLayoutVars>
      </dgm:prSet>
      <dgm:spPr/>
    </dgm:pt>
    <dgm:pt modelId="{7C16EA5B-1E1A-421D-9DE6-B9D45B34550E}" type="pres">
      <dgm:prSet presAssocID="{E1392C20-38C2-4C23-B780-1329807C711A}" presName="sibTrans" presStyleCnt="0"/>
      <dgm:spPr/>
    </dgm:pt>
    <dgm:pt modelId="{CDDA12BE-F9F1-449B-8E56-B7A83BCC5A1E}" type="pres">
      <dgm:prSet presAssocID="{1C9AAFFC-201B-4EF9-9EC5-6BB33BC98314}" presName="node" presStyleLbl="node1" presStyleIdx="3" presStyleCnt="4" custScaleX="112177">
        <dgm:presLayoutVars>
          <dgm:bulletEnabled val="1"/>
        </dgm:presLayoutVars>
      </dgm:prSet>
      <dgm:spPr/>
    </dgm:pt>
  </dgm:ptLst>
  <dgm:cxnLst>
    <dgm:cxn modelId="{09C4300D-2A60-4E96-B069-9EB76DD0EBE8}" srcId="{D61A2D2D-72C4-43C6-BA15-10245C5CB1CC}" destId="{62EAC2AC-6ED2-4803-A186-48E7EAB7E49F}" srcOrd="1" destOrd="0" parTransId="{DC25F4C0-D0AF-4F63-B59E-E59DBC5EC515}" sibTransId="{D52F6BB6-8BD0-430D-871E-123883C504CA}"/>
    <dgm:cxn modelId="{8B33C113-0D80-4884-B814-DEF6B9828162}" type="presOf" srcId="{1C9AAFFC-201B-4EF9-9EC5-6BB33BC98314}" destId="{CDDA12BE-F9F1-449B-8E56-B7A83BCC5A1E}" srcOrd="0" destOrd="0" presId="urn:microsoft.com/office/officeart/2005/8/layout/default"/>
    <dgm:cxn modelId="{EB663F69-52AD-4031-A93B-70D8651C6C58}" type="presOf" srcId="{D631AAC5-C154-4E74-9541-2D868A5FC693}" destId="{C64ED88F-6D5F-4AF0-9F4A-CF3A9030C04A}" srcOrd="0" destOrd="0" presId="urn:microsoft.com/office/officeart/2005/8/layout/default"/>
    <dgm:cxn modelId="{CF122A51-98CF-48A2-A961-AE14E35AC6FB}" type="presOf" srcId="{CF0CB233-8CCB-4FD8-9725-AC28BADDB203}" destId="{1B0842B0-8CEE-4F13-A21B-F6910AAA917E}" srcOrd="0" destOrd="0" presId="urn:microsoft.com/office/officeart/2005/8/layout/default"/>
    <dgm:cxn modelId="{E977A585-24AA-43E5-B79B-0DC092DA484E}" srcId="{D61A2D2D-72C4-43C6-BA15-10245C5CB1CC}" destId="{D631AAC5-C154-4E74-9541-2D868A5FC693}" srcOrd="2" destOrd="0" parTransId="{51B40A71-30D4-4CC1-B86F-ADB06E59DA31}" sibTransId="{E1392C20-38C2-4C23-B780-1329807C711A}"/>
    <dgm:cxn modelId="{8A4C2794-BA4C-4D72-971A-6AFC39AF5BBB}" type="presOf" srcId="{62EAC2AC-6ED2-4803-A186-48E7EAB7E49F}" destId="{AF628ADA-236D-4EE6-A452-D87A2B031DB7}" srcOrd="0" destOrd="0" presId="urn:microsoft.com/office/officeart/2005/8/layout/default"/>
    <dgm:cxn modelId="{37E4CAAC-C2F1-4DCF-B02C-41A98AF3550A}" type="presOf" srcId="{D61A2D2D-72C4-43C6-BA15-10245C5CB1CC}" destId="{377BA110-1AE9-4E40-A9D9-175C49A0A969}" srcOrd="0" destOrd="0" presId="urn:microsoft.com/office/officeart/2005/8/layout/default"/>
    <dgm:cxn modelId="{D92622C1-6A17-4065-AF7D-E53EBF5819C4}" srcId="{D61A2D2D-72C4-43C6-BA15-10245C5CB1CC}" destId="{CF0CB233-8CCB-4FD8-9725-AC28BADDB203}" srcOrd="0" destOrd="0" parTransId="{7F44EA49-DC71-455A-A212-CD3710687B4A}" sibTransId="{F40712AB-73D9-44ED-8977-9EC2DAFED108}"/>
    <dgm:cxn modelId="{7462C0D9-E12F-484F-BCCB-DD8863185838}" srcId="{D61A2D2D-72C4-43C6-BA15-10245C5CB1CC}" destId="{1C9AAFFC-201B-4EF9-9EC5-6BB33BC98314}" srcOrd="3" destOrd="0" parTransId="{3868BB08-3F0C-4F8D-90E6-DC7CC994C38B}" sibTransId="{BB995070-DC78-4941-9B24-4D40E2FC970F}"/>
    <dgm:cxn modelId="{45A04E6B-3E3F-466C-AC2C-35F6B8A37E94}" type="presParOf" srcId="{377BA110-1AE9-4E40-A9D9-175C49A0A969}" destId="{1B0842B0-8CEE-4F13-A21B-F6910AAA917E}" srcOrd="0" destOrd="0" presId="urn:microsoft.com/office/officeart/2005/8/layout/default"/>
    <dgm:cxn modelId="{FB6353AB-7D19-45F5-A825-8D6594126A58}" type="presParOf" srcId="{377BA110-1AE9-4E40-A9D9-175C49A0A969}" destId="{82F3FB24-0BAA-42F8-B09B-FCC6DB3478A1}" srcOrd="1" destOrd="0" presId="urn:microsoft.com/office/officeart/2005/8/layout/default"/>
    <dgm:cxn modelId="{CE8F2828-F786-4050-BC8F-EBD1A3D4B1C6}" type="presParOf" srcId="{377BA110-1AE9-4E40-A9D9-175C49A0A969}" destId="{AF628ADA-236D-4EE6-A452-D87A2B031DB7}" srcOrd="2" destOrd="0" presId="urn:microsoft.com/office/officeart/2005/8/layout/default"/>
    <dgm:cxn modelId="{32566CBF-26EA-4781-9943-1960AE4008BF}" type="presParOf" srcId="{377BA110-1AE9-4E40-A9D9-175C49A0A969}" destId="{FAE23301-77C1-4B56-A103-F1912516DE01}" srcOrd="3" destOrd="0" presId="urn:microsoft.com/office/officeart/2005/8/layout/default"/>
    <dgm:cxn modelId="{DE4D64B1-B1ED-49A0-A07C-14210F80B3F2}" type="presParOf" srcId="{377BA110-1AE9-4E40-A9D9-175C49A0A969}" destId="{C64ED88F-6D5F-4AF0-9F4A-CF3A9030C04A}" srcOrd="4" destOrd="0" presId="urn:microsoft.com/office/officeart/2005/8/layout/default"/>
    <dgm:cxn modelId="{B01EC0B7-29B2-4707-9635-8C9B115776EB}" type="presParOf" srcId="{377BA110-1AE9-4E40-A9D9-175C49A0A969}" destId="{7C16EA5B-1E1A-421D-9DE6-B9D45B34550E}" srcOrd="5" destOrd="0" presId="urn:microsoft.com/office/officeart/2005/8/layout/default"/>
    <dgm:cxn modelId="{80EF5A81-25DB-4C7F-8BC4-AF26617B8283}" type="presParOf" srcId="{377BA110-1AE9-4E40-A9D9-175C49A0A969}" destId="{CDDA12BE-F9F1-449B-8E56-B7A83BCC5A1E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54514C9-5304-4014-92CE-532AB50AFDFA}" type="doc">
      <dgm:prSet loTypeId="urn:microsoft.com/office/officeart/2011/layout/CircleProcess" loCatId="process" qsTypeId="urn:microsoft.com/office/officeart/2005/8/quickstyle/3d3" qsCatId="3D" csTypeId="urn:microsoft.com/office/officeart/2005/8/colors/colorful2" csCatId="colorful" phldr="1"/>
      <dgm:spPr/>
    </dgm:pt>
    <dgm:pt modelId="{85DF97D3-FB9F-4135-BFC3-6D203A8CF12C}">
      <dgm:prSet phldrT="[Text]" custT="1"/>
      <dgm:spPr/>
      <dgm:t>
        <a:bodyPr/>
        <a:lstStyle/>
        <a:p>
          <a:r>
            <a:rPr lang="th-TH" sz="44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การพิจารณาการเลือกใช้ข้อมูล</a:t>
          </a:r>
          <a:endParaRPr lang="en-US" sz="4400" b="1" dirty="0"/>
        </a:p>
      </dgm:t>
    </dgm:pt>
    <dgm:pt modelId="{001FFF64-F2D9-4943-A371-B89523AE09A1}" type="parTrans" cxnId="{AAF84DF7-8514-4D45-8E52-A4EC62F74C59}">
      <dgm:prSet/>
      <dgm:spPr/>
      <dgm:t>
        <a:bodyPr/>
        <a:lstStyle/>
        <a:p>
          <a:endParaRPr lang="en-US" sz="4400" b="1"/>
        </a:p>
      </dgm:t>
    </dgm:pt>
    <dgm:pt modelId="{9D8F4C8B-E204-4AD3-A2BA-596244948C3C}" type="sibTrans" cxnId="{AAF84DF7-8514-4D45-8E52-A4EC62F74C59}">
      <dgm:prSet/>
      <dgm:spPr/>
      <dgm:t>
        <a:bodyPr/>
        <a:lstStyle/>
        <a:p>
          <a:endParaRPr lang="en-US" sz="4400" b="1"/>
        </a:p>
      </dgm:t>
    </dgm:pt>
    <dgm:pt modelId="{80433841-8973-4C1D-90B2-AC847FD77F9A}">
      <dgm:prSet phldrT="[Text]" custT="1"/>
      <dgm:spPr/>
      <dgm:t>
        <a:bodyPr/>
        <a:lstStyle/>
        <a:p>
          <a:r>
            <a:rPr lang="th-TH" sz="44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การพิจารณารูปแบบการเก็บข้อมูล</a:t>
          </a:r>
          <a:endParaRPr lang="en-US" sz="4400" b="1" dirty="0"/>
        </a:p>
      </dgm:t>
    </dgm:pt>
    <dgm:pt modelId="{F25AFEBB-C775-471F-975F-6822A94FC455}" type="parTrans" cxnId="{D4083A9D-E053-4F75-A2F4-4B4E20B4C87F}">
      <dgm:prSet/>
      <dgm:spPr/>
      <dgm:t>
        <a:bodyPr/>
        <a:lstStyle/>
        <a:p>
          <a:endParaRPr lang="en-US" sz="4400" b="1"/>
        </a:p>
      </dgm:t>
    </dgm:pt>
    <dgm:pt modelId="{29BE220A-61CB-4587-8915-1713CF8BE88A}" type="sibTrans" cxnId="{D4083A9D-E053-4F75-A2F4-4B4E20B4C87F}">
      <dgm:prSet/>
      <dgm:spPr/>
      <dgm:t>
        <a:bodyPr/>
        <a:lstStyle/>
        <a:p>
          <a:endParaRPr lang="en-US" sz="4400" b="1"/>
        </a:p>
      </dgm:t>
    </dgm:pt>
    <dgm:pt modelId="{91E9E328-40AC-4F28-9C88-A7719EDEBA74}">
      <dgm:prSet phldrT="[Text]" custT="1"/>
      <dgm:spPr/>
      <dgm:t>
        <a:bodyPr/>
        <a:lstStyle/>
        <a:p>
          <a:r>
            <a:rPr lang="th-TH" sz="44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ออกแบบเครื่องมือเพื่อใช้ในการจัดเก็บข้อมูล</a:t>
          </a:r>
          <a:endParaRPr lang="en-US" sz="4400" b="1" dirty="0"/>
        </a:p>
      </dgm:t>
    </dgm:pt>
    <dgm:pt modelId="{D04B21A6-E92B-4522-BAE6-DF41001899C5}" type="parTrans" cxnId="{EA6B4124-5760-4E0E-82C9-88AAF7D015F6}">
      <dgm:prSet/>
      <dgm:spPr/>
      <dgm:t>
        <a:bodyPr/>
        <a:lstStyle/>
        <a:p>
          <a:endParaRPr lang="en-US" sz="4400" b="1"/>
        </a:p>
      </dgm:t>
    </dgm:pt>
    <dgm:pt modelId="{54107512-8C18-455B-8C5C-BE65ECBDB122}" type="sibTrans" cxnId="{EA6B4124-5760-4E0E-82C9-88AAF7D015F6}">
      <dgm:prSet/>
      <dgm:spPr/>
      <dgm:t>
        <a:bodyPr/>
        <a:lstStyle/>
        <a:p>
          <a:endParaRPr lang="en-US" sz="4400" b="1"/>
        </a:p>
      </dgm:t>
    </dgm:pt>
    <dgm:pt modelId="{FCAF19C6-3396-4388-BE96-8E18358EA35E}" type="pres">
      <dgm:prSet presAssocID="{254514C9-5304-4014-92CE-532AB50AFDFA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EE3D78FB-E677-4E80-92CB-CEF211F683ED}" type="pres">
      <dgm:prSet presAssocID="{91E9E328-40AC-4F28-9C88-A7719EDEBA74}" presName="Accent3" presStyleCnt="0"/>
      <dgm:spPr/>
    </dgm:pt>
    <dgm:pt modelId="{1776A1A6-9715-4167-A1EA-C3F990FFB00F}" type="pres">
      <dgm:prSet presAssocID="{91E9E328-40AC-4F28-9C88-A7719EDEBA74}" presName="Accent" presStyleLbl="node1" presStyleIdx="0" presStyleCnt="3"/>
      <dgm:spPr/>
    </dgm:pt>
    <dgm:pt modelId="{392228B2-6557-4D3C-9B77-AB755CFF3A9A}" type="pres">
      <dgm:prSet presAssocID="{91E9E328-40AC-4F28-9C88-A7719EDEBA74}" presName="ParentBackground3" presStyleCnt="0"/>
      <dgm:spPr/>
    </dgm:pt>
    <dgm:pt modelId="{46207DC3-38C6-40F8-A4B3-EA51EFE85F86}" type="pres">
      <dgm:prSet presAssocID="{91E9E328-40AC-4F28-9C88-A7719EDEBA74}" presName="ParentBackground" presStyleLbl="fgAcc1" presStyleIdx="0" presStyleCnt="3"/>
      <dgm:spPr/>
    </dgm:pt>
    <dgm:pt modelId="{7BE5E52C-BD5D-4092-A220-CE8F92BBF3E2}" type="pres">
      <dgm:prSet presAssocID="{91E9E328-40AC-4F28-9C88-A7719EDEBA74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C47051A8-BF0C-4445-BB00-2305C99E66DC}" type="pres">
      <dgm:prSet presAssocID="{80433841-8973-4C1D-90B2-AC847FD77F9A}" presName="Accent2" presStyleCnt="0"/>
      <dgm:spPr/>
    </dgm:pt>
    <dgm:pt modelId="{6FF94004-2731-47E8-B0D9-87E77B82A448}" type="pres">
      <dgm:prSet presAssocID="{80433841-8973-4C1D-90B2-AC847FD77F9A}" presName="Accent" presStyleLbl="node1" presStyleIdx="1" presStyleCnt="3"/>
      <dgm:spPr/>
    </dgm:pt>
    <dgm:pt modelId="{251A38EB-E945-487F-9627-CDBAD5DD7A15}" type="pres">
      <dgm:prSet presAssocID="{80433841-8973-4C1D-90B2-AC847FD77F9A}" presName="ParentBackground2" presStyleCnt="0"/>
      <dgm:spPr/>
    </dgm:pt>
    <dgm:pt modelId="{D0D46F77-462C-435E-AC56-D9E9F292BFE6}" type="pres">
      <dgm:prSet presAssocID="{80433841-8973-4C1D-90B2-AC847FD77F9A}" presName="ParentBackground" presStyleLbl="fgAcc1" presStyleIdx="1" presStyleCnt="3"/>
      <dgm:spPr/>
    </dgm:pt>
    <dgm:pt modelId="{107E36E6-B99B-4C1D-B307-4A58800DA0F8}" type="pres">
      <dgm:prSet presAssocID="{80433841-8973-4C1D-90B2-AC847FD77F9A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3ED64DF0-D063-41B5-9D93-C5E1E7037AF0}" type="pres">
      <dgm:prSet presAssocID="{85DF97D3-FB9F-4135-BFC3-6D203A8CF12C}" presName="Accent1" presStyleCnt="0"/>
      <dgm:spPr/>
    </dgm:pt>
    <dgm:pt modelId="{EB243ED7-D79F-4282-9820-83B97C2593DF}" type="pres">
      <dgm:prSet presAssocID="{85DF97D3-FB9F-4135-BFC3-6D203A8CF12C}" presName="Accent" presStyleLbl="node1" presStyleIdx="2" presStyleCnt="3"/>
      <dgm:spPr/>
    </dgm:pt>
    <dgm:pt modelId="{803C63C4-AD91-4C68-A050-01B92B64F97F}" type="pres">
      <dgm:prSet presAssocID="{85DF97D3-FB9F-4135-BFC3-6D203A8CF12C}" presName="ParentBackground1" presStyleCnt="0"/>
      <dgm:spPr/>
    </dgm:pt>
    <dgm:pt modelId="{F1D5D4C0-6490-4C1E-9BA8-BCCFDB1A01B4}" type="pres">
      <dgm:prSet presAssocID="{85DF97D3-FB9F-4135-BFC3-6D203A8CF12C}" presName="ParentBackground" presStyleLbl="fgAcc1" presStyleIdx="2" presStyleCnt="3"/>
      <dgm:spPr/>
    </dgm:pt>
    <dgm:pt modelId="{9A0B2558-4B18-44F8-9BEF-4ACA2331798E}" type="pres">
      <dgm:prSet presAssocID="{85DF97D3-FB9F-4135-BFC3-6D203A8CF12C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5987AF0C-AA2C-4B81-8F42-011F6E42CFED}" type="presOf" srcId="{91E9E328-40AC-4F28-9C88-A7719EDEBA74}" destId="{46207DC3-38C6-40F8-A4B3-EA51EFE85F86}" srcOrd="0" destOrd="0" presId="urn:microsoft.com/office/officeart/2011/layout/CircleProcess"/>
    <dgm:cxn modelId="{EA6B4124-5760-4E0E-82C9-88AAF7D015F6}" srcId="{254514C9-5304-4014-92CE-532AB50AFDFA}" destId="{91E9E328-40AC-4F28-9C88-A7719EDEBA74}" srcOrd="2" destOrd="0" parTransId="{D04B21A6-E92B-4522-BAE6-DF41001899C5}" sibTransId="{54107512-8C18-455B-8C5C-BE65ECBDB122}"/>
    <dgm:cxn modelId="{0942043C-14F3-489E-9DE1-411B2C941071}" type="presOf" srcId="{80433841-8973-4C1D-90B2-AC847FD77F9A}" destId="{107E36E6-B99B-4C1D-B307-4A58800DA0F8}" srcOrd="1" destOrd="0" presId="urn:microsoft.com/office/officeart/2011/layout/CircleProcess"/>
    <dgm:cxn modelId="{6310A151-5AC7-40DA-90AA-BD9ED29C44E5}" type="presOf" srcId="{91E9E328-40AC-4F28-9C88-A7719EDEBA74}" destId="{7BE5E52C-BD5D-4092-A220-CE8F92BBF3E2}" srcOrd="1" destOrd="0" presId="urn:microsoft.com/office/officeart/2011/layout/CircleProcess"/>
    <dgm:cxn modelId="{B1D6CE58-4BFF-4E5B-9DBF-6E15E578FD15}" type="presOf" srcId="{254514C9-5304-4014-92CE-532AB50AFDFA}" destId="{FCAF19C6-3396-4388-BE96-8E18358EA35E}" srcOrd="0" destOrd="0" presId="urn:microsoft.com/office/officeart/2011/layout/CircleProcess"/>
    <dgm:cxn modelId="{D4083A9D-E053-4F75-A2F4-4B4E20B4C87F}" srcId="{254514C9-5304-4014-92CE-532AB50AFDFA}" destId="{80433841-8973-4C1D-90B2-AC847FD77F9A}" srcOrd="1" destOrd="0" parTransId="{F25AFEBB-C775-471F-975F-6822A94FC455}" sibTransId="{29BE220A-61CB-4587-8915-1713CF8BE88A}"/>
    <dgm:cxn modelId="{B63D4DC4-338C-4200-B0BD-0A71300C37AB}" type="presOf" srcId="{85DF97D3-FB9F-4135-BFC3-6D203A8CF12C}" destId="{F1D5D4C0-6490-4C1E-9BA8-BCCFDB1A01B4}" srcOrd="0" destOrd="0" presId="urn:microsoft.com/office/officeart/2011/layout/CircleProcess"/>
    <dgm:cxn modelId="{035ACBC4-DC22-4417-8960-41EB67FE3500}" type="presOf" srcId="{80433841-8973-4C1D-90B2-AC847FD77F9A}" destId="{D0D46F77-462C-435E-AC56-D9E9F292BFE6}" srcOrd="0" destOrd="0" presId="urn:microsoft.com/office/officeart/2011/layout/CircleProcess"/>
    <dgm:cxn modelId="{E74584F2-C44C-4C96-A658-E1106EA3F73E}" type="presOf" srcId="{85DF97D3-FB9F-4135-BFC3-6D203A8CF12C}" destId="{9A0B2558-4B18-44F8-9BEF-4ACA2331798E}" srcOrd="1" destOrd="0" presId="urn:microsoft.com/office/officeart/2011/layout/CircleProcess"/>
    <dgm:cxn modelId="{AAF84DF7-8514-4D45-8E52-A4EC62F74C59}" srcId="{254514C9-5304-4014-92CE-532AB50AFDFA}" destId="{85DF97D3-FB9F-4135-BFC3-6D203A8CF12C}" srcOrd="0" destOrd="0" parTransId="{001FFF64-F2D9-4943-A371-B89523AE09A1}" sibTransId="{9D8F4C8B-E204-4AD3-A2BA-596244948C3C}"/>
    <dgm:cxn modelId="{98A354CE-EAB2-40E3-B664-46A8F224378D}" type="presParOf" srcId="{FCAF19C6-3396-4388-BE96-8E18358EA35E}" destId="{EE3D78FB-E677-4E80-92CB-CEF211F683ED}" srcOrd="0" destOrd="0" presId="urn:microsoft.com/office/officeart/2011/layout/CircleProcess"/>
    <dgm:cxn modelId="{EA062851-35FE-4E6E-B008-DD9AA01F366F}" type="presParOf" srcId="{EE3D78FB-E677-4E80-92CB-CEF211F683ED}" destId="{1776A1A6-9715-4167-A1EA-C3F990FFB00F}" srcOrd="0" destOrd="0" presId="urn:microsoft.com/office/officeart/2011/layout/CircleProcess"/>
    <dgm:cxn modelId="{11CCDB5A-5440-4850-945E-BCB7E84D3F45}" type="presParOf" srcId="{FCAF19C6-3396-4388-BE96-8E18358EA35E}" destId="{392228B2-6557-4D3C-9B77-AB755CFF3A9A}" srcOrd="1" destOrd="0" presId="urn:microsoft.com/office/officeart/2011/layout/CircleProcess"/>
    <dgm:cxn modelId="{6EAC02A0-BE05-44FB-88D3-63F1A8E83E86}" type="presParOf" srcId="{392228B2-6557-4D3C-9B77-AB755CFF3A9A}" destId="{46207DC3-38C6-40F8-A4B3-EA51EFE85F86}" srcOrd="0" destOrd="0" presId="urn:microsoft.com/office/officeart/2011/layout/CircleProcess"/>
    <dgm:cxn modelId="{15A95558-AED8-4EBF-916E-D37077607C08}" type="presParOf" srcId="{FCAF19C6-3396-4388-BE96-8E18358EA35E}" destId="{7BE5E52C-BD5D-4092-A220-CE8F92BBF3E2}" srcOrd="2" destOrd="0" presId="urn:microsoft.com/office/officeart/2011/layout/CircleProcess"/>
    <dgm:cxn modelId="{BCC498C4-5095-4951-B2DC-AA76C8764BCC}" type="presParOf" srcId="{FCAF19C6-3396-4388-BE96-8E18358EA35E}" destId="{C47051A8-BF0C-4445-BB00-2305C99E66DC}" srcOrd="3" destOrd="0" presId="urn:microsoft.com/office/officeart/2011/layout/CircleProcess"/>
    <dgm:cxn modelId="{6DD10E39-0000-4C5D-B03D-3F478DB5579A}" type="presParOf" srcId="{C47051A8-BF0C-4445-BB00-2305C99E66DC}" destId="{6FF94004-2731-47E8-B0D9-87E77B82A448}" srcOrd="0" destOrd="0" presId="urn:microsoft.com/office/officeart/2011/layout/CircleProcess"/>
    <dgm:cxn modelId="{AF5DADDE-9F0A-44D0-97AA-DA59F23F09FD}" type="presParOf" srcId="{FCAF19C6-3396-4388-BE96-8E18358EA35E}" destId="{251A38EB-E945-487F-9627-CDBAD5DD7A15}" srcOrd="4" destOrd="0" presId="urn:microsoft.com/office/officeart/2011/layout/CircleProcess"/>
    <dgm:cxn modelId="{0D53EF31-403A-45FC-BB4B-CF1F8AE34969}" type="presParOf" srcId="{251A38EB-E945-487F-9627-CDBAD5DD7A15}" destId="{D0D46F77-462C-435E-AC56-D9E9F292BFE6}" srcOrd="0" destOrd="0" presId="urn:microsoft.com/office/officeart/2011/layout/CircleProcess"/>
    <dgm:cxn modelId="{9F8CEE4A-A440-4128-99C3-4F113751DACD}" type="presParOf" srcId="{FCAF19C6-3396-4388-BE96-8E18358EA35E}" destId="{107E36E6-B99B-4C1D-B307-4A58800DA0F8}" srcOrd="5" destOrd="0" presId="urn:microsoft.com/office/officeart/2011/layout/CircleProcess"/>
    <dgm:cxn modelId="{63303228-8D6D-4BAE-8058-0DE2E2D20412}" type="presParOf" srcId="{FCAF19C6-3396-4388-BE96-8E18358EA35E}" destId="{3ED64DF0-D063-41B5-9D93-C5E1E7037AF0}" srcOrd="6" destOrd="0" presId="urn:microsoft.com/office/officeart/2011/layout/CircleProcess"/>
    <dgm:cxn modelId="{7B46DE7A-7124-422A-837B-53503B0F35D4}" type="presParOf" srcId="{3ED64DF0-D063-41B5-9D93-C5E1E7037AF0}" destId="{EB243ED7-D79F-4282-9820-83B97C2593DF}" srcOrd="0" destOrd="0" presId="urn:microsoft.com/office/officeart/2011/layout/CircleProcess"/>
    <dgm:cxn modelId="{7F79AF23-72BF-4C77-A80E-BED74ACBEE07}" type="presParOf" srcId="{FCAF19C6-3396-4388-BE96-8E18358EA35E}" destId="{803C63C4-AD91-4C68-A050-01B92B64F97F}" srcOrd="7" destOrd="0" presId="urn:microsoft.com/office/officeart/2011/layout/CircleProcess"/>
    <dgm:cxn modelId="{3D38878B-00D1-4D42-9E50-A6674771DC3D}" type="presParOf" srcId="{803C63C4-AD91-4C68-A050-01B92B64F97F}" destId="{F1D5D4C0-6490-4C1E-9BA8-BCCFDB1A01B4}" srcOrd="0" destOrd="0" presId="urn:microsoft.com/office/officeart/2011/layout/CircleProcess"/>
    <dgm:cxn modelId="{A142D5AC-12F3-40F9-947A-BD4EDF504F0B}" type="presParOf" srcId="{FCAF19C6-3396-4388-BE96-8E18358EA35E}" destId="{9A0B2558-4B18-44F8-9BEF-4ACA2331798E}" srcOrd="8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3A29873-F162-4A20-AE81-7E54648B60B1}" type="doc">
      <dgm:prSet loTypeId="urn:microsoft.com/office/officeart/2011/layout/Tab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64579997-ED4E-429D-AEEB-19D121212053}">
      <dgm:prSet phldrT="[Text]" custT="1"/>
      <dgm:spPr/>
      <dgm:t>
        <a:bodyPr/>
        <a:lstStyle/>
        <a:p>
          <a:r>
            <a:rPr lang="th-TH" sz="32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การนิยามปัญหา</a:t>
          </a:r>
          <a:r>
            <a:rPr lang="en-US" sz="3200" b="1" dirty="0">
              <a:latin typeface="TH SarabunPSK" panose="020B0500040200020003" pitchFamily="34" charset="-34"/>
              <a:cs typeface="TH SarabunPSK" panose="020B0500040200020003" pitchFamily="34" charset="-34"/>
            </a:rPr>
            <a:t>(problem definition)</a:t>
          </a:r>
        </a:p>
      </dgm:t>
    </dgm:pt>
    <dgm:pt modelId="{AC72D5CC-FB09-49A2-B549-12F2545E5336}" type="parTrans" cxnId="{5045D7D0-5C62-4F9E-98EE-17CBF96F08E9}">
      <dgm:prSet/>
      <dgm:spPr/>
      <dgm:t>
        <a:bodyPr/>
        <a:lstStyle/>
        <a:p>
          <a:endParaRPr lang="en-US" sz="32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55A87653-3AFD-4D34-ADEB-E9A5B3E7F076}" type="sibTrans" cxnId="{5045D7D0-5C62-4F9E-98EE-17CBF96F08E9}">
      <dgm:prSet/>
      <dgm:spPr/>
      <dgm:t>
        <a:bodyPr/>
        <a:lstStyle/>
        <a:p>
          <a:endParaRPr lang="en-US" sz="32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C237BD83-6CB0-407B-89F5-1A54F5C8BE1B}">
      <dgm:prSet phldrT="[Text]" custT="1"/>
      <dgm:spPr/>
      <dgm:t>
        <a:bodyPr anchor="ctr"/>
        <a:lstStyle/>
        <a:p>
          <a:pPr>
            <a:buNone/>
          </a:pPr>
          <a:r>
            <a:rPr lang="th-TH" sz="3200" b="1" dirty="0">
              <a:latin typeface="TH SarabunPSK" panose="020B0500040200020003" pitchFamily="34" charset="-34"/>
              <a:cs typeface="TH SarabunPSK" panose="020B0500040200020003" pitchFamily="34" charset="-34"/>
            </a:rPr>
            <a:t>     หมายถึง การตั้งคำถามที่สนใจ และต้องการหาคำตอบ</a:t>
          </a:r>
          <a:r>
            <a:rPr lang="en-US" sz="3200" b="1" dirty="0">
              <a:latin typeface="TH SarabunPSK" panose="020B0500040200020003" pitchFamily="34" charset="-34"/>
              <a:cs typeface="TH SarabunPSK" panose="020B0500040200020003" pitchFamily="34" charset="-34"/>
            </a:rPr>
            <a:t> </a:t>
          </a:r>
        </a:p>
      </dgm:t>
    </dgm:pt>
    <dgm:pt modelId="{D299DE5F-7C53-4C5C-A21B-582591088AFD}" type="parTrans" cxnId="{52FCCEF7-7583-4E24-9A8E-799E24BF2528}">
      <dgm:prSet/>
      <dgm:spPr/>
      <dgm:t>
        <a:bodyPr/>
        <a:lstStyle/>
        <a:p>
          <a:endParaRPr lang="en-US" sz="32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EBFF4C4D-4C8C-40F4-A2FE-C6178FC1E035}" type="sibTrans" cxnId="{52FCCEF7-7583-4E24-9A8E-799E24BF2528}">
      <dgm:prSet/>
      <dgm:spPr/>
      <dgm:t>
        <a:bodyPr/>
        <a:lstStyle/>
        <a:p>
          <a:endParaRPr lang="en-US" sz="32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18F53577-6888-4A23-8992-6EE7DB2E8ABF}">
      <dgm:prSet phldrT="[Text]" custT="1"/>
      <dgm:spPr/>
      <dgm:t>
        <a:bodyPr/>
        <a:lstStyle/>
        <a:p>
          <a:r>
            <a:rPr lang="th-TH" sz="32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การวิเคราะห์ปัญหา</a:t>
          </a:r>
          <a:r>
            <a:rPr lang="en-US" sz="3200" b="1" dirty="0">
              <a:latin typeface="TH SarabunPSK" panose="020B0500040200020003" pitchFamily="34" charset="-34"/>
              <a:cs typeface="TH SarabunPSK" panose="020B0500040200020003" pitchFamily="34" charset="-34"/>
            </a:rPr>
            <a:t>(problem analysis)</a:t>
          </a:r>
        </a:p>
      </dgm:t>
    </dgm:pt>
    <dgm:pt modelId="{2F97DE05-379D-46B2-846E-BAA845A8250F}" type="parTrans" cxnId="{7AB47E2D-9323-458E-8022-E8955113C202}">
      <dgm:prSet/>
      <dgm:spPr/>
      <dgm:t>
        <a:bodyPr/>
        <a:lstStyle/>
        <a:p>
          <a:endParaRPr lang="en-US" sz="32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0D96A749-EB19-4677-9A12-DF329D8E9CE6}" type="sibTrans" cxnId="{7AB47E2D-9323-458E-8022-E8955113C202}">
      <dgm:prSet/>
      <dgm:spPr/>
      <dgm:t>
        <a:bodyPr/>
        <a:lstStyle/>
        <a:p>
          <a:endParaRPr lang="en-US" sz="32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411C8BC9-F1D7-4C51-B6B0-FB30418E5811}">
      <dgm:prSet phldrT="[Text]" custT="1"/>
      <dgm:spPr/>
      <dgm:t>
        <a:bodyPr anchor="ctr"/>
        <a:lstStyle/>
        <a:p>
          <a:pPr>
            <a:buNone/>
          </a:pPr>
          <a:r>
            <a:rPr lang="th-TH" sz="3200" b="1" dirty="0">
              <a:latin typeface="TH SarabunPSK" panose="020B0500040200020003" pitchFamily="34" charset="-34"/>
              <a:cs typeface="TH SarabunPSK" panose="020B0500040200020003" pitchFamily="34" charset="-34"/>
            </a:rPr>
            <a:t>     หมายถึง</a:t>
          </a:r>
          <a:r>
            <a:rPr lang="en-US" sz="3200" b="1" dirty="0">
              <a:latin typeface="TH SarabunPSK" panose="020B0500040200020003" pitchFamily="34" charset="-34"/>
              <a:cs typeface="TH SarabunPSK" panose="020B0500040200020003" pitchFamily="34" charset="-34"/>
            </a:rPr>
            <a:t> </a:t>
          </a:r>
          <a:r>
            <a:rPr lang="th-TH" sz="3200" b="1" dirty="0" err="1">
              <a:latin typeface="TH SarabunPSK" panose="020B0500040200020003" pitchFamily="34" charset="-34"/>
              <a:cs typeface="TH SarabunPSK" panose="020B0500040200020003" pitchFamily="34" charset="-34"/>
            </a:rPr>
            <a:t>การทำ</a:t>
          </a:r>
          <a:r>
            <a:rPr lang="th-TH" sz="32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ความเข้าใจปัญหาเพื่อกำหนดสาระสำคัญของปัญหา และข้อมูลที่เกี่ยวข้อง</a:t>
          </a:r>
          <a:endParaRPr lang="en-US" sz="32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B1C8E62E-B208-4C95-B376-788A049A3545}" type="parTrans" cxnId="{B30EFB16-FB6C-4803-B29C-48A4819A42C4}">
      <dgm:prSet/>
      <dgm:spPr/>
      <dgm:t>
        <a:bodyPr/>
        <a:lstStyle/>
        <a:p>
          <a:endParaRPr lang="en-US" sz="32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C5AFFD7-FC0B-4F3F-8623-91308C3DCFFD}" type="sibTrans" cxnId="{B30EFB16-FB6C-4803-B29C-48A4819A42C4}">
      <dgm:prSet/>
      <dgm:spPr/>
      <dgm:t>
        <a:bodyPr/>
        <a:lstStyle/>
        <a:p>
          <a:endParaRPr lang="en-US" sz="32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4C2F0AEB-8301-449D-999D-11D2F2552652}">
      <dgm:prSet phldrT="[Text]" custT="1"/>
      <dgm:spPr/>
      <dgm:t>
        <a:bodyPr/>
        <a:lstStyle/>
        <a:p>
          <a:r>
            <a:rPr lang="th-TH" sz="32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การรวบรวมข้อมูล</a:t>
          </a:r>
          <a:br>
            <a:rPr lang="th-TH" sz="3200" b="1" dirty="0">
              <a:latin typeface="TH SarabunPSK" panose="020B0500040200020003" pitchFamily="34" charset="-34"/>
              <a:cs typeface="TH SarabunPSK" panose="020B0500040200020003" pitchFamily="34" charset="-34"/>
            </a:rPr>
          </a:br>
          <a:r>
            <a:rPr lang="en-US" sz="3200" b="1" dirty="0">
              <a:latin typeface="TH SarabunPSK" panose="020B0500040200020003" pitchFamily="34" charset="-34"/>
              <a:cs typeface="TH SarabunPSK" panose="020B0500040200020003" pitchFamily="34" charset="-34"/>
            </a:rPr>
            <a:t>(data collection)</a:t>
          </a:r>
        </a:p>
      </dgm:t>
    </dgm:pt>
    <dgm:pt modelId="{83BA2ABB-6242-4213-ACCB-51453E4177F0}" type="parTrans" cxnId="{1D1C64A5-7C5F-4A22-81A7-264E4713BD9D}">
      <dgm:prSet/>
      <dgm:spPr/>
      <dgm:t>
        <a:bodyPr/>
        <a:lstStyle/>
        <a:p>
          <a:endParaRPr lang="en-US" sz="32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C0CF12EB-642F-41CB-B61C-AF9C5639C9EB}" type="sibTrans" cxnId="{1D1C64A5-7C5F-4A22-81A7-264E4713BD9D}">
      <dgm:prSet/>
      <dgm:spPr/>
      <dgm:t>
        <a:bodyPr/>
        <a:lstStyle/>
        <a:p>
          <a:endParaRPr lang="en-US" sz="32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0D7A9C1B-AA57-4484-B6D9-065D1322388B}">
      <dgm:prSet phldrT="[Text]" custT="1"/>
      <dgm:spPr/>
      <dgm:t>
        <a:bodyPr anchor="ctr"/>
        <a:lstStyle/>
        <a:p>
          <a:r>
            <a:rPr lang="th-TH" sz="3200" b="1" dirty="0">
              <a:latin typeface="TH SarabunPSK" panose="020B0500040200020003" pitchFamily="34" charset="-34"/>
              <a:cs typeface="TH SarabunPSK" panose="020B0500040200020003" pitchFamily="34" charset="-34"/>
            </a:rPr>
            <a:t>      หมายถึง การได้มาซึ่งข้อมูลที่ถูกต้อง ครบถ้วน และจำเป็นต่อการแก้ปัญหา</a:t>
          </a:r>
          <a:endParaRPr lang="en-US" sz="32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57A732A8-104B-46D4-8AA7-5530D019B591}" type="parTrans" cxnId="{3AC49F7B-D79C-4262-9CDF-4668136B0A4F}">
      <dgm:prSet/>
      <dgm:spPr/>
      <dgm:t>
        <a:bodyPr/>
        <a:lstStyle/>
        <a:p>
          <a:endParaRPr lang="en-US" sz="32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D40D8A56-B8AF-4FD5-9791-268D041AF0A5}" type="sibTrans" cxnId="{3AC49F7B-D79C-4262-9CDF-4668136B0A4F}">
      <dgm:prSet/>
      <dgm:spPr/>
      <dgm:t>
        <a:bodyPr/>
        <a:lstStyle/>
        <a:p>
          <a:endParaRPr lang="en-US" sz="32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EFC4A666-7402-4BAB-A86E-FB6D2302D4CE}" type="pres">
      <dgm:prSet presAssocID="{A3A29873-F162-4A20-AE81-7E54648B60B1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83B7F595-DBEC-49A2-A463-718580DD6085}" type="pres">
      <dgm:prSet presAssocID="{64579997-ED4E-429D-AEEB-19D121212053}" presName="composite" presStyleCnt="0"/>
      <dgm:spPr/>
    </dgm:pt>
    <dgm:pt modelId="{71761433-FBAA-4064-86F1-6CEFB896DD46}" type="pres">
      <dgm:prSet presAssocID="{64579997-ED4E-429D-AEEB-19D121212053}" presName="FirstChild" presStyleLbl="revTx" presStyleIdx="0" presStyleCnt="3" custLinFactNeighborX="3707" custLinFactNeighborY="-10">
        <dgm:presLayoutVars>
          <dgm:chMax val="0"/>
          <dgm:chPref val="0"/>
          <dgm:bulletEnabled val="1"/>
        </dgm:presLayoutVars>
      </dgm:prSet>
      <dgm:spPr/>
    </dgm:pt>
    <dgm:pt modelId="{42DDFB56-F947-41A9-8C66-57D4B68D751B}" type="pres">
      <dgm:prSet presAssocID="{64579997-ED4E-429D-AEEB-19D121212053}" presName="Parent" presStyleLbl="alignNode1" presStyleIdx="0" presStyleCnt="3" custScaleX="104229" custScaleY="57977">
        <dgm:presLayoutVars>
          <dgm:chMax val="3"/>
          <dgm:chPref val="3"/>
          <dgm:bulletEnabled val="1"/>
        </dgm:presLayoutVars>
      </dgm:prSet>
      <dgm:spPr/>
    </dgm:pt>
    <dgm:pt modelId="{78EF825E-B71E-43B5-B5F7-26221FF0CDE5}" type="pres">
      <dgm:prSet presAssocID="{64579997-ED4E-429D-AEEB-19D121212053}" presName="Accent" presStyleLbl="parChTrans1D1" presStyleIdx="0" presStyleCnt="3"/>
      <dgm:spPr/>
    </dgm:pt>
    <dgm:pt modelId="{85009A26-E88D-4AC8-AB20-0545A3E50648}" type="pres">
      <dgm:prSet presAssocID="{55A87653-3AFD-4D34-ADEB-E9A5B3E7F076}" presName="sibTrans" presStyleCnt="0"/>
      <dgm:spPr/>
    </dgm:pt>
    <dgm:pt modelId="{A031401E-CCDE-4BCE-897D-4944529C2A40}" type="pres">
      <dgm:prSet presAssocID="{18F53577-6888-4A23-8992-6EE7DB2E8ABF}" presName="composite" presStyleCnt="0"/>
      <dgm:spPr/>
    </dgm:pt>
    <dgm:pt modelId="{6E0F9DA0-7E4A-4389-99EE-63D0350F16AF}" type="pres">
      <dgm:prSet presAssocID="{18F53577-6888-4A23-8992-6EE7DB2E8ABF}" presName="FirstChild" presStyleLbl="revTx" presStyleIdx="1" presStyleCnt="3" custScaleX="91318" custLinFactNeighborX="858" custLinFactNeighborY="4984">
        <dgm:presLayoutVars>
          <dgm:chMax val="0"/>
          <dgm:chPref val="0"/>
          <dgm:bulletEnabled val="1"/>
        </dgm:presLayoutVars>
      </dgm:prSet>
      <dgm:spPr/>
    </dgm:pt>
    <dgm:pt modelId="{0667CCE6-7EE3-4228-AF06-37814945F7FE}" type="pres">
      <dgm:prSet presAssocID="{18F53577-6888-4A23-8992-6EE7DB2E8ABF}" presName="Parent" presStyleLbl="alignNode1" presStyleIdx="1" presStyleCnt="3" custScaleX="104810" custScaleY="57977">
        <dgm:presLayoutVars>
          <dgm:chMax val="3"/>
          <dgm:chPref val="3"/>
          <dgm:bulletEnabled val="1"/>
        </dgm:presLayoutVars>
      </dgm:prSet>
      <dgm:spPr/>
    </dgm:pt>
    <dgm:pt modelId="{6C00D0AD-2730-4331-923B-C0CF817F38C0}" type="pres">
      <dgm:prSet presAssocID="{18F53577-6888-4A23-8992-6EE7DB2E8ABF}" presName="Accent" presStyleLbl="parChTrans1D1" presStyleIdx="1" presStyleCnt="3"/>
      <dgm:spPr/>
    </dgm:pt>
    <dgm:pt modelId="{0011B14E-5094-42D6-8D65-041DFA6DE976}" type="pres">
      <dgm:prSet presAssocID="{0D96A749-EB19-4677-9A12-DF329D8E9CE6}" presName="sibTrans" presStyleCnt="0"/>
      <dgm:spPr/>
    </dgm:pt>
    <dgm:pt modelId="{261EA1B1-40EB-4F3D-93C1-90AD205E6E4E}" type="pres">
      <dgm:prSet presAssocID="{4C2F0AEB-8301-449D-999D-11D2F2552652}" presName="composite" presStyleCnt="0"/>
      <dgm:spPr/>
    </dgm:pt>
    <dgm:pt modelId="{DBA1AEC4-3474-4CD3-9CA4-22A84CCA25AE}" type="pres">
      <dgm:prSet presAssocID="{4C2F0AEB-8301-449D-999D-11D2F2552652}" presName="FirstChild" presStyleLbl="revTx" presStyleIdx="2" presStyleCnt="3" custScaleX="88915">
        <dgm:presLayoutVars>
          <dgm:chMax val="0"/>
          <dgm:chPref val="0"/>
          <dgm:bulletEnabled val="1"/>
        </dgm:presLayoutVars>
      </dgm:prSet>
      <dgm:spPr/>
    </dgm:pt>
    <dgm:pt modelId="{615759F6-4B19-4142-8DBD-9042ABD54BB5}" type="pres">
      <dgm:prSet presAssocID="{4C2F0AEB-8301-449D-999D-11D2F2552652}" presName="Parent" presStyleLbl="alignNode1" presStyleIdx="2" presStyleCnt="3" custScaleX="103898" custScaleY="57977">
        <dgm:presLayoutVars>
          <dgm:chMax val="3"/>
          <dgm:chPref val="3"/>
          <dgm:bulletEnabled val="1"/>
        </dgm:presLayoutVars>
      </dgm:prSet>
      <dgm:spPr/>
    </dgm:pt>
    <dgm:pt modelId="{CE730B80-1821-4A25-A23F-2F6C40E2F742}" type="pres">
      <dgm:prSet presAssocID="{4C2F0AEB-8301-449D-999D-11D2F2552652}" presName="Accent" presStyleLbl="parChTrans1D1" presStyleIdx="2" presStyleCnt="3"/>
      <dgm:spPr/>
    </dgm:pt>
  </dgm:ptLst>
  <dgm:cxnLst>
    <dgm:cxn modelId="{933B720B-3191-4C86-80BC-C7FD3F185106}" type="presOf" srcId="{18F53577-6888-4A23-8992-6EE7DB2E8ABF}" destId="{0667CCE6-7EE3-4228-AF06-37814945F7FE}" srcOrd="0" destOrd="0" presId="urn:microsoft.com/office/officeart/2011/layout/TabList"/>
    <dgm:cxn modelId="{B30EFB16-FB6C-4803-B29C-48A4819A42C4}" srcId="{18F53577-6888-4A23-8992-6EE7DB2E8ABF}" destId="{411C8BC9-F1D7-4C51-B6B0-FB30418E5811}" srcOrd="0" destOrd="0" parTransId="{B1C8E62E-B208-4C95-B376-788A049A3545}" sibTransId="{7C5AFFD7-FC0B-4F3F-8623-91308C3DCFFD}"/>
    <dgm:cxn modelId="{7AB47E2D-9323-458E-8022-E8955113C202}" srcId="{A3A29873-F162-4A20-AE81-7E54648B60B1}" destId="{18F53577-6888-4A23-8992-6EE7DB2E8ABF}" srcOrd="1" destOrd="0" parTransId="{2F97DE05-379D-46B2-846E-BAA845A8250F}" sibTransId="{0D96A749-EB19-4677-9A12-DF329D8E9CE6}"/>
    <dgm:cxn modelId="{F0B69731-B79A-4224-AF11-E1EA26E1BE31}" type="presOf" srcId="{64579997-ED4E-429D-AEEB-19D121212053}" destId="{42DDFB56-F947-41A9-8C66-57D4B68D751B}" srcOrd="0" destOrd="0" presId="urn:microsoft.com/office/officeart/2011/layout/TabList"/>
    <dgm:cxn modelId="{CE2F5235-FB59-4BEC-B14C-EAE5948D9B85}" type="presOf" srcId="{C237BD83-6CB0-407B-89F5-1A54F5C8BE1B}" destId="{71761433-FBAA-4064-86F1-6CEFB896DD46}" srcOrd="0" destOrd="0" presId="urn:microsoft.com/office/officeart/2011/layout/TabList"/>
    <dgm:cxn modelId="{36E9405D-C539-4165-8AD3-4A37C285D424}" type="presOf" srcId="{411C8BC9-F1D7-4C51-B6B0-FB30418E5811}" destId="{6E0F9DA0-7E4A-4389-99EE-63D0350F16AF}" srcOrd="0" destOrd="0" presId="urn:microsoft.com/office/officeart/2011/layout/TabList"/>
    <dgm:cxn modelId="{1B251943-2BB7-4A77-9552-68DB0A1AA3A0}" type="presOf" srcId="{0D7A9C1B-AA57-4484-B6D9-065D1322388B}" destId="{DBA1AEC4-3474-4CD3-9CA4-22A84CCA25AE}" srcOrd="0" destOrd="0" presId="urn:microsoft.com/office/officeart/2011/layout/TabList"/>
    <dgm:cxn modelId="{3AC49F7B-D79C-4262-9CDF-4668136B0A4F}" srcId="{4C2F0AEB-8301-449D-999D-11D2F2552652}" destId="{0D7A9C1B-AA57-4484-B6D9-065D1322388B}" srcOrd="0" destOrd="0" parTransId="{57A732A8-104B-46D4-8AA7-5530D019B591}" sibTransId="{D40D8A56-B8AF-4FD5-9791-268D041AF0A5}"/>
    <dgm:cxn modelId="{1D1C64A5-7C5F-4A22-81A7-264E4713BD9D}" srcId="{A3A29873-F162-4A20-AE81-7E54648B60B1}" destId="{4C2F0AEB-8301-449D-999D-11D2F2552652}" srcOrd="2" destOrd="0" parTransId="{83BA2ABB-6242-4213-ACCB-51453E4177F0}" sibTransId="{C0CF12EB-642F-41CB-B61C-AF9C5639C9EB}"/>
    <dgm:cxn modelId="{0EC924B3-D35A-43B2-BFD0-CDC8E4070A55}" type="presOf" srcId="{A3A29873-F162-4A20-AE81-7E54648B60B1}" destId="{EFC4A666-7402-4BAB-A86E-FB6D2302D4CE}" srcOrd="0" destOrd="0" presId="urn:microsoft.com/office/officeart/2011/layout/TabList"/>
    <dgm:cxn modelId="{BDDD72CB-53AA-4AB1-B8F7-3650CBDB404C}" type="presOf" srcId="{4C2F0AEB-8301-449D-999D-11D2F2552652}" destId="{615759F6-4B19-4142-8DBD-9042ABD54BB5}" srcOrd="0" destOrd="0" presId="urn:microsoft.com/office/officeart/2011/layout/TabList"/>
    <dgm:cxn modelId="{5045D7D0-5C62-4F9E-98EE-17CBF96F08E9}" srcId="{A3A29873-F162-4A20-AE81-7E54648B60B1}" destId="{64579997-ED4E-429D-AEEB-19D121212053}" srcOrd="0" destOrd="0" parTransId="{AC72D5CC-FB09-49A2-B549-12F2545E5336}" sibTransId="{55A87653-3AFD-4D34-ADEB-E9A5B3E7F076}"/>
    <dgm:cxn modelId="{52FCCEF7-7583-4E24-9A8E-799E24BF2528}" srcId="{64579997-ED4E-429D-AEEB-19D121212053}" destId="{C237BD83-6CB0-407B-89F5-1A54F5C8BE1B}" srcOrd="0" destOrd="0" parTransId="{D299DE5F-7C53-4C5C-A21B-582591088AFD}" sibTransId="{EBFF4C4D-4C8C-40F4-A2FE-C6178FC1E035}"/>
    <dgm:cxn modelId="{9780D6E4-21E0-496C-A02A-F40325397B14}" type="presParOf" srcId="{EFC4A666-7402-4BAB-A86E-FB6D2302D4CE}" destId="{83B7F595-DBEC-49A2-A463-718580DD6085}" srcOrd="0" destOrd="0" presId="urn:microsoft.com/office/officeart/2011/layout/TabList"/>
    <dgm:cxn modelId="{964A62DB-0148-459F-B5E6-A415EF688F8C}" type="presParOf" srcId="{83B7F595-DBEC-49A2-A463-718580DD6085}" destId="{71761433-FBAA-4064-86F1-6CEFB896DD46}" srcOrd="0" destOrd="0" presId="urn:microsoft.com/office/officeart/2011/layout/TabList"/>
    <dgm:cxn modelId="{FD3F0300-9FC9-437C-94C2-5A18E9F21248}" type="presParOf" srcId="{83B7F595-DBEC-49A2-A463-718580DD6085}" destId="{42DDFB56-F947-41A9-8C66-57D4B68D751B}" srcOrd="1" destOrd="0" presId="urn:microsoft.com/office/officeart/2011/layout/TabList"/>
    <dgm:cxn modelId="{99133271-A07C-4B2E-BE41-E21576987CCF}" type="presParOf" srcId="{83B7F595-DBEC-49A2-A463-718580DD6085}" destId="{78EF825E-B71E-43B5-B5F7-26221FF0CDE5}" srcOrd="2" destOrd="0" presId="urn:microsoft.com/office/officeart/2011/layout/TabList"/>
    <dgm:cxn modelId="{5A655808-359D-4E41-B937-6EF40C2F8485}" type="presParOf" srcId="{EFC4A666-7402-4BAB-A86E-FB6D2302D4CE}" destId="{85009A26-E88D-4AC8-AB20-0545A3E50648}" srcOrd="1" destOrd="0" presId="urn:microsoft.com/office/officeart/2011/layout/TabList"/>
    <dgm:cxn modelId="{6D33840B-F8C0-4349-93D0-B7188D310A74}" type="presParOf" srcId="{EFC4A666-7402-4BAB-A86E-FB6D2302D4CE}" destId="{A031401E-CCDE-4BCE-897D-4944529C2A40}" srcOrd="2" destOrd="0" presId="urn:microsoft.com/office/officeart/2011/layout/TabList"/>
    <dgm:cxn modelId="{187A4D33-9810-44A8-ADF2-84C750DBBCEC}" type="presParOf" srcId="{A031401E-CCDE-4BCE-897D-4944529C2A40}" destId="{6E0F9DA0-7E4A-4389-99EE-63D0350F16AF}" srcOrd="0" destOrd="0" presId="urn:microsoft.com/office/officeart/2011/layout/TabList"/>
    <dgm:cxn modelId="{8AA4738C-4B45-49CD-B170-28AD2EFFB749}" type="presParOf" srcId="{A031401E-CCDE-4BCE-897D-4944529C2A40}" destId="{0667CCE6-7EE3-4228-AF06-37814945F7FE}" srcOrd="1" destOrd="0" presId="urn:microsoft.com/office/officeart/2011/layout/TabList"/>
    <dgm:cxn modelId="{9651F4FF-FFE3-4F06-BB84-41B7B4305F12}" type="presParOf" srcId="{A031401E-CCDE-4BCE-897D-4944529C2A40}" destId="{6C00D0AD-2730-4331-923B-C0CF817F38C0}" srcOrd="2" destOrd="0" presId="urn:microsoft.com/office/officeart/2011/layout/TabList"/>
    <dgm:cxn modelId="{3A893871-DE7A-4C98-ACB6-B697B45D215F}" type="presParOf" srcId="{EFC4A666-7402-4BAB-A86E-FB6D2302D4CE}" destId="{0011B14E-5094-42D6-8D65-041DFA6DE976}" srcOrd="3" destOrd="0" presId="urn:microsoft.com/office/officeart/2011/layout/TabList"/>
    <dgm:cxn modelId="{110FEFAC-F880-48FF-9142-976EC6DBF301}" type="presParOf" srcId="{EFC4A666-7402-4BAB-A86E-FB6D2302D4CE}" destId="{261EA1B1-40EB-4F3D-93C1-90AD205E6E4E}" srcOrd="4" destOrd="0" presId="urn:microsoft.com/office/officeart/2011/layout/TabList"/>
    <dgm:cxn modelId="{3083EC4E-8FDE-4DC4-B097-9B2377A3A73A}" type="presParOf" srcId="{261EA1B1-40EB-4F3D-93C1-90AD205E6E4E}" destId="{DBA1AEC4-3474-4CD3-9CA4-22A84CCA25AE}" srcOrd="0" destOrd="0" presId="urn:microsoft.com/office/officeart/2011/layout/TabList"/>
    <dgm:cxn modelId="{FB638BE3-7EB0-423B-9872-4310558DF497}" type="presParOf" srcId="{261EA1B1-40EB-4F3D-93C1-90AD205E6E4E}" destId="{615759F6-4B19-4142-8DBD-9042ABD54BB5}" srcOrd="1" destOrd="0" presId="urn:microsoft.com/office/officeart/2011/layout/TabList"/>
    <dgm:cxn modelId="{36E6969D-BEA0-4E36-89DD-B2E58CC7D07D}" type="presParOf" srcId="{261EA1B1-40EB-4F3D-93C1-90AD205E6E4E}" destId="{CE730B80-1821-4A25-A23F-2F6C40E2F742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9616D87-61D1-4A7B-92D7-5A1FF5BB56AA}" type="doc">
      <dgm:prSet loTypeId="urn:microsoft.com/office/officeart/2005/8/layout/default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A9F775F-9161-4B7E-8CFA-21391BF9A182}">
      <dgm:prSet phldrT="[Text]" custT="1"/>
      <dgm:spPr/>
      <dgm:t>
        <a:bodyPr/>
        <a:lstStyle/>
        <a:p>
          <a:r>
            <a:rPr lang="th-TH" sz="60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หมายถึง การดำเนินการกับข้อมูลที่รวบรวมมา เพื่อให้เป็นข้อมูลที่มีคุณภาพ พร้อมนำไปประมวลผล</a:t>
          </a:r>
          <a:endParaRPr lang="en-US" sz="6000" dirty="0"/>
        </a:p>
      </dgm:t>
    </dgm:pt>
    <dgm:pt modelId="{C8FE61CE-1D1A-48E0-866E-FF173BA7D363}" type="parTrans" cxnId="{FF0A7507-20E4-4A1A-AAD6-6674871EB0DD}">
      <dgm:prSet/>
      <dgm:spPr/>
      <dgm:t>
        <a:bodyPr/>
        <a:lstStyle/>
        <a:p>
          <a:endParaRPr lang="en-US" sz="1600"/>
        </a:p>
      </dgm:t>
    </dgm:pt>
    <dgm:pt modelId="{302E8102-A1A1-407A-A421-2EDB1AC73EBF}" type="sibTrans" cxnId="{FF0A7507-20E4-4A1A-AAD6-6674871EB0DD}">
      <dgm:prSet/>
      <dgm:spPr/>
      <dgm:t>
        <a:bodyPr/>
        <a:lstStyle/>
        <a:p>
          <a:endParaRPr lang="en-US" sz="1600"/>
        </a:p>
      </dgm:t>
    </dgm:pt>
    <dgm:pt modelId="{C8AE056D-1A84-47EC-A125-A643A165280A}" type="pres">
      <dgm:prSet presAssocID="{79616D87-61D1-4A7B-92D7-5A1FF5BB56AA}" presName="diagram" presStyleCnt="0">
        <dgm:presLayoutVars>
          <dgm:dir/>
          <dgm:resizeHandles val="exact"/>
        </dgm:presLayoutVars>
      </dgm:prSet>
      <dgm:spPr/>
    </dgm:pt>
    <dgm:pt modelId="{9AAE78CD-3BE3-497E-A2CA-7F0CE420A429}" type="pres">
      <dgm:prSet presAssocID="{6A9F775F-9161-4B7E-8CFA-21391BF9A182}" presName="node" presStyleLbl="node1" presStyleIdx="0" presStyleCnt="1" custScaleY="28703" custLinFactNeighborX="-49" custLinFactNeighborY="-13299">
        <dgm:presLayoutVars>
          <dgm:bulletEnabled val="1"/>
        </dgm:presLayoutVars>
      </dgm:prSet>
      <dgm:spPr/>
    </dgm:pt>
  </dgm:ptLst>
  <dgm:cxnLst>
    <dgm:cxn modelId="{FF0A7507-20E4-4A1A-AAD6-6674871EB0DD}" srcId="{79616D87-61D1-4A7B-92D7-5A1FF5BB56AA}" destId="{6A9F775F-9161-4B7E-8CFA-21391BF9A182}" srcOrd="0" destOrd="0" parTransId="{C8FE61CE-1D1A-48E0-866E-FF173BA7D363}" sibTransId="{302E8102-A1A1-407A-A421-2EDB1AC73EBF}"/>
    <dgm:cxn modelId="{A3F1DB7C-FAB0-47D1-A880-22BEF6EFEFDC}" type="presOf" srcId="{6A9F775F-9161-4B7E-8CFA-21391BF9A182}" destId="{9AAE78CD-3BE3-497E-A2CA-7F0CE420A429}" srcOrd="0" destOrd="0" presId="urn:microsoft.com/office/officeart/2005/8/layout/default"/>
    <dgm:cxn modelId="{772BEEC3-158E-457E-B34B-6556DD69B9C3}" type="presOf" srcId="{79616D87-61D1-4A7B-92D7-5A1FF5BB56AA}" destId="{C8AE056D-1A84-47EC-A125-A643A165280A}" srcOrd="0" destOrd="0" presId="urn:microsoft.com/office/officeart/2005/8/layout/default"/>
    <dgm:cxn modelId="{64A74505-24D9-4512-A007-E1323DF1D2EB}" type="presParOf" srcId="{C8AE056D-1A84-47EC-A125-A643A165280A}" destId="{9AAE78CD-3BE3-497E-A2CA-7F0CE420A429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685FBC9-DFBE-4444-B6FA-20CD88999C18}" type="doc">
      <dgm:prSet loTypeId="urn:microsoft.com/office/officeart/2005/8/layout/hList1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0423786-79B3-4CC3-AA06-990AD2BF81C0}">
      <dgm:prSet phldrT="[Text]" custT="1"/>
      <dgm:spPr/>
      <dgm:t>
        <a:bodyPr/>
        <a:lstStyle/>
        <a:p>
          <a:r>
            <a:rPr lang="th-TH" sz="38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ความสมบูรณ์</a:t>
          </a:r>
          <a:r>
            <a:rPr lang="en-US" sz="3800" b="1" dirty="0">
              <a:latin typeface="TH SarabunPSK" panose="020B0500040200020003" pitchFamily="34" charset="-34"/>
              <a:cs typeface="TH SarabunPSK" panose="020B0500040200020003" pitchFamily="34" charset="-34"/>
            </a:rPr>
            <a:t>(validity)</a:t>
          </a:r>
        </a:p>
      </dgm:t>
    </dgm:pt>
    <dgm:pt modelId="{6FEF814B-0D21-44E8-AA5B-F2603876A1DB}" type="parTrans" cxnId="{7276AF68-C661-4724-B649-A1CC0F646860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2C8A2848-DA94-446E-91B6-EC2CBB84C470}" type="sibTrans" cxnId="{7276AF68-C661-4724-B649-A1CC0F646860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45CC1B23-F4D5-4067-A9A2-0F227247D091}">
      <dgm:prSet phldrT="[Text]" custT="1"/>
      <dgm:spPr/>
      <dgm:t>
        <a:bodyPr/>
        <a:lstStyle/>
        <a:p>
          <a:r>
            <a:rPr lang="th-TH" sz="36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ข้อมูลมีความถูกต้องตามข้อกำหนด</a:t>
          </a:r>
          <a:endParaRPr lang="en-US" sz="36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CACDE5D-104C-496F-90C2-4118CC7FFCD3}" type="parTrans" cxnId="{8F511913-68BB-4E13-80BF-CDC0810BF076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39BA5729-7EF7-4CBD-BFDF-9414385FF207}" type="sibTrans" cxnId="{8F511913-68BB-4E13-80BF-CDC0810BF076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D134B316-98A9-48EC-841E-4F9C8F33AC99}">
      <dgm:prSet phldrT="[Text]" custT="1"/>
      <dgm:spPr/>
      <dgm:t>
        <a:bodyPr/>
        <a:lstStyle/>
        <a:p>
          <a:r>
            <a:rPr lang="th-TH" sz="38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รูปแบบเดียวกัน</a:t>
          </a:r>
          <a:r>
            <a:rPr lang="en-US" sz="3800" b="1" dirty="0">
              <a:latin typeface="TH SarabunPSK" panose="020B0500040200020003" pitchFamily="34" charset="-34"/>
              <a:cs typeface="TH SarabunPSK" panose="020B0500040200020003" pitchFamily="34" charset="-34"/>
            </a:rPr>
            <a:t>(uniformity)</a:t>
          </a:r>
        </a:p>
      </dgm:t>
    </dgm:pt>
    <dgm:pt modelId="{CB5BE8EC-1475-485B-B7D9-ECFD664020F6}" type="parTrans" cxnId="{AA90D863-DCD6-4AC9-A2D7-EA9B0787351F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DA0C01DB-8FDC-46CF-99EF-AEC1C8433338}" type="sibTrans" cxnId="{AA90D863-DCD6-4AC9-A2D7-EA9B0787351F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11536190-57B2-4B56-9E2B-DB144ABBEFC4}">
      <dgm:prSet phldrT="[Text]" custT="1"/>
      <dgm:spPr/>
      <dgm:t>
        <a:bodyPr/>
        <a:lstStyle/>
        <a:p>
          <a:r>
            <a:rPr lang="th-TH" sz="36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ข้อมูลเรื่องเดียวกันต้องเก็บอยู่ในรูปแบบเดียวกัน</a:t>
          </a:r>
          <a:endParaRPr lang="en-US" sz="36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8819435D-3C93-4C3C-ADA7-FB496A4396D3}" type="parTrans" cxnId="{AD664D1E-25FF-489F-8318-A7ED584BBDC6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B029466C-8727-49E5-AD50-722663BF7BC2}" type="sibTrans" cxnId="{AD664D1E-25FF-489F-8318-A7ED584BBDC6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199D1862-FB32-47E2-A4D5-A89749A65080}">
      <dgm:prSet phldrT="[Text]" custT="1"/>
      <dgm:spPr/>
      <dgm:t>
        <a:bodyPr/>
        <a:lstStyle/>
        <a:p>
          <a:r>
            <a:rPr lang="th-TH" sz="38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ความครบถ้วน</a:t>
          </a:r>
          <a:r>
            <a:rPr lang="en-US" sz="3800" b="1" dirty="0">
              <a:latin typeface="TH SarabunPSK" panose="020B0500040200020003" pitchFamily="34" charset="-34"/>
              <a:cs typeface="TH SarabunPSK" panose="020B0500040200020003" pitchFamily="34" charset="-34"/>
            </a:rPr>
            <a:t>(completeness)</a:t>
          </a:r>
        </a:p>
      </dgm:t>
    </dgm:pt>
    <dgm:pt modelId="{BD7272AA-34BC-4ED8-BBA0-550876BAAF53}" type="parTrans" cxnId="{EF160F51-1B85-43CA-A190-D09FB2282038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29592537-C10B-47EE-97AB-E0F5388AB2D1}" type="sibTrans" cxnId="{EF160F51-1B85-43CA-A190-D09FB2282038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59241AEC-3A43-43CF-BB67-C551313D14FA}">
      <dgm:prSet phldrT="[Text]" custT="1"/>
      <dgm:spPr/>
      <dgm:t>
        <a:bodyPr/>
        <a:lstStyle/>
        <a:p>
          <a:r>
            <a:rPr lang="th-TH" sz="36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ข้อมูลที่เกี่ยวข้องต้องถูกรวบรวมอย่างครบถ้วน</a:t>
          </a:r>
          <a:endParaRPr lang="en-US" sz="36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E954962A-C473-486D-9494-25E5C7ED0BDE}" type="parTrans" cxnId="{35DAC2DF-46AE-4D7E-915C-0C7457E277DB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8593C28E-B7E2-4BE3-8205-76BC42B93585}" type="sibTrans" cxnId="{35DAC2DF-46AE-4D7E-915C-0C7457E277DB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415EFCD6-42F4-4C10-843C-719A4ABF1310}">
      <dgm:prSet phldrT="[Text]" custT="1"/>
      <dgm:spPr/>
      <dgm:t>
        <a:bodyPr/>
        <a:lstStyle/>
        <a:p>
          <a:r>
            <a:rPr lang="th-TH" sz="38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ความทันสมัย</a:t>
          </a:r>
          <a:r>
            <a:rPr lang="en-US" sz="3800" b="1" dirty="0">
              <a:latin typeface="TH SarabunPSK" panose="020B0500040200020003" pitchFamily="34" charset="-34"/>
              <a:cs typeface="TH SarabunPSK" panose="020B0500040200020003" pitchFamily="34" charset="-34"/>
            </a:rPr>
            <a:t>(timeliness)</a:t>
          </a:r>
        </a:p>
      </dgm:t>
    </dgm:pt>
    <dgm:pt modelId="{67C37E17-65B6-4F69-9A6F-1F2D83E5A58B}" type="parTrans" cxnId="{D46C404A-C31A-43C2-A61A-D332F5564F51}">
      <dgm:prSet/>
      <dgm:spPr/>
      <dgm:t>
        <a:bodyPr/>
        <a:lstStyle/>
        <a:p>
          <a:endParaRPr lang="en-US"/>
        </a:p>
      </dgm:t>
    </dgm:pt>
    <dgm:pt modelId="{69184B12-39BF-4A95-8691-9B056F189F4C}" type="sibTrans" cxnId="{D46C404A-C31A-43C2-A61A-D332F5564F51}">
      <dgm:prSet/>
      <dgm:spPr/>
      <dgm:t>
        <a:bodyPr/>
        <a:lstStyle/>
        <a:p>
          <a:endParaRPr lang="en-US"/>
        </a:p>
      </dgm:t>
    </dgm:pt>
    <dgm:pt modelId="{7C36154C-5AD7-4035-81F9-71574FAB9944}">
      <dgm:prSet phldrT="[Text]" custT="1"/>
      <dgm:spPr/>
      <dgm:t>
        <a:bodyPr/>
        <a:lstStyle/>
        <a:p>
          <a:r>
            <a:rPr lang="th-TH" sz="36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ข้อมูลมีค่าที่สอดคล้องกับเวลา หรือสถานการณ์</a:t>
          </a:r>
          <a:endParaRPr lang="en-US" sz="36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C68FA3A9-7E83-4527-A49F-1A83CB09E869}" type="parTrans" cxnId="{40CF2497-C0A4-4FB6-B5A5-B35F84CB4C09}">
      <dgm:prSet/>
      <dgm:spPr/>
      <dgm:t>
        <a:bodyPr/>
        <a:lstStyle/>
        <a:p>
          <a:endParaRPr lang="en-US"/>
        </a:p>
      </dgm:t>
    </dgm:pt>
    <dgm:pt modelId="{443431D1-382B-4234-85C3-0868102D152E}" type="sibTrans" cxnId="{40CF2497-C0A4-4FB6-B5A5-B35F84CB4C09}">
      <dgm:prSet/>
      <dgm:spPr/>
      <dgm:t>
        <a:bodyPr/>
        <a:lstStyle/>
        <a:p>
          <a:endParaRPr lang="en-US"/>
        </a:p>
      </dgm:t>
    </dgm:pt>
    <dgm:pt modelId="{6B0C93DD-3FF9-45D1-929B-5A5B4978BC38}" type="pres">
      <dgm:prSet presAssocID="{F685FBC9-DFBE-4444-B6FA-20CD88999C18}" presName="Name0" presStyleCnt="0">
        <dgm:presLayoutVars>
          <dgm:dir/>
          <dgm:animLvl val="lvl"/>
          <dgm:resizeHandles val="exact"/>
        </dgm:presLayoutVars>
      </dgm:prSet>
      <dgm:spPr/>
    </dgm:pt>
    <dgm:pt modelId="{56402CCD-7446-4F34-B441-038199C368A2}" type="pres">
      <dgm:prSet presAssocID="{A0423786-79B3-4CC3-AA06-990AD2BF81C0}" presName="composite" presStyleCnt="0"/>
      <dgm:spPr/>
    </dgm:pt>
    <dgm:pt modelId="{D38210FB-2980-4B0C-B25C-6E5B63B02A9D}" type="pres">
      <dgm:prSet presAssocID="{A0423786-79B3-4CC3-AA06-990AD2BF81C0}" presName="parTx" presStyleLbl="alignNode1" presStyleIdx="0" presStyleCnt="4" custScaleY="128464">
        <dgm:presLayoutVars>
          <dgm:chMax val="0"/>
          <dgm:chPref val="0"/>
          <dgm:bulletEnabled val="1"/>
        </dgm:presLayoutVars>
      </dgm:prSet>
      <dgm:spPr/>
    </dgm:pt>
    <dgm:pt modelId="{0C5DA2CB-81A2-431E-951C-B1ECD5EAE608}" type="pres">
      <dgm:prSet presAssocID="{A0423786-79B3-4CC3-AA06-990AD2BF81C0}" presName="desTx" presStyleLbl="alignAccFollowNode1" presStyleIdx="0" presStyleCnt="4">
        <dgm:presLayoutVars>
          <dgm:bulletEnabled val="1"/>
        </dgm:presLayoutVars>
      </dgm:prSet>
      <dgm:spPr/>
    </dgm:pt>
    <dgm:pt modelId="{140B01FD-0D5C-4AE7-B472-E0A2D944FAE9}" type="pres">
      <dgm:prSet presAssocID="{2C8A2848-DA94-446E-91B6-EC2CBB84C470}" presName="space" presStyleCnt="0"/>
      <dgm:spPr/>
    </dgm:pt>
    <dgm:pt modelId="{B2594533-59C6-4882-9494-CAE47A68D46C}" type="pres">
      <dgm:prSet presAssocID="{D134B316-98A9-48EC-841E-4F9C8F33AC99}" presName="composite" presStyleCnt="0"/>
      <dgm:spPr/>
    </dgm:pt>
    <dgm:pt modelId="{AD81D698-3AB5-4CA7-8AA9-C41FA1B56348}" type="pres">
      <dgm:prSet presAssocID="{D134B316-98A9-48EC-841E-4F9C8F33AC99}" presName="parTx" presStyleLbl="alignNode1" presStyleIdx="1" presStyleCnt="4" custScaleX="107185" custScaleY="120361">
        <dgm:presLayoutVars>
          <dgm:chMax val="0"/>
          <dgm:chPref val="0"/>
          <dgm:bulletEnabled val="1"/>
        </dgm:presLayoutVars>
      </dgm:prSet>
      <dgm:spPr/>
    </dgm:pt>
    <dgm:pt modelId="{4D35EC87-E2B6-4B8D-8824-008BCD7977DA}" type="pres">
      <dgm:prSet presAssocID="{D134B316-98A9-48EC-841E-4F9C8F33AC99}" presName="desTx" presStyleLbl="alignAccFollowNode1" presStyleIdx="1" presStyleCnt="4" custScaleX="100409">
        <dgm:presLayoutVars>
          <dgm:bulletEnabled val="1"/>
        </dgm:presLayoutVars>
      </dgm:prSet>
      <dgm:spPr/>
    </dgm:pt>
    <dgm:pt modelId="{2544326B-81AF-40F4-93A0-8100CBB4971E}" type="pres">
      <dgm:prSet presAssocID="{DA0C01DB-8FDC-46CF-99EF-AEC1C8433338}" presName="space" presStyleCnt="0"/>
      <dgm:spPr/>
    </dgm:pt>
    <dgm:pt modelId="{172580E0-474C-4F0C-9A7A-392C0F3978CA}" type="pres">
      <dgm:prSet presAssocID="{199D1862-FB32-47E2-A4D5-A89749A65080}" presName="composite" presStyleCnt="0"/>
      <dgm:spPr/>
    </dgm:pt>
    <dgm:pt modelId="{3EE4167F-23F2-4E9B-87AD-08E432D88856}" type="pres">
      <dgm:prSet presAssocID="{199D1862-FB32-47E2-A4D5-A89749A65080}" presName="parTx" presStyleLbl="alignNode1" presStyleIdx="2" presStyleCnt="4" custScaleX="118644" custScaleY="120361">
        <dgm:presLayoutVars>
          <dgm:chMax val="0"/>
          <dgm:chPref val="0"/>
          <dgm:bulletEnabled val="1"/>
        </dgm:presLayoutVars>
      </dgm:prSet>
      <dgm:spPr/>
    </dgm:pt>
    <dgm:pt modelId="{C931258B-300C-4EAE-B6DB-6B59C2A56389}" type="pres">
      <dgm:prSet presAssocID="{199D1862-FB32-47E2-A4D5-A89749A65080}" presName="desTx" presStyleLbl="alignAccFollowNode1" presStyleIdx="2" presStyleCnt="4" custScaleX="116805">
        <dgm:presLayoutVars>
          <dgm:bulletEnabled val="1"/>
        </dgm:presLayoutVars>
      </dgm:prSet>
      <dgm:spPr/>
    </dgm:pt>
    <dgm:pt modelId="{0F02A01F-95C0-4650-8D83-47D55DD2791F}" type="pres">
      <dgm:prSet presAssocID="{29592537-C10B-47EE-97AB-E0F5388AB2D1}" presName="space" presStyleCnt="0"/>
      <dgm:spPr/>
    </dgm:pt>
    <dgm:pt modelId="{2C7A2A74-F804-4E3E-A6B2-757E18EE6D7F}" type="pres">
      <dgm:prSet presAssocID="{415EFCD6-42F4-4C10-843C-719A4ABF1310}" presName="composite" presStyleCnt="0"/>
      <dgm:spPr/>
    </dgm:pt>
    <dgm:pt modelId="{6ABE786D-F529-4A79-8233-A6BC847E7349}" type="pres">
      <dgm:prSet presAssocID="{415EFCD6-42F4-4C10-843C-719A4ABF1310}" presName="parTx" presStyleLbl="alignNode1" presStyleIdx="3" presStyleCnt="4" custScaleY="114959">
        <dgm:presLayoutVars>
          <dgm:chMax val="0"/>
          <dgm:chPref val="0"/>
          <dgm:bulletEnabled val="1"/>
        </dgm:presLayoutVars>
      </dgm:prSet>
      <dgm:spPr/>
    </dgm:pt>
    <dgm:pt modelId="{8C44AB44-C75A-4EFE-A8D9-0B713C80C571}" type="pres">
      <dgm:prSet presAssocID="{415EFCD6-42F4-4C10-843C-719A4ABF1310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B3524B01-A1CE-4177-A6DD-90B31EFF2E54}" type="presOf" srcId="{199D1862-FB32-47E2-A4D5-A89749A65080}" destId="{3EE4167F-23F2-4E9B-87AD-08E432D88856}" srcOrd="0" destOrd="0" presId="urn:microsoft.com/office/officeart/2005/8/layout/hList1"/>
    <dgm:cxn modelId="{6AFA5D09-13AD-4B99-9116-9689617F536D}" type="presOf" srcId="{11536190-57B2-4B56-9E2B-DB144ABBEFC4}" destId="{4D35EC87-E2B6-4B8D-8824-008BCD7977DA}" srcOrd="0" destOrd="0" presId="urn:microsoft.com/office/officeart/2005/8/layout/hList1"/>
    <dgm:cxn modelId="{8F511913-68BB-4E13-80BF-CDC0810BF076}" srcId="{A0423786-79B3-4CC3-AA06-990AD2BF81C0}" destId="{45CC1B23-F4D5-4067-A9A2-0F227247D091}" srcOrd="0" destOrd="0" parTransId="{7CACDE5D-104C-496F-90C2-4118CC7FFCD3}" sibTransId="{39BA5729-7EF7-4CBD-BFDF-9414385FF207}"/>
    <dgm:cxn modelId="{AD664D1E-25FF-489F-8318-A7ED584BBDC6}" srcId="{D134B316-98A9-48EC-841E-4F9C8F33AC99}" destId="{11536190-57B2-4B56-9E2B-DB144ABBEFC4}" srcOrd="0" destOrd="0" parTransId="{8819435D-3C93-4C3C-ADA7-FB496A4396D3}" sibTransId="{B029466C-8727-49E5-AD50-722663BF7BC2}"/>
    <dgm:cxn modelId="{AA90D863-DCD6-4AC9-A2D7-EA9B0787351F}" srcId="{F685FBC9-DFBE-4444-B6FA-20CD88999C18}" destId="{D134B316-98A9-48EC-841E-4F9C8F33AC99}" srcOrd="1" destOrd="0" parTransId="{CB5BE8EC-1475-485B-B7D9-ECFD664020F6}" sibTransId="{DA0C01DB-8FDC-46CF-99EF-AEC1C8433338}"/>
    <dgm:cxn modelId="{7276AF68-C661-4724-B649-A1CC0F646860}" srcId="{F685FBC9-DFBE-4444-B6FA-20CD88999C18}" destId="{A0423786-79B3-4CC3-AA06-990AD2BF81C0}" srcOrd="0" destOrd="0" parTransId="{6FEF814B-0D21-44E8-AA5B-F2603876A1DB}" sibTransId="{2C8A2848-DA94-446E-91B6-EC2CBB84C470}"/>
    <dgm:cxn modelId="{D46C404A-C31A-43C2-A61A-D332F5564F51}" srcId="{F685FBC9-DFBE-4444-B6FA-20CD88999C18}" destId="{415EFCD6-42F4-4C10-843C-719A4ABF1310}" srcOrd="3" destOrd="0" parTransId="{67C37E17-65B6-4F69-9A6F-1F2D83E5A58B}" sibTransId="{69184B12-39BF-4A95-8691-9B056F189F4C}"/>
    <dgm:cxn modelId="{EF160F51-1B85-43CA-A190-D09FB2282038}" srcId="{F685FBC9-DFBE-4444-B6FA-20CD88999C18}" destId="{199D1862-FB32-47E2-A4D5-A89749A65080}" srcOrd="2" destOrd="0" parTransId="{BD7272AA-34BC-4ED8-BBA0-550876BAAF53}" sibTransId="{29592537-C10B-47EE-97AB-E0F5388AB2D1}"/>
    <dgm:cxn modelId="{9C6D9552-1DEB-4AF1-8BCF-903990BA50DB}" type="presOf" srcId="{A0423786-79B3-4CC3-AA06-990AD2BF81C0}" destId="{D38210FB-2980-4B0C-B25C-6E5B63B02A9D}" srcOrd="0" destOrd="0" presId="urn:microsoft.com/office/officeart/2005/8/layout/hList1"/>
    <dgm:cxn modelId="{30F85C7D-6D87-4F49-9B9D-4BFBDC41CB62}" type="presOf" srcId="{7C36154C-5AD7-4035-81F9-71574FAB9944}" destId="{8C44AB44-C75A-4EFE-A8D9-0B713C80C571}" srcOrd="0" destOrd="0" presId="urn:microsoft.com/office/officeart/2005/8/layout/hList1"/>
    <dgm:cxn modelId="{B3F39280-7E02-4C7A-9C6D-D87B5FA454FA}" type="presOf" srcId="{45CC1B23-F4D5-4067-A9A2-0F227247D091}" destId="{0C5DA2CB-81A2-431E-951C-B1ECD5EAE608}" srcOrd="0" destOrd="0" presId="urn:microsoft.com/office/officeart/2005/8/layout/hList1"/>
    <dgm:cxn modelId="{4F57888F-BF01-4DC8-B31F-7EB97A2410B5}" type="presOf" srcId="{59241AEC-3A43-43CF-BB67-C551313D14FA}" destId="{C931258B-300C-4EAE-B6DB-6B59C2A56389}" srcOrd="0" destOrd="0" presId="urn:microsoft.com/office/officeart/2005/8/layout/hList1"/>
    <dgm:cxn modelId="{40CF2497-C0A4-4FB6-B5A5-B35F84CB4C09}" srcId="{415EFCD6-42F4-4C10-843C-719A4ABF1310}" destId="{7C36154C-5AD7-4035-81F9-71574FAB9944}" srcOrd="0" destOrd="0" parTransId="{C68FA3A9-7E83-4527-A49F-1A83CB09E869}" sibTransId="{443431D1-382B-4234-85C3-0868102D152E}"/>
    <dgm:cxn modelId="{193D139F-510C-4344-8A6F-65AFB9C136DF}" type="presOf" srcId="{D134B316-98A9-48EC-841E-4F9C8F33AC99}" destId="{AD81D698-3AB5-4CA7-8AA9-C41FA1B56348}" srcOrd="0" destOrd="0" presId="urn:microsoft.com/office/officeart/2005/8/layout/hList1"/>
    <dgm:cxn modelId="{697024B9-2A5A-40CA-8A58-CC658FC03D8A}" type="presOf" srcId="{415EFCD6-42F4-4C10-843C-719A4ABF1310}" destId="{6ABE786D-F529-4A79-8233-A6BC847E7349}" srcOrd="0" destOrd="0" presId="urn:microsoft.com/office/officeart/2005/8/layout/hList1"/>
    <dgm:cxn modelId="{35DAC2DF-46AE-4D7E-915C-0C7457E277DB}" srcId="{199D1862-FB32-47E2-A4D5-A89749A65080}" destId="{59241AEC-3A43-43CF-BB67-C551313D14FA}" srcOrd="0" destOrd="0" parTransId="{E954962A-C473-486D-9494-25E5C7ED0BDE}" sibTransId="{8593C28E-B7E2-4BE3-8205-76BC42B93585}"/>
    <dgm:cxn modelId="{CADEB1E4-BA3A-41B6-A945-A103F4300B31}" type="presOf" srcId="{F685FBC9-DFBE-4444-B6FA-20CD88999C18}" destId="{6B0C93DD-3FF9-45D1-929B-5A5B4978BC38}" srcOrd="0" destOrd="0" presId="urn:microsoft.com/office/officeart/2005/8/layout/hList1"/>
    <dgm:cxn modelId="{4412ECEE-C852-4CC1-9076-C3F1C69939AA}" type="presParOf" srcId="{6B0C93DD-3FF9-45D1-929B-5A5B4978BC38}" destId="{56402CCD-7446-4F34-B441-038199C368A2}" srcOrd="0" destOrd="0" presId="urn:microsoft.com/office/officeart/2005/8/layout/hList1"/>
    <dgm:cxn modelId="{3D880DCA-CFF8-4FB9-9B99-ED1FC122408B}" type="presParOf" srcId="{56402CCD-7446-4F34-B441-038199C368A2}" destId="{D38210FB-2980-4B0C-B25C-6E5B63B02A9D}" srcOrd="0" destOrd="0" presId="urn:microsoft.com/office/officeart/2005/8/layout/hList1"/>
    <dgm:cxn modelId="{E3219AD2-5F0E-49CA-B850-162DC87FB1DF}" type="presParOf" srcId="{56402CCD-7446-4F34-B441-038199C368A2}" destId="{0C5DA2CB-81A2-431E-951C-B1ECD5EAE608}" srcOrd="1" destOrd="0" presId="urn:microsoft.com/office/officeart/2005/8/layout/hList1"/>
    <dgm:cxn modelId="{7B344222-A155-47FD-8673-819248AA5D73}" type="presParOf" srcId="{6B0C93DD-3FF9-45D1-929B-5A5B4978BC38}" destId="{140B01FD-0D5C-4AE7-B472-E0A2D944FAE9}" srcOrd="1" destOrd="0" presId="urn:microsoft.com/office/officeart/2005/8/layout/hList1"/>
    <dgm:cxn modelId="{BEEA2535-C474-4BC9-A100-09F3477F3FA6}" type="presParOf" srcId="{6B0C93DD-3FF9-45D1-929B-5A5B4978BC38}" destId="{B2594533-59C6-4882-9494-CAE47A68D46C}" srcOrd="2" destOrd="0" presId="urn:microsoft.com/office/officeart/2005/8/layout/hList1"/>
    <dgm:cxn modelId="{2A5DC645-81DF-4B88-8A40-3BDAD5EBE5AE}" type="presParOf" srcId="{B2594533-59C6-4882-9494-CAE47A68D46C}" destId="{AD81D698-3AB5-4CA7-8AA9-C41FA1B56348}" srcOrd="0" destOrd="0" presId="urn:microsoft.com/office/officeart/2005/8/layout/hList1"/>
    <dgm:cxn modelId="{E77AE631-943A-448C-B9DF-BA98B84976FD}" type="presParOf" srcId="{B2594533-59C6-4882-9494-CAE47A68D46C}" destId="{4D35EC87-E2B6-4B8D-8824-008BCD7977DA}" srcOrd="1" destOrd="0" presId="urn:microsoft.com/office/officeart/2005/8/layout/hList1"/>
    <dgm:cxn modelId="{FC89E140-0144-4236-9C9D-87438086BCCE}" type="presParOf" srcId="{6B0C93DD-3FF9-45D1-929B-5A5B4978BC38}" destId="{2544326B-81AF-40F4-93A0-8100CBB4971E}" srcOrd="3" destOrd="0" presId="urn:microsoft.com/office/officeart/2005/8/layout/hList1"/>
    <dgm:cxn modelId="{8F9374FC-99FD-45DD-BAE6-FCAFB1546B6C}" type="presParOf" srcId="{6B0C93DD-3FF9-45D1-929B-5A5B4978BC38}" destId="{172580E0-474C-4F0C-9A7A-392C0F3978CA}" srcOrd="4" destOrd="0" presId="urn:microsoft.com/office/officeart/2005/8/layout/hList1"/>
    <dgm:cxn modelId="{96843C0C-DFFF-4753-A7DF-B5DF95A223FF}" type="presParOf" srcId="{172580E0-474C-4F0C-9A7A-392C0F3978CA}" destId="{3EE4167F-23F2-4E9B-87AD-08E432D88856}" srcOrd="0" destOrd="0" presId="urn:microsoft.com/office/officeart/2005/8/layout/hList1"/>
    <dgm:cxn modelId="{32458E26-CE07-401A-BE0F-386A580C7BC9}" type="presParOf" srcId="{172580E0-474C-4F0C-9A7A-392C0F3978CA}" destId="{C931258B-300C-4EAE-B6DB-6B59C2A56389}" srcOrd="1" destOrd="0" presId="urn:microsoft.com/office/officeart/2005/8/layout/hList1"/>
    <dgm:cxn modelId="{77D855BF-18BE-4803-9F99-6DDAC25DF590}" type="presParOf" srcId="{6B0C93DD-3FF9-45D1-929B-5A5B4978BC38}" destId="{0F02A01F-95C0-4650-8D83-47D55DD2791F}" srcOrd="5" destOrd="0" presId="urn:microsoft.com/office/officeart/2005/8/layout/hList1"/>
    <dgm:cxn modelId="{F4B368C8-2899-4AE9-A428-DD7BAEF6E84D}" type="presParOf" srcId="{6B0C93DD-3FF9-45D1-929B-5A5B4978BC38}" destId="{2C7A2A74-F804-4E3E-A6B2-757E18EE6D7F}" srcOrd="6" destOrd="0" presId="urn:microsoft.com/office/officeart/2005/8/layout/hList1"/>
    <dgm:cxn modelId="{7036C8D2-E9C2-4078-A7DF-6A8C39DD3BA7}" type="presParOf" srcId="{2C7A2A74-F804-4E3E-A6B2-757E18EE6D7F}" destId="{6ABE786D-F529-4A79-8233-A6BC847E7349}" srcOrd="0" destOrd="0" presId="urn:microsoft.com/office/officeart/2005/8/layout/hList1"/>
    <dgm:cxn modelId="{3C71CFE9-031F-4FA7-8893-6C2864D17B27}" type="presParOf" srcId="{2C7A2A74-F804-4E3E-A6B2-757E18EE6D7F}" destId="{8C44AB44-C75A-4EFE-A8D9-0B713C80C57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AE78CD-3BE3-497E-A2CA-7F0CE420A429}">
      <dsp:nvSpPr>
        <dsp:cNvPr id="0" name=""/>
        <dsp:cNvSpPr/>
      </dsp:nvSpPr>
      <dsp:spPr>
        <a:xfrm>
          <a:off x="0" y="1247823"/>
          <a:ext cx="11815656" cy="224124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marL="0" lvl="0" indent="0" algn="ctr" defTabSz="2489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56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หมายถึง</a:t>
          </a:r>
          <a:r>
            <a:rPr lang="en-US" sz="56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 </a:t>
          </a:r>
          <a:r>
            <a:rPr lang="th-TH" sz="5600" b="1" kern="1200" dirty="0" err="1">
              <a:latin typeface="TH SarabunPSK" panose="020B0500040200020003" pitchFamily="34" charset="-34"/>
              <a:cs typeface="TH SarabunPSK" panose="020B0500040200020003" pitchFamily="34" charset="-34"/>
            </a:rPr>
            <a:t>การทำ</a:t>
          </a:r>
          <a:r>
            <a:rPr lang="th-TH" sz="56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ความเข้าใจปัญหาเพื่อกำหนด</a:t>
          </a:r>
          <a:br>
            <a:rPr lang="en-US" sz="56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</a:br>
          <a:r>
            <a:rPr lang="th-TH" sz="56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สาระสำคัญของปัญหา และข้อมูลที่เกี่ยวข้อง</a:t>
          </a:r>
          <a:endParaRPr lang="en-US" sz="5600" kern="1200" dirty="0"/>
        </a:p>
      </dsp:txBody>
      <dsp:txXfrm>
        <a:off x="0" y="1247823"/>
        <a:ext cx="11815656" cy="224124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A62131-38D7-49E1-B95D-BEFC04E898F8}">
      <dsp:nvSpPr>
        <dsp:cNvPr id="0" name=""/>
        <dsp:cNvSpPr/>
      </dsp:nvSpPr>
      <dsp:spPr>
        <a:xfrm>
          <a:off x="0" y="1485955"/>
          <a:ext cx="2337504" cy="128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4048" tIns="137160" rIns="384048" bIns="137160" numCol="1" spcCol="1270" anchor="ctr" anchorCtr="0">
          <a:noAutofit/>
        </a:bodyPr>
        <a:lstStyle/>
        <a:p>
          <a:pPr marL="0" lvl="0" indent="0" algn="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1</a:t>
          </a:r>
        </a:p>
      </dsp:txBody>
      <dsp:txXfrm>
        <a:off x="0" y="1485955"/>
        <a:ext cx="2337504" cy="1287000"/>
      </dsp:txXfrm>
    </dsp:sp>
    <dsp:sp modelId="{482F8EC4-BCA4-431A-B239-F529E9F3A6A8}">
      <dsp:nvSpPr>
        <dsp:cNvPr id="0" name=""/>
        <dsp:cNvSpPr/>
      </dsp:nvSpPr>
      <dsp:spPr>
        <a:xfrm>
          <a:off x="2337504" y="1485955"/>
          <a:ext cx="467500" cy="12870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A60AF8-5AAD-46CC-BA98-9DC09F96EE72}">
      <dsp:nvSpPr>
        <dsp:cNvPr id="0" name=""/>
        <dsp:cNvSpPr/>
      </dsp:nvSpPr>
      <dsp:spPr>
        <a:xfrm>
          <a:off x="2992006" y="1485955"/>
          <a:ext cx="6358012" cy="12870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marL="285750" lvl="1" indent="-285750" algn="l" defTabSz="2400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h-TH" sz="54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นักเรียนจะเก็บข้อมูลอะไรบ้าง</a:t>
          </a:r>
          <a:endParaRPr lang="en-US" sz="54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2992006" y="1485955"/>
        <a:ext cx="6358012" cy="1287000"/>
      </dsp:txXfrm>
    </dsp:sp>
    <dsp:sp modelId="{6CCB51F9-52E3-4344-99C3-5DEF4908AE51}">
      <dsp:nvSpPr>
        <dsp:cNvPr id="0" name=""/>
        <dsp:cNvSpPr/>
      </dsp:nvSpPr>
      <dsp:spPr>
        <a:xfrm>
          <a:off x="0" y="3006955"/>
          <a:ext cx="2337504" cy="128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4048" tIns="137160" rIns="384048" bIns="137160" numCol="1" spcCol="1270" anchor="ctr" anchorCtr="0">
          <a:noAutofit/>
        </a:bodyPr>
        <a:lstStyle/>
        <a:p>
          <a:pPr marL="0" lvl="0" indent="0" algn="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2</a:t>
          </a:r>
        </a:p>
      </dsp:txBody>
      <dsp:txXfrm>
        <a:off x="0" y="3006955"/>
        <a:ext cx="2337504" cy="1287000"/>
      </dsp:txXfrm>
    </dsp:sp>
    <dsp:sp modelId="{DA1FFBCD-8D08-4919-989B-27498C10CB78}">
      <dsp:nvSpPr>
        <dsp:cNvPr id="0" name=""/>
        <dsp:cNvSpPr/>
      </dsp:nvSpPr>
      <dsp:spPr>
        <a:xfrm>
          <a:off x="2337504" y="3006955"/>
          <a:ext cx="467500" cy="12870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0F2098-1630-43A0-91FE-801484FF9F03}">
      <dsp:nvSpPr>
        <dsp:cNvPr id="0" name=""/>
        <dsp:cNvSpPr/>
      </dsp:nvSpPr>
      <dsp:spPr>
        <a:xfrm>
          <a:off x="2992006" y="3006955"/>
          <a:ext cx="6358012" cy="1287000"/>
        </a:xfrm>
        <a:prstGeom prst="rect">
          <a:avLst/>
        </a:prstGeom>
        <a:solidFill>
          <a:schemeClr val="accent5">
            <a:hueOff val="16352170"/>
            <a:satOff val="-35588"/>
            <a:lumOff val="-33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marL="285750" lvl="1" indent="-285750" algn="l" defTabSz="2400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h-TH" sz="54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กำหนดรหัสข้อมูลอย่างไร</a:t>
          </a:r>
          <a:endParaRPr lang="en-US" sz="54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2992006" y="3006955"/>
        <a:ext cx="6358012" cy="128700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AE78CD-3BE3-497E-A2CA-7F0CE420A429}">
      <dsp:nvSpPr>
        <dsp:cNvPr id="0" name=""/>
        <dsp:cNvSpPr/>
      </dsp:nvSpPr>
      <dsp:spPr>
        <a:xfrm>
          <a:off x="0" y="94334"/>
          <a:ext cx="12272409" cy="182304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4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หมายถึง การดำเนินการกับข้อมูลเพื่อให้ได้สารสนเทศตามวัตถุประสงค์ นำไปสู่ข้อสรุปที่สอดคล้องกับปัญหา หรือนำไปใช้ประโยชน์ได้</a:t>
          </a:r>
          <a:endParaRPr lang="en-US" sz="4800" kern="1200" dirty="0"/>
        </a:p>
      </dsp:txBody>
      <dsp:txXfrm>
        <a:off x="0" y="94334"/>
        <a:ext cx="12272409" cy="182304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3098EA-E987-4626-939A-85CC71F91459}">
      <dsp:nvSpPr>
        <dsp:cNvPr id="0" name=""/>
        <dsp:cNvSpPr/>
      </dsp:nvSpPr>
      <dsp:spPr>
        <a:xfrm>
          <a:off x="27996" y="807321"/>
          <a:ext cx="1482484" cy="156921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2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ค่าเฉลี่ย  </a:t>
          </a:r>
          <a:r>
            <a:rPr lang="en-US" sz="2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(mean)</a:t>
          </a:r>
        </a:p>
      </dsp:txBody>
      <dsp:txXfrm>
        <a:off x="27996" y="807321"/>
        <a:ext cx="1482484" cy="1569218"/>
      </dsp:txXfrm>
    </dsp:sp>
    <dsp:sp modelId="{9B20BE0A-3F84-4F1E-9654-4BD04F551957}">
      <dsp:nvSpPr>
        <dsp:cNvPr id="0" name=""/>
        <dsp:cNvSpPr/>
      </dsp:nvSpPr>
      <dsp:spPr>
        <a:xfrm>
          <a:off x="2833" y="1986029"/>
          <a:ext cx="1532811" cy="298656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h-TH" sz="2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ค่าเฉลี่ยเลขคณิตของชุดข้อมูล</a:t>
          </a:r>
          <a:endParaRPr lang="en-US" sz="28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2833" y="1986029"/>
        <a:ext cx="1532811" cy="2986560"/>
      </dsp:txXfrm>
    </dsp:sp>
    <dsp:sp modelId="{AC289DCF-9D78-4D05-9D29-D88FB3402034}">
      <dsp:nvSpPr>
        <dsp:cNvPr id="0" name=""/>
        <dsp:cNvSpPr/>
      </dsp:nvSpPr>
      <dsp:spPr>
        <a:xfrm>
          <a:off x="1811514" y="807321"/>
          <a:ext cx="1970498" cy="1569218"/>
        </a:xfrm>
        <a:prstGeom prst="rect">
          <a:avLst/>
        </a:prstGeom>
        <a:solidFill>
          <a:schemeClr val="accent5">
            <a:hueOff val="3270434"/>
            <a:satOff val="-7118"/>
            <a:lumOff val="-667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2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มัธยฐาน</a:t>
          </a:r>
          <a:r>
            <a:rPr lang="en-US" sz="2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(median)</a:t>
          </a:r>
        </a:p>
      </dsp:txBody>
      <dsp:txXfrm>
        <a:off x="1811514" y="807321"/>
        <a:ext cx="1970498" cy="1569218"/>
      </dsp:txXfrm>
    </dsp:sp>
    <dsp:sp modelId="{EA25E3FE-F00B-4A5C-BB5A-567A4C7E5C7C}">
      <dsp:nvSpPr>
        <dsp:cNvPr id="0" name=""/>
        <dsp:cNvSpPr/>
      </dsp:nvSpPr>
      <dsp:spPr>
        <a:xfrm>
          <a:off x="1811514" y="1986029"/>
          <a:ext cx="1970498" cy="2986560"/>
        </a:xfrm>
        <a:prstGeom prst="rect">
          <a:avLst/>
        </a:prstGeom>
        <a:solidFill>
          <a:schemeClr val="accent5">
            <a:tint val="40000"/>
            <a:alpha val="90000"/>
            <a:hueOff val="3192823"/>
            <a:satOff val="-4087"/>
            <a:lumOff val="-44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h-TH" sz="2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ค่าที่อยู่ตรงกึ่งกลางของชุดข้อมูล  ซึ่งแบ่งข้อมูลออกเป็น </a:t>
          </a:r>
          <a:r>
            <a:rPr lang="en-US" sz="2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2 </a:t>
          </a:r>
          <a:r>
            <a:rPr lang="th-TH" sz="2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ส่วนเท่ากัน</a:t>
          </a:r>
          <a:endParaRPr lang="en-US" sz="28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1811514" y="1986029"/>
        <a:ext cx="1970498" cy="2986560"/>
      </dsp:txXfrm>
    </dsp:sp>
    <dsp:sp modelId="{6BC89DCC-1EAD-40EE-BA53-CD78D087B4EB}">
      <dsp:nvSpPr>
        <dsp:cNvPr id="0" name=""/>
        <dsp:cNvSpPr/>
      </dsp:nvSpPr>
      <dsp:spPr>
        <a:xfrm>
          <a:off x="4057882" y="807321"/>
          <a:ext cx="1970498" cy="1569218"/>
        </a:xfrm>
        <a:prstGeom prst="rect">
          <a:avLst/>
        </a:prstGeom>
        <a:solidFill>
          <a:schemeClr val="accent5">
            <a:hueOff val="6540868"/>
            <a:satOff val="-14235"/>
            <a:lumOff val="-1335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2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ฐานนิยม</a:t>
          </a:r>
          <a:r>
            <a:rPr lang="en-US" sz="2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(mode)</a:t>
          </a:r>
        </a:p>
      </dsp:txBody>
      <dsp:txXfrm>
        <a:off x="4057882" y="807321"/>
        <a:ext cx="1970498" cy="1569218"/>
      </dsp:txXfrm>
    </dsp:sp>
    <dsp:sp modelId="{18932168-D79B-494A-9D24-4BA35EEDA2D8}">
      <dsp:nvSpPr>
        <dsp:cNvPr id="0" name=""/>
        <dsp:cNvSpPr/>
      </dsp:nvSpPr>
      <dsp:spPr>
        <a:xfrm>
          <a:off x="4057882" y="1986029"/>
          <a:ext cx="1970498" cy="2986560"/>
        </a:xfrm>
        <a:prstGeom prst="rect">
          <a:avLst/>
        </a:prstGeom>
        <a:solidFill>
          <a:schemeClr val="accent5">
            <a:tint val="40000"/>
            <a:alpha val="90000"/>
            <a:hueOff val="6385646"/>
            <a:satOff val="-8173"/>
            <a:lumOff val="-89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h-TH" sz="2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ค่าที่มีความถี่สูงสุดของชุดข้อมูล</a:t>
          </a:r>
          <a:endParaRPr lang="en-US" sz="28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4057882" y="1986029"/>
        <a:ext cx="1970498" cy="2986560"/>
      </dsp:txXfrm>
    </dsp:sp>
    <dsp:sp modelId="{D75F1011-FE4F-4E7C-8B38-70C22E6D6D87}">
      <dsp:nvSpPr>
        <dsp:cNvPr id="0" name=""/>
        <dsp:cNvSpPr/>
      </dsp:nvSpPr>
      <dsp:spPr>
        <a:xfrm>
          <a:off x="6304250" y="807321"/>
          <a:ext cx="1970498" cy="1569218"/>
        </a:xfrm>
        <a:prstGeom prst="rect">
          <a:avLst/>
        </a:prstGeom>
        <a:solidFill>
          <a:schemeClr val="accent5">
            <a:hueOff val="9811302"/>
            <a:satOff val="-21353"/>
            <a:lumOff val="-2002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2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ร้อยละ</a:t>
          </a:r>
          <a:r>
            <a:rPr lang="en-US" sz="2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(percentage)</a:t>
          </a:r>
        </a:p>
      </dsp:txBody>
      <dsp:txXfrm>
        <a:off x="6304250" y="807321"/>
        <a:ext cx="1970498" cy="1569218"/>
      </dsp:txXfrm>
    </dsp:sp>
    <dsp:sp modelId="{87997363-A6DA-488F-A9F3-F7334780F661}">
      <dsp:nvSpPr>
        <dsp:cNvPr id="0" name=""/>
        <dsp:cNvSpPr/>
      </dsp:nvSpPr>
      <dsp:spPr>
        <a:xfrm>
          <a:off x="6304250" y="1986029"/>
          <a:ext cx="1970498" cy="2986560"/>
        </a:xfrm>
        <a:prstGeom prst="rect">
          <a:avLst/>
        </a:prstGeom>
        <a:solidFill>
          <a:schemeClr val="accent5">
            <a:tint val="40000"/>
            <a:alpha val="90000"/>
            <a:hueOff val="9578469"/>
            <a:satOff val="-12260"/>
            <a:lumOff val="-134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h-TH" sz="2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ค่าของข้อมูลเมื่อคิดเป็นสัดส่วนจากทั้งหมด</a:t>
          </a:r>
          <a:endParaRPr lang="en-US" sz="28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6304250" y="1986029"/>
        <a:ext cx="1970498" cy="2986560"/>
      </dsp:txXfrm>
    </dsp:sp>
    <dsp:sp modelId="{7887963B-57B3-4EF9-A730-6BDC912B1CC4}">
      <dsp:nvSpPr>
        <dsp:cNvPr id="0" name=""/>
        <dsp:cNvSpPr/>
      </dsp:nvSpPr>
      <dsp:spPr>
        <a:xfrm>
          <a:off x="8593201" y="807321"/>
          <a:ext cx="1745940" cy="1569218"/>
        </a:xfrm>
        <a:prstGeom prst="rect">
          <a:avLst/>
        </a:prstGeom>
        <a:solidFill>
          <a:schemeClr val="accent5">
            <a:hueOff val="13081736"/>
            <a:satOff val="-28470"/>
            <a:lumOff val="-2670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2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ความถี่ </a:t>
          </a:r>
          <a:r>
            <a:rPr lang="en-US" sz="2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(frequency)</a:t>
          </a:r>
        </a:p>
      </dsp:txBody>
      <dsp:txXfrm>
        <a:off x="8593201" y="807321"/>
        <a:ext cx="1745940" cy="1569218"/>
      </dsp:txXfrm>
    </dsp:sp>
    <dsp:sp modelId="{DF5335EB-1EED-4958-BF87-4998E56DED41}">
      <dsp:nvSpPr>
        <dsp:cNvPr id="0" name=""/>
        <dsp:cNvSpPr/>
      </dsp:nvSpPr>
      <dsp:spPr>
        <a:xfrm>
          <a:off x="8550619" y="1986029"/>
          <a:ext cx="1831105" cy="2986560"/>
        </a:xfrm>
        <a:prstGeom prst="rect">
          <a:avLst/>
        </a:prstGeom>
        <a:solidFill>
          <a:schemeClr val="accent5">
            <a:tint val="40000"/>
            <a:alpha val="90000"/>
            <a:hueOff val="12771292"/>
            <a:satOff val="-16346"/>
            <a:lumOff val="-179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h-TH" sz="2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จำนวนซ้ำของแต่ละข้อมูลในชุดข้อมูล</a:t>
          </a:r>
          <a:endParaRPr lang="en-US" sz="28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8550619" y="1986029"/>
        <a:ext cx="1831105" cy="2986560"/>
      </dsp:txXfrm>
    </dsp:sp>
    <dsp:sp modelId="{F6F1CA6C-4A4B-4E04-96F2-B9FE99667A4E}">
      <dsp:nvSpPr>
        <dsp:cNvPr id="0" name=""/>
        <dsp:cNvSpPr/>
      </dsp:nvSpPr>
      <dsp:spPr>
        <a:xfrm>
          <a:off x="10657594" y="807321"/>
          <a:ext cx="1970498" cy="1569218"/>
        </a:xfrm>
        <a:prstGeom prst="rect">
          <a:avLst/>
        </a:prstGeom>
        <a:solidFill>
          <a:schemeClr val="accent5">
            <a:hueOff val="16352170"/>
            <a:satOff val="-35588"/>
            <a:lumOff val="-3337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2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พิสัย      </a:t>
          </a:r>
          <a:r>
            <a:rPr lang="en-US" sz="2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(range)</a:t>
          </a:r>
        </a:p>
      </dsp:txBody>
      <dsp:txXfrm>
        <a:off x="10657594" y="807321"/>
        <a:ext cx="1970498" cy="1569218"/>
      </dsp:txXfrm>
    </dsp:sp>
    <dsp:sp modelId="{34F9CC50-4882-4ED7-B5C2-2186D940CDEA}">
      <dsp:nvSpPr>
        <dsp:cNvPr id="0" name=""/>
        <dsp:cNvSpPr/>
      </dsp:nvSpPr>
      <dsp:spPr>
        <a:xfrm>
          <a:off x="10657594" y="1986029"/>
          <a:ext cx="1970498" cy="2986560"/>
        </a:xfrm>
        <a:prstGeom prst="rect">
          <a:avLst/>
        </a:prstGeom>
        <a:solidFill>
          <a:schemeClr val="accent5">
            <a:tint val="40000"/>
            <a:alpha val="90000"/>
            <a:hueOff val="15964114"/>
            <a:satOff val="-20433"/>
            <a:lumOff val="-224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h-TH" sz="2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ความแตกต่างระหว่างค่าขอบเขตบนและค่าขอบเขตล่าง</a:t>
          </a:r>
          <a:endParaRPr lang="en-US" sz="28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10657594" y="1986029"/>
        <a:ext cx="1970498" cy="298656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A7A20F-5366-445E-A087-9976F657CAD4}">
      <dsp:nvSpPr>
        <dsp:cNvPr id="0" name=""/>
        <dsp:cNvSpPr/>
      </dsp:nvSpPr>
      <dsp:spPr>
        <a:xfrm>
          <a:off x="459931" y="5987879"/>
          <a:ext cx="10868729" cy="0"/>
        </a:xfrm>
        <a:prstGeom prst="line">
          <a:avLst/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C48D64-2898-4F80-90A4-9EBABA82FA44}">
      <dsp:nvSpPr>
        <dsp:cNvPr id="0" name=""/>
        <dsp:cNvSpPr/>
      </dsp:nvSpPr>
      <dsp:spPr>
        <a:xfrm>
          <a:off x="459931" y="4093309"/>
          <a:ext cx="10868729" cy="0"/>
        </a:xfrm>
        <a:prstGeom prst="line">
          <a:avLst/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AB2101-D89A-4E54-8067-2DE840011C1D}">
      <dsp:nvSpPr>
        <dsp:cNvPr id="0" name=""/>
        <dsp:cNvSpPr/>
      </dsp:nvSpPr>
      <dsp:spPr>
        <a:xfrm>
          <a:off x="459931" y="2114499"/>
          <a:ext cx="10868729" cy="0"/>
        </a:xfrm>
        <a:prstGeom prst="line">
          <a:avLst/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1DFA9C-4879-4469-8D11-47823BB8F6C5}">
      <dsp:nvSpPr>
        <dsp:cNvPr id="0" name=""/>
        <dsp:cNvSpPr/>
      </dsp:nvSpPr>
      <dsp:spPr>
        <a:xfrm>
          <a:off x="4623127" y="123132"/>
          <a:ext cx="6065683" cy="179331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2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เช่น ต้องการรู้จำนวนเงินที่นักเรียนได้รับในแต่ละวัน โดยสุ่มตัวอย่างจากนักเรียนบางส่วน เพื่อนำไปอนุมานเป็นข้อมูลของนักเรียนทั้งโรงเรียน</a:t>
          </a:r>
          <a:endParaRPr lang="en-US" sz="32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4623127" y="123132"/>
        <a:ext cx="6065683" cy="1793310"/>
      </dsp:txXfrm>
    </dsp:sp>
    <dsp:sp modelId="{689C8754-BB3A-45FE-830D-D8F89AB39E4E}">
      <dsp:nvSpPr>
        <dsp:cNvPr id="0" name=""/>
        <dsp:cNvSpPr/>
      </dsp:nvSpPr>
      <dsp:spPr>
        <a:xfrm>
          <a:off x="-459931" y="518115"/>
          <a:ext cx="4665595" cy="1135890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6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การวิเคราะห์ข้อมูลเชิงอนุมาน</a:t>
          </a:r>
          <a:r>
            <a:rPr lang="en-US" sz="36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(inferential analysis)</a:t>
          </a:r>
        </a:p>
      </dsp:txBody>
      <dsp:txXfrm>
        <a:off x="-404471" y="573575"/>
        <a:ext cx="4554675" cy="1080430"/>
      </dsp:txXfrm>
    </dsp:sp>
    <dsp:sp modelId="{4E4AD622-FB90-43BB-8F2B-1ABE94A6C599}">
      <dsp:nvSpPr>
        <dsp:cNvPr id="0" name=""/>
        <dsp:cNvSpPr/>
      </dsp:nvSpPr>
      <dsp:spPr>
        <a:xfrm>
          <a:off x="4651639" y="1907947"/>
          <a:ext cx="5599599" cy="1695052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2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เช่น วิเคราะห์พฤติกรรมการซื้อสินค้าเพื่อแนะนำสินค้าที่คาดว่าลูกค้าจะซื้อ </a:t>
          </a:r>
          <a:endParaRPr lang="en-US" sz="32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4651639" y="1907947"/>
        <a:ext cx="5599599" cy="1695052"/>
      </dsp:txXfrm>
    </dsp:sp>
    <dsp:sp modelId="{E0F3539C-A54C-490B-95AC-36F8F0397676}">
      <dsp:nvSpPr>
        <dsp:cNvPr id="0" name=""/>
        <dsp:cNvSpPr/>
      </dsp:nvSpPr>
      <dsp:spPr>
        <a:xfrm>
          <a:off x="-459931" y="2496924"/>
          <a:ext cx="4665595" cy="1135890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hueOff val="-2074939"/>
            <a:satOff val="3569"/>
            <a:lumOff val="8039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6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การวิเคราะห์เชิงทำนาย</a:t>
          </a:r>
          <a:r>
            <a:rPr lang="en-US" sz="36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                     (predictive analysis)</a:t>
          </a:r>
        </a:p>
      </dsp:txBody>
      <dsp:txXfrm>
        <a:off x="-404471" y="2552384"/>
        <a:ext cx="4554675" cy="1080430"/>
      </dsp:txXfrm>
    </dsp:sp>
    <dsp:sp modelId="{69439A90-0E61-43B4-877A-4815262BF857}">
      <dsp:nvSpPr>
        <dsp:cNvPr id="0" name=""/>
        <dsp:cNvSpPr/>
      </dsp:nvSpPr>
      <dsp:spPr>
        <a:xfrm>
          <a:off x="4662457" y="4272031"/>
          <a:ext cx="5858820" cy="1526574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2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เช่น เพื่อวิเคราะห์ข้อมูลขนาดใหญ่ และหลากหลายรูปแบบเพื่อนำมาใช้ออกแบบให้คอมพิวเตอร์สามารถช่วยในการตัดสินใจ</a:t>
          </a:r>
          <a:endParaRPr lang="en-US" sz="32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4662457" y="4272031"/>
        <a:ext cx="5858820" cy="1526574"/>
      </dsp:txXfrm>
    </dsp:sp>
    <dsp:sp modelId="{B64688BD-B035-49E6-9093-A67B182D1775}">
      <dsp:nvSpPr>
        <dsp:cNvPr id="0" name=""/>
        <dsp:cNvSpPr/>
      </dsp:nvSpPr>
      <dsp:spPr>
        <a:xfrm>
          <a:off x="-459931" y="4391495"/>
          <a:ext cx="4665595" cy="1135890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hueOff val="-4149878"/>
            <a:satOff val="7138"/>
            <a:lumOff val="16079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6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การวิเคราะห์เชิงปัญญา</a:t>
          </a:r>
          <a:r>
            <a:rPr lang="en-US" sz="36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                    (cognitive analysis)</a:t>
          </a:r>
        </a:p>
      </dsp:txBody>
      <dsp:txXfrm>
        <a:off x="-404471" y="4446955"/>
        <a:ext cx="4554675" cy="108043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AE78CD-3BE3-497E-A2CA-7F0CE420A429}">
      <dsp:nvSpPr>
        <dsp:cNvPr id="0" name=""/>
        <dsp:cNvSpPr/>
      </dsp:nvSpPr>
      <dsp:spPr>
        <a:xfrm>
          <a:off x="0" y="190076"/>
          <a:ext cx="10927522" cy="162326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4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หมายถึง การนำเสนอข้อสรุปจากการประมวลผลในรูปแบบที่สื่อความหมายอย่างชัดเจน</a:t>
          </a:r>
          <a:endParaRPr lang="en-US" sz="4800" kern="1200" dirty="0"/>
        </a:p>
      </dsp:txBody>
      <dsp:txXfrm>
        <a:off x="0" y="190076"/>
        <a:ext cx="10927522" cy="1623261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FD8F9B-3761-4B63-8DAC-6AC46930E880}">
      <dsp:nvSpPr>
        <dsp:cNvPr id="0" name=""/>
        <dsp:cNvSpPr/>
      </dsp:nvSpPr>
      <dsp:spPr>
        <a:xfrm>
          <a:off x="-6533161" y="-999544"/>
          <a:ext cx="7779000" cy="7779000"/>
        </a:xfrm>
        <a:prstGeom prst="blockArc">
          <a:avLst>
            <a:gd name="adj1" fmla="val 18900000"/>
            <a:gd name="adj2" fmla="val 2700000"/>
            <a:gd name="adj3" fmla="val 278"/>
          </a:avLst>
        </a:pr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15EF1A-492D-4C24-A0D1-1A9512919589}">
      <dsp:nvSpPr>
        <dsp:cNvPr id="0" name=""/>
        <dsp:cNvSpPr/>
      </dsp:nvSpPr>
      <dsp:spPr>
        <a:xfrm>
          <a:off x="802251" y="577991"/>
          <a:ext cx="8708726" cy="115598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7561" tIns="111760" rIns="111760" bIns="11176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4400" b="1" i="0" u="none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สัดส่วนของเพศชายและเพศหญิง</a:t>
          </a:r>
          <a:endParaRPr lang="en-US" sz="44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802251" y="577991"/>
        <a:ext cx="8708726" cy="1155982"/>
      </dsp:txXfrm>
    </dsp:sp>
    <dsp:sp modelId="{ACE35677-1045-4943-B0A8-75D05E713E8D}">
      <dsp:nvSpPr>
        <dsp:cNvPr id="0" name=""/>
        <dsp:cNvSpPr/>
      </dsp:nvSpPr>
      <dsp:spPr>
        <a:xfrm>
          <a:off x="79762" y="433493"/>
          <a:ext cx="1444977" cy="144497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B8BEFB-7202-498D-A653-BFAB18C1E1C9}">
      <dsp:nvSpPr>
        <dsp:cNvPr id="0" name=""/>
        <dsp:cNvSpPr/>
      </dsp:nvSpPr>
      <dsp:spPr>
        <a:xfrm>
          <a:off x="1222451" y="2311964"/>
          <a:ext cx="8288527" cy="1155982"/>
        </a:xfrm>
        <a:prstGeom prst="rect">
          <a:avLst/>
        </a:prstGeom>
        <a:solidFill>
          <a:schemeClr val="accent5">
            <a:hueOff val="8176085"/>
            <a:satOff val="-17794"/>
            <a:lumOff val="-1668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7561" tIns="91440" rIns="91440" bIns="9144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600" b="1" i="0" u="none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ความสัมพันธ์ของอายุ (ปี) และค่าน้ำหนักเฉลี่ยจำแนกตามอายุ (กิโลกรัม)</a:t>
          </a:r>
          <a:endParaRPr lang="en-US" sz="36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1222451" y="2311964"/>
        <a:ext cx="8288527" cy="1155982"/>
      </dsp:txXfrm>
    </dsp:sp>
    <dsp:sp modelId="{B08EF76F-BC9E-4143-BA54-5D8C13A0F64C}">
      <dsp:nvSpPr>
        <dsp:cNvPr id="0" name=""/>
        <dsp:cNvSpPr/>
      </dsp:nvSpPr>
      <dsp:spPr>
        <a:xfrm>
          <a:off x="499962" y="2167466"/>
          <a:ext cx="1444977" cy="144497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A96F8E-28D1-4346-807A-DC718B074AC5}">
      <dsp:nvSpPr>
        <dsp:cNvPr id="0" name=""/>
        <dsp:cNvSpPr/>
      </dsp:nvSpPr>
      <dsp:spPr>
        <a:xfrm>
          <a:off x="802251" y="4045937"/>
          <a:ext cx="8708726" cy="1155982"/>
        </a:xfrm>
        <a:prstGeom prst="rect">
          <a:avLst/>
        </a:prstGeom>
        <a:solidFill>
          <a:schemeClr val="accent5">
            <a:hueOff val="16352170"/>
            <a:satOff val="-35588"/>
            <a:lumOff val="-3337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7561" tIns="101600" rIns="101600" bIns="1016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4000" b="1" i="0" u="none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ความสัมพันธ์ของเพศและเกรดเฉลี่ยจำแนกตามเพศ</a:t>
          </a:r>
          <a:endParaRPr lang="en-US" sz="40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802251" y="4045937"/>
        <a:ext cx="8708726" cy="1155982"/>
      </dsp:txXfrm>
    </dsp:sp>
    <dsp:sp modelId="{1A3D03A9-E5C1-42BE-A04F-C48739650DB0}">
      <dsp:nvSpPr>
        <dsp:cNvPr id="0" name=""/>
        <dsp:cNvSpPr/>
      </dsp:nvSpPr>
      <dsp:spPr>
        <a:xfrm>
          <a:off x="79762" y="3901439"/>
          <a:ext cx="1444977" cy="144497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B1B38D-71C4-4738-97E9-3EA5E87FFCFB}">
      <dsp:nvSpPr>
        <dsp:cNvPr id="0" name=""/>
        <dsp:cNvSpPr/>
      </dsp:nvSpPr>
      <dsp:spPr>
        <a:xfrm>
          <a:off x="1058" y="207080"/>
          <a:ext cx="4127500" cy="24765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1. </a:t>
          </a:r>
          <a:r>
            <a:rPr lang="th-TH" sz="3600" b="1" kern="1200" dirty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ข้อมูลที่ได้จากการเก็บรวบรวมสามารถนำมาประมวลได้ทันทีหรือไม่ ถ้าไม่ต้องมีกระบวนการอย่างไร</a:t>
          </a:r>
          <a:endParaRPr lang="en-US" sz="3600" b="1" kern="1200" dirty="0">
            <a:solidFill>
              <a:schemeClr val="bg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1058" y="207080"/>
        <a:ext cx="4127500" cy="2476500"/>
      </dsp:txXfrm>
    </dsp:sp>
    <dsp:sp modelId="{655DA947-1837-4675-BB26-347F017E0977}">
      <dsp:nvSpPr>
        <dsp:cNvPr id="0" name=""/>
        <dsp:cNvSpPr/>
      </dsp:nvSpPr>
      <dsp:spPr>
        <a:xfrm>
          <a:off x="4541308" y="207080"/>
          <a:ext cx="4127500" cy="24765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2. </a:t>
          </a:r>
          <a:r>
            <a:rPr lang="th-TH" sz="3600" b="1" kern="1200" dirty="0" err="1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การทำ</a:t>
          </a:r>
          <a:r>
            <a:rPr lang="th-TH" sz="3600" b="1" kern="1200" dirty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ความสะอาดข้อมูลมีประโยชน์ต่อการประมวลผลอย่างไร</a:t>
          </a:r>
          <a:endParaRPr lang="en-US" sz="3600" b="1" kern="1200" dirty="0">
            <a:solidFill>
              <a:schemeClr val="bg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4541308" y="207080"/>
        <a:ext cx="4127500" cy="2476500"/>
      </dsp:txXfrm>
    </dsp:sp>
    <dsp:sp modelId="{2F8DB4AB-949E-4B7D-9599-59F3B507FBA5}">
      <dsp:nvSpPr>
        <dsp:cNvPr id="0" name=""/>
        <dsp:cNvSpPr/>
      </dsp:nvSpPr>
      <dsp:spPr>
        <a:xfrm>
          <a:off x="1058" y="3096330"/>
          <a:ext cx="4127500" cy="24765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3. </a:t>
          </a:r>
          <a:r>
            <a:rPr lang="th-TH" sz="3600" b="1" kern="1200" dirty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ทำไมจึงต้องกำหนดรหัสแทนข้อมูลก่อนการประมวลผล</a:t>
          </a:r>
          <a:endParaRPr lang="en-US" sz="3600" b="1" kern="1200" dirty="0">
            <a:solidFill>
              <a:schemeClr val="bg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1058" y="3096330"/>
        <a:ext cx="4127500" cy="2476500"/>
      </dsp:txXfrm>
    </dsp:sp>
    <dsp:sp modelId="{3B88098C-149F-47AC-9499-F9B461E7BBA6}">
      <dsp:nvSpPr>
        <dsp:cNvPr id="0" name=""/>
        <dsp:cNvSpPr/>
      </dsp:nvSpPr>
      <dsp:spPr>
        <a:xfrm>
          <a:off x="4541308" y="3096330"/>
          <a:ext cx="4127500" cy="24765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4. </a:t>
          </a:r>
          <a:r>
            <a:rPr lang="th-TH" sz="3600" b="1" kern="1200" dirty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กระบวนการในการได้มาซึ่งสารสนเทศและการนำเสนอข้อมูลให้น่าสนใจมีอะไรบ้าง</a:t>
          </a:r>
          <a:endParaRPr lang="en-US" sz="3600" b="1" kern="1200" dirty="0">
            <a:solidFill>
              <a:schemeClr val="bg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4541308" y="3096330"/>
        <a:ext cx="4127500" cy="2476500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829437-6171-43EF-9080-991C8D301987}">
      <dsp:nvSpPr>
        <dsp:cNvPr id="0" name=""/>
        <dsp:cNvSpPr/>
      </dsp:nvSpPr>
      <dsp:spPr>
        <a:xfrm>
          <a:off x="454091" y="5286"/>
          <a:ext cx="3795799" cy="70184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40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rPr>
            <a:t>การนิยามปัญหา</a:t>
          </a:r>
          <a:endParaRPr lang="en-US" sz="40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474647" y="25842"/>
        <a:ext cx="3754687" cy="660737"/>
      </dsp:txXfrm>
    </dsp:sp>
    <dsp:sp modelId="{4F165340-EF6F-4C38-B260-86213885F010}">
      <dsp:nvSpPr>
        <dsp:cNvPr id="0" name=""/>
        <dsp:cNvSpPr/>
      </dsp:nvSpPr>
      <dsp:spPr>
        <a:xfrm rot="5400000">
          <a:off x="2220394" y="724682"/>
          <a:ext cx="263193" cy="3158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0" kern="1200"/>
        </a:p>
      </dsp:txBody>
      <dsp:txXfrm rot="-5400000">
        <a:off x="2257241" y="751001"/>
        <a:ext cx="189500" cy="184235"/>
      </dsp:txXfrm>
    </dsp:sp>
    <dsp:sp modelId="{074DFD36-F96C-4D13-8E52-4F37FB613FEB}">
      <dsp:nvSpPr>
        <dsp:cNvPr id="0" name=""/>
        <dsp:cNvSpPr/>
      </dsp:nvSpPr>
      <dsp:spPr>
        <a:xfrm>
          <a:off x="454091" y="1058061"/>
          <a:ext cx="3795799" cy="701849"/>
        </a:xfrm>
        <a:prstGeom prst="roundRect">
          <a:avLst>
            <a:gd name="adj" fmla="val 10000"/>
          </a:avLst>
        </a:prstGeom>
        <a:solidFill>
          <a:schemeClr val="accent5">
            <a:hueOff val="3270434"/>
            <a:satOff val="-7118"/>
            <a:lumOff val="-667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40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rPr>
            <a:t>การวิเคราะห์ปัญหา</a:t>
          </a:r>
          <a:endParaRPr lang="en-US" sz="40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474647" y="1078617"/>
        <a:ext cx="3754687" cy="660737"/>
      </dsp:txXfrm>
    </dsp:sp>
    <dsp:sp modelId="{CDD5094E-05E1-4B92-91EC-87DC1A65BAAA}">
      <dsp:nvSpPr>
        <dsp:cNvPr id="0" name=""/>
        <dsp:cNvSpPr/>
      </dsp:nvSpPr>
      <dsp:spPr>
        <a:xfrm rot="5400000">
          <a:off x="2220394" y="1777457"/>
          <a:ext cx="263193" cy="3158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4088042"/>
            <a:satOff val="-8897"/>
            <a:lumOff val="-83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0" kern="1200"/>
        </a:p>
      </dsp:txBody>
      <dsp:txXfrm rot="-5400000">
        <a:off x="2257241" y="1803776"/>
        <a:ext cx="189500" cy="184235"/>
      </dsp:txXfrm>
    </dsp:sp>
    <dsp:sp modelId="{C5362E7F-E12B-4EC9-9559-540D89ACD73E}">
      <dsp:nvSpPr>
        <dsp:cNvPr id="0" name=""/>
        <dsp:cNvSpPr/>
      </dsp:nvSpPr>
      <dsp:spPr>
        <a:xfrm>
          <a:off x="454091" y="2110835"/>
          <a:ext cx="3795799" cy="701849"/>
        </a:xfrm>
        <a:prstGeom prst="roundRect">
          <a:avLst>
            <a:gd name="adj" fmla="val 10000"/>
          </a:avLst>
        </a:prstGeom>
        <a:solidFill>
          <a:schemeClr val="accent5">
            <a:hueOff val="6540868"/>
            <a:satOff val="-14235"/>
            <a:lumOff val="-133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40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rPr>
            <a:t>การรวบรวมข้อมูล</a:t>
          </a:r>
          <a:endParaRPr lang="en-US" sz="40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474647" y="2131391"/>
        <a:ext cx="3754687" cy="660737"/>
      </dsp:txXfrm>
    </dsp:sp>
    <dsp:sp modelId="{41161C33-62A6-4520-B797-1C0D48A960C1}">
      <dsp:nvSpPr>
        <dsp:cNvPr id="0" name=""/>
        <dsp:cNvSpPr/>
      </dsp:nvSpPr>
      <dsp:spPr>
        <a:xfrm rot="5400000">
          <a:off x="2220394" y="2830231"/>
          <a:ext cx="263193" cy="3158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8176085"/>
            <a:satOff val="-17794"/>
            <a:lumOff val="-166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0" kern="1200"/>
        </a:p>
      </dsp:txBody>
      <dsp:txXfrm rot="-5400000">
        <a:off x="2257241" y="2856550"/>
        <a:ext cx="189500" cy="184235"/>
      </dsp:txXfrm>
    </dsp:sp>
    <dsp:sp modelId="{AC9F5902-3D17-44E6-927A-13D930C6F627}">
      <dsp:nvSpPr>
        <dsp:cNvPr id="0" name=""/>
        <dsp:cNvSpPr/>
      </dsp:nvSpPr>
      <dsp:spPr>
        <a:xfrm>
          <a:off x="454091" y="3163610"/>
          <a:ext cx="3795799" cy="701849"/>
        </a:xfrm>
        <a:prstGeom prst="roundRect">
          <a:avLst>
            <a:gd name="adj" fmla="val 10000"/>
          </a:avLst>
        </a:prstGeom>
        <a:solidFill>
          <a:schemeClr val="accent5">
            <a:hueOff val="9811302"/>
            <a:satOff val="-21353"/>
            <a:lumOff val="-2002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40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rPr>
            <a:t>การเตรียมข้อมูล</a:t>
          </a:r>
          <a:endParaRPr lang="en-US" sz="40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474647" y="3184166"/>
        <a:ext cx="3754687" cy="660737"/>
      </dsp:txXfrm>
    </dsp:sp>
    <dsp:sp modelId="{351A0EEA-73C4-4607-A55F-1E2501237505}">
      <dsp:nvSpPr>
        <dsp:cNvPr id="0" name=""/>
        <dsp:cNvSpPr/>
      </dsp:nvSpPr>
      <dsp:spPr>
        <a:xfrm rot="5400000">
          <a:off x="2220394" y="3883006"/>
          <a:ext cx="263193" cy="3158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2264128"/>
            <a:satOff val="-26691"/>
            <a:lumOff val="-250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0" kern="1200"/>
        </a:p>
      </dsp:txBody>
      <dsp:txXfrm rot="-5400000">
        <a:off x="2257241" y="3909325"/>
        <a:ext cx="189500" cy="184235"/>
      </dsp:txXfrm>
    </dsp:sp>
    <dsp:sp modelId="{1E23D489-3176-4427-8331-E54CC1FA932F}">
      <dsp:nvSpPr>
        <dsp:cNvPr id="0" name=""/>
        <dsp:cNvSpPr/>
      </dsp:nvSpPr>
      <dsp:spPr>
        <a:xfrm>
          <a:off x="454091" y="4216384"/>
          <a:ext cx="3795799" cy="701849"/>
        </a:xfrm>
        <a:prstGeom prst="roundRect">
          <a:avLst>
            <a:gd name="adj" fmla="val 10000"/>
          </a:avLst>
        </a:prstGeom>
        <a:solidFill>
          <a:schemeClr val="accent5">
            <a:hueOff val="13081736"/>
            <a:satOff val="-28470"/>
            <a:lumOff val="-267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40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rPr>
            <a:t>การประมวลผลข้อมูล</a:t>
          </a:r>
          <a:endParaRPr lang="en-US" sz="40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474647" y="4236940"/>
        <a:ext cx="3754687" cy="660737"/>
      </dsp:txXfrm>
    </dsp:sp>
    <dsp:sp modelId="{F9CD8676-295C-4F33-ACFA-F4047170F016}">
      <dsp:nvSpPr>
        <dsp:cNvPr id="0" name=""/>
        <dsp:cNvSpPr/>
      </dsp:nvSpPr>
      <dsp:spPr>
        <a:xfrm rot="5400000">
          <a:off x="2220394" y="4935780"/>
          <a:ext cx="263193" cy="3158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6352170"/>
            <a:satOff val="-35588"/>
            <a:lumOff val="-333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4000" kern="1200"/>
        </a:p>
      </dsp:txBody>
      <dsp:txXfrm rot="-5400000">
        <a:off x="2257241" y="4962099"/>
        <a:ext cx="189500" cy="184235"/>
      </dsp:txXfrm>
    </dsp:sp>
    <dsp:sp modelId="{5D6A1A9D-FB02-4E57-A258-9FA659D9D8CF}">
      <dsp:nvSpPr>
        <dsp:cNvPr id="0" name=""/>
        <dsp:cNvSpPr/>
      </dsp:nvSpPr>
      <dsp:spPr>
        <a:xfrm>
          <a:off x="454091" y="5269159"/>
          <a:ext cx="3795799" cy="701849"/>
        </a:xfrm>
        <a:prstGeom prst="roundRect">
          <a:avLst>
            <a:gd name="adj" fmla="val 10000"/>
          </a:avLst>
        </a:prstGeom>
        <a:solidFill>
          <a:schemeClr val="accent5">
            <a:hueOff val="16352170"/>
            <a:satOff val="-35588"/>
            <a:lumOff val="-3337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40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rPr>
            <a:t>การนำเสนอข้อมูล</a:t>
          </a:r>
          <a:endParaRPr lang="en-US" sz="40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474647" y="5289715"/>
        <a:ext cx="3754687" cy="660737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04DCEB-DFE9-460D-9E86-8C0822E5B885}">
      <dsp:nvSpPr>
        <dsp:cNvPr id="0" name=""/>
        <dsp:cNvSpPr/>
      </dsp:nvSpPr>
      <dsp:spPr>
        <a:xfrm>
          <a:off x="20256" y="0"/>
          <a:ext cx="6936853" cy="141728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สามารถนำข้อมูลเหล่านี้ไปใช้ตอบคำถามในเรื่องใด </a:t>
          </a:r>
          <a:endParaRPr lang="en-US" sz="3800" kern="1200" dirty="0"/>
        </a:p>
      </dsp:txBody>
      <dsp:txXfrm>
        <a:off x="20256" y="0"/>
        <a:ext cx="6936853" cy="1417289"/>
      </dsp:txXfrm>
    </dsp:sp>
    <dsp:sp modelId="{8FB751F1-63C0-4EFE-A14B-AB04D28EDCF3}">
      <dsp:nvSpPr>
        <dsp:cNvPr id="0" name=""/>
        <dsp:cNvSpPr/>
      </dsp:nvSpPr>
      <dsp:spPr>
        <a:xfrm>
          <a:off x="0" y="1631673"/>
          <a:ext cx="6944278" cy="1386348"/>
        </a:xfrm>
        <a:prstGeom prst="rect">
          <a:avLst/>
        </a:prstGeom>
        <a:solidFill>
          <a:schemeClr val="accent5">
            <a:hueOff val="16352170"/>
            <a:satOff val="-35588"/>
            <a:lumOff val="-33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สามารถนำไปใช้แก้ปัญหาในเรื่องใด</a:t>
          </a:r>
          <a:endParaRPr lang="en-US" sz="3800" kern="1200" dirty="0"/>
        </a:p>
      </dsp:txBody>
      <dsp:txXfrm>
        <a:off x="0" y="1631673"/>
        <a:ext cx="6944278" cy="13863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A08029-6367-4C24-9ABA-7CA87285CC4B}">
      <dsp:nvSpPr>
        <dsp:cNvPr id="0" name=""/>
        <dsp:cNvSpPr/>
      </dsp:nvSpPr>
      <dsp:spPr>
        <a:xfrm>
          <a:off x="1923724" y="0"/>
          <a:ext cx="3712326" cy="222739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60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ข้อมูลหลัก</a:t>
          </a:r>
          <a:endParaRPr lang="en-US" sz="60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1923724" y="0"/>
        <a:ext cx="3712326" cy="2227396"/>
      </dsp:txXfrm>
    </dsp:sp>
    <dsp:sp modelId="{A00A37AD-3896-4331-B4EC-C7B67FBD9751}">
      <dsp:nvSpPr>
        <dsp:cNvPr id="0" name=""/>
        <dsp:cNvSpPr/>
      </dsp:nvSpPr>
      <dsp:spPr>
        <a:xfrm>
          <a:off x="6007284" y="0"/>
          <a:ext cx="3712326" cy="2227396"/>
        </a:xfrm>
        <a:prstGeom prst="rect">
          <a:avLst/>
        </a:prstGeom>
        <a:solidFill>
          <a:schemeClr val="accent5">
            <a:hueOff val="5450723"/>
            <a:satOff val="-11863"/>
            <a:lumOff val="-1112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60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ปริมาณข้อมูล</a:t>
          </a:r>
          <a:endParaRPr lang="en-US" sz="60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6007284" y="0"/>
        <a:ext cx="3712326" cy="2227396"/>
      </dsp:txXfrm>
    </dsp:sp>
    <dsp:sp modelId="{F025F71F-11D4-4494-8A19-6EF1D9AD80B1}">
      <dsp:nvSpPr>
        <dsp:cNvPr id="0" name=""/>
        <dsp:cNvSpPr/>
      </dsp:nvSpPr>
      <dsp:spPr>
        <a:xfrm>
          <a:off x="1914629" y="2599362"/>
          <a:ext cx="3712326" cy="2227396"/>
        </a:xfrm>
        <a:prstGeom prst="rect">
          <a:avLst/>
        </a:prstGeom>
        <a:solidFill>
          <a:schemeClr val="accent5">
            <a:hueOff val="10901447"/>
            <a:satOff val="-23725"/>
            <a:lumOff val="-2225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60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กรอบเวลา</a:t>
          </a:r>
          <a:endParaRPr lang="en-US" sz="60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1914629" y="2599362"/>
        <a:ext cx="3712326" cy="2227396"/>
      </dsp:txXfrm>
    </dsp:sp>
    <dsp:sp modelId="{61461F28-A52F-451A-9CAF-A04F688C6740}">
      <dsp:nvSpPr>
        <dsp:cNvPr id="0" name=""/>
        <dsp:cNvSpPr/>
      </dsp:nvSpPr>
      <dsp:spPr>
        <a:xfrm>
          <a:off x="5998189" y="2599362"/>
          <a:ext cx="3712326" cy="2227396"/>
        </a:xfrm>
        <a:prstGeom prst="rect">
          <a:avLst/>
        </a:prstGeom>
        <a:solidFill>
          <a:schemeClr val="accent5">
            <a:hueOff val="16352170"/>
            <a:satOff val="-35588"/>
            <a:lumOff val="-3337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60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ชนิดของข้อมูล</a:t>
          </a:r>
          <a:endParaRPr lang="en-US" sz="60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5998189" y="2599362"/>
        <a:ext cx="3712326" cy="22273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AE78CD-3BE3-497E-A2CA-7F0CE420A429}">
      <dsp:nvSpPr>
        <dsp:cNvPr id="0" name=""/>
        <dsp:cNvSpPr/>
      </dsp:nvSpPr>
      <dsp:spPr>
        <a:xfrm>
          <a:off x="1181962" y="31422"/>
          <a:ext cx="10016608" cy="191839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50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หมายถึง การได้มาซึ่งข้อมูลที่ถูกต้อง ครบถ้วน และจำเป็นต่อการแก้ปัญหา</a:t>
          </a:r>
          <a:endParaRPr lang="en-US" sz="5000" kern="1200" dirty="0"/>
        </a:p>
      </dsp:txBody>
      <dsp:txXfrm>
        <a:off x="1181962" y="31422"/>
        <a:ext cx="10016608" cy="191839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66DC42-47F7-44EF-ACC1-B238D007B266}">
      <dsp:nvSpPr>
        <dsp:cNvPr id="0" name=""/>
        <dsp:cNvSpPr/>
      </dsp:nvSpPr>
      <dsp:spPr>
        <a:xfrm>
          <a:off x="3370" y="1344706"/>
          <a:ext cx="4106207" cy="1624924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6022" tIns="58674" rIns="58674" bIns="58674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44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กำหนดแหล่งข้อมูล</a:t>
          </a:r>
          <a:endParaRPr lang="en-US" sz="44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815832" y="1344706"/>
        <a:ext cx="2481283" cy="1624924"/>
      </dsp:txXfrm>
    </dsp:sp>
    <dsp:sp modelId="{40A90201-FA5E-4AC2-A147-732E8EA5A441}">
      <dsp:nvSpPr>
        <dsp:cNvPr id="0" name=""/>
        <dsp:cNvSpPr/>
      </dsp:nvSpPr>
      <dsp:spPr>
        <a:xfrm>
          <a:off x="3698957" y="1344706"/>
          <a:ext cx="4106207" cy="1624924"/>
        </a:xfrm>
        <a:prstGeom prst="chevron">
          <a:avLst/>
        </a:prstGeom>
        <a:solidFill>
          <a:schemeClr val="accent5">
            <a:hueOff val="8176085"/>
            <a:satOff val="-17794"/>
            <a:lumOff val="-1668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6022" tIns="58674" rIns="58674" bIns="58674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44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กำหนดวิธีการรวบรวมข้อมูล</a:t>
          </a:r>
          <a:endParaRPr lang="en-US" sz="44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4511419" y="1344706"/>
        <a:ext cx="2481283" cy="1624924"/>
      </dsp:txXfrm>
    </dsp:sp>
    <dsp:sp modelId="{6D834BF6-DF79-42F3-A7F1-57C2FB7B1542}">
      <dsp:nvSpPr>
        <dsp:cNvPr id="0" name=""/>
        <dsp:cNvSpPr/>
      </dsp:nvSpPr>
      <dsp:spPr>
        <a:xfrm>
          <a:off x="7394544" y="1344706"/>
          <a:ext cx="4106207" cy="1624924"/>
        </a:xfrm>
        <a:prstGeom prst="chevron">
          <a:avLst/>
        </a:prstGeom>
        <a:solidFill>
          <a:schemeClr val="accent5">
            <a:hueOff val="16352170"/>
            <a:satOff val="-35588"/>
            <a:lumOff val="-3337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6022" tIns="58674" rIns="58674" bIns="58674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44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กำหนดวิธีจัดเก็บข้อมูล</a:t>
          </a:r>
          <a:endParaRPr lang="en-US" sz="44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8207006" y="1344706"/>
        <a:ext cx="2481283" cy="162492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0842B0-8CEE-4F13-A21B-F6910AAA917E}">
      <dsp:nvSpPr>
        <dsp:cNvPr id="0" name=""/>
        <dsp:cNvSpPr/>
      </dsp:nvSpPr>
      <dsp:spPr>
        <a:xfrm>
          <a:off x="616070" y="1092"/>
          <a:ext cx="4143417" cy="221618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60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การสังเกต</a:t>
          </a:r>
          <a:endParaRPr lang="en-US" sz="60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616070" y="1092"/>
        <a:ext cx="4143417" cy="2216185"/>
      </dsp:txXfrm>
    </dsp:sp>
    <dsp:sp modelId="{AF628ADA-236D-4EE6-A452-D87A2B031DB7}">
      <dsp:nvSpPr>
        <dsp:cNvPr id="0" name=""/>
        <dsp:cNvSpPr/>
      </dsp:nvSpPr>
      <dsp:spPr>
        <a:xfrm>
          <a:off x="5128851" y="1092"/>
          <a:ext cx="4143417" cy="221618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60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การรวบรวม / สอบถาม</a:t>
          </a:r>
          <a:endParaRPr lang="en-US" sz="60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5128851" y="1092"/>
        <a:ext cx="4143417" cy="2216185"/>
      </dsp:txXfrm>
    </dsp:sp>
    <dsp:sp modelId="{C64ED88F-6D5F-4AF0-9F4A-CF3A9030C04A}">
      <dsp:nvSpPr>
        <dsp:cNvPr id="0" name=""/>
        <dsp:cNvSpPr/>
      </dsp:nvSpPr>
      <dsp:spPr>
        <a:xfrm>
          <a:off x="616070" y="2586642"/>
          <a:ext cx="4143417" cy="221618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60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การสัมภาษณ์</a:t>
          </a:r>
          <a:endParaRPr lang="en-US" sz="60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616070" y="2586642"/>
        <a:ext cx="4143417" cy="2216185"/>
      </dsp:txXfrm>
    </dsp:sp>
    <dsp:sp modelId="{CDDA12BE-F9F1-449B-8E56-B7A83BCC5A1E}">
      <dsp:nvSpPr>
        <dsp:cNvPr id="0" name=""/>
        <dsp:cNvSpPr/>
      </dsp:nvSpPr>
      <dsp:spPr>
        <a:xfrm>
          <a:off x="5128851" y="2586642"/>
          <a:ext cx="4143417" cy="221618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60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การสนทนากลุ่ม</a:t>
          </a:r>
          <a:endParaRPr lang="en-US" sz="60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5128851" y="2586642"/>
        <a:ext cx="4143417" cy="221618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76A1A6-9715-4167-A1EA-C3F990FFB00F}">
      <dsp:nvSpPr>
        <dsp:cNvPr id="0" name=""/>
        <dsp:cNvSpPr/>
      </dsp:nvSpPr>
      <dsp:spPr>
        <a:xfrm>
          <a:off x="8332189" y="1601863"/>
          <a:ext cx="3634647" cy="363532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6207DC3-38C6-40F8-A4B3-EA51EFE85F86}">
      <dsp:nvSpPr>
        <dsp:cNvPr id="0" name=""/>
        <dsp:cNvSpPr/>
      </dsp:nvSpPr>
      <dsp:spPr>
        <a:xfrm>
          <a:off x="8452870" y="1723062"/>
          <a:ext cx="3393284" cy="339292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44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ออกแบบเครื่องมือเพื่อใช้ในการจัดเก็บข้อมูล</a:t>
          </a:r>
          <a:endParaRPr lang="en-US" sz="4400" b="1" kern="1200" dirty="0"/>
        </a:p>
      </dsp:txBody>
      <dsp:txXfrm>
        <a:off x="8937963" y="2207856"/>
        <a:ext cx="2423098" cy="2423334"/>
      </dsp:txXfrm>
    </dsp:sp>
    <dsp:sp modelId="{6FF94004-2731-47E8-B0D9-87E77B82A448}">
      <dsp:nvSpPr>
        <dsp:cNvPr id="0" name=""/>
        <dsp:cNvSpPr/>
      </dsp:nvSpPr>
      <dsp:spPr>
        <a:xfrm rot="2700000">
          <a:off x="4580053" y="1606258"/>
          <a:ext cx="3625893" cy="3625893"/>
        </a:xfrm>
        <a:prstGeom prst="teardrop">
          <a:avLst>
            <a:gd name="adj" fmla="val 100000"/>
          </a:avLst>
        </a:prstGeom>
        <a:solidFill>
          <a:schemeClr val="accent2">
            <a:hueOff val="-2074939"/>
            <a:satOff val="3569"/>
            <a:lumOff val="8039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0D46F77-462C-435E-AC56-D9E9F292BFE6}">
      <dsp:nvSpPr>
        <dsp:cNvPr id="0" name=""/>
        <dsp:cNvSpPr/>
      </dsp:nvSpPr>
      <dsp:spPr>
        <a:xfrm>
          <a:off x="4696358" y="1723062"/>
          <a:ext cx="3393284" cy="339292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44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การพิจารณารูปแบบการเก็บข้อมูล</a:t>
          </a:r>
          <a:endParaRPr lang="en-US" sz="4400" b="1" kern="1200" dirty="0"/>
        </a:p>
      </dsp:txBody>
      <dsp:txXfrm>
        <a:off x="5181451" y="2207856"/>
        <a:ext cx="2423098" cy="2423334"/>
      </dsp:txXfrm>
    </dsp:sp>
    <dsp:sp modelId="{EB243ED7-D79F-4282-9820-83B97C2593DF}">
      <dsp:nvSpPr>
        <dsp:cNvPr id="0" name=""/>
        <dsp:cNvSpPr/>
      </dsp:nvSpPr>
      <dsp:spPr>
        <a:xfrm rot="2700000">
          <a:off x="823541" y="1606258"/>
          <a:ext cx="3625893" cy="3625893"/>
        </a:xfrm>
        <a:prstGeom prst="teardrop">
          <a:avLst>
            <a:gd name="adj" fmla="val 100000"/>
          </a:avLst>
        </a:prstGeom>
        <a:solidFill>
          <a:schemeClr val="accent2">
            <a:hueOff val="-4149878"/>
            <a:satOff val="7138"/>
            <a:lumOff val="16079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1D5D4C0-6490-4C1E-9BA8-BCCFDB1A01B4}">
      <dsp:nvSpPr>
        <dsp:cNvPr id="0" name=""/>
        <dsp:cNvSpPr/>
      </dsp:nvSpPr>
      <dsp:spPr>
        <a:xfrm>
          <a:off x="939845" y="1723062"/>
          <a:ext cx="3393284" cy="339292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44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การพิจารณาการเลือกใช้ข้อมูล</a:t>
          </a:r>
          <a:endParaRPr lang="en-US" sz="4400" b="1" kern="1200" dirty="0"/>
        </a:p>
      </dsp:txBody>
      <dsp:txXfrm>
        <a:off x="1424938" y="2207856"/>
        <a:ext cx="2423098" cy="242333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730B80-1821-4A25-A23F-2F6C40E2F742}">
      <dsp:nvSpPr>
        <dsp:cNvPr id="0" name=""/>
        <dsp:cNvSpPr/>
      </dsp:nvSpPr>
      <dsp:spPr>
        <a:xfrm>
          <a:off x="28742" y="5779716"/>
          <a:ext cx="11344145" cy="0"/>
        </a:xfrm>
        <a:prstGeom prst="line">
          <a:avLst/>
        </a:pr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00D0AD-2730-4331-923B-C0CF817F38C0}">
      <dsp:nvSpPr>
        <dsp:cNvPr id="0" name=""/>
        <dsp:cNvSpPr/>
      </dsp:nvSpPr>
      <dsp:spPr>
        <a:xfrm>
          <a:off x="35467" y="3822136"/>
          <a:ext cx="11344145" cy="0"/>
        </a:xfrm>
        <a:prstGeom prst="line">
          <a:avLst/>
        </a:pr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EF825E-B71E-43B5-B5F7-26221FF0CDE5}">
      <dsp:nvSpPr>
        <dsp:cNvPr id="0" name=""/>
        <dsp:cNvSpPr/>
      </dsp:nvSpPr>
      <dsp:spPr>
        <a:xfrm>
          <a:off x="31183" y="1864556"/>
          <a:ext cx="11344145" cy="0"/>
        </a:xfrm>
        <a:prstGeom prst="line">
          <a:avLst/>
        </a:pr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761433-FBAA-4064-86F1-6CEFB896DD46}">
      <dsp:nvSpPr>
        <dsp:cNvPr id="0" name=""/>
        <dsp:cNvSpPr/>
      </dsp:nvSpPr>
      <dsp:spPr>
        <a:xfrm>
          <a:off x="2980661" y="8"/>
          <a:ext cx="8394667" cy="18643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2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     หมายถึง การตั้งคำถามที่สนใจ และต้องการหาคำตอบ</a:t>
          </a:r>
          <a:r>
            <a:rPr lang="en-US" sz="32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 </a:t>
          </a:r>
        </a:p>
      </dsp:txBody>
      <dsp:txXfrm>
        <a:off x="2980661" y="8"/>
        <a:ext cx="8394667" cy="1864361"/>
      </dsp:txXfrm>
    </dsp:sp>
    <dsp:sp modelId="{42DDFB56-F947-41A9-8C66-57D4B68D751B}">
      <dsp:nvSpPr>
        <dsp:cNvPr id="0" name=""/>
        <dsp:cNvSpPr/>
      </dsp:nvSpPr>
      <dsp:spPr>
        <a:xfrm>
          <a:off x="-31183" y="391925"/>
          <a:ext cx="3074211" cy="1080900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2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การนิยามปัญหา</a:t>
          </a:r>
          <a:r>
            <a:rPr lang="en-US" sz="32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(problem definition)</a:t>
          </a:r>
        </a:p>
      </dsp:txBody>
      <dsp:txXfrm>
        <a:off x="21592" y="444700"/>
        <a:ext cx="2968661" cy="1028125"/>
      </dsp:txXfrm>
    </dsp:sp>
    <dsp:sp modelId="{6E0F9DA0-7E4A-4389-99EE-63D0350F16AF}">
      <dsp:nvSpPr>
        <dsp:cNvPr id="0" name=""/>
        <dsp:cNvSpPr/>
      </dsp:nvSpPr>
      <dsp:spPr>
        <a:xfrm>
          <a:off x="3421383" y="2050694"/>
          <a:ext cx="7665842" cy="18643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2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     หมายถึง</a:t>
          </a:r>
          <a:r>
            <a:rPr lang="en-US" sz="32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 </a:t>
          </a:r>
          <a:r>
            <a:rPr lang="th-TH" sz="3200" b="1" kern="1200" dirty="0" err="1">
              <a:latin typeface="TH SarabunPSK" panose="020B0500040200020003" pitchFamily="34" charset="-34"/>
              <a:cs typeface="TH SarabunPSK" panose="020B0500040200020003" pitchFamily="34" charset="-34"/>
            </a:rPr>
            <a:t>การทำ</a:t>
          </a:r>
          <a:r>
            <a:rPr lang="th-TH" sz="32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ความเข้าใจปัญหาเพื่อกำหนดสาระสำคัญของปัญหา และข้อมูลที่เกี่ยวข้อง</a:t>
          </a:r>
          <a:endParaRPr lang="en-US" sz="32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3421383" y="2050694"/>
        <a:ext cx="7665842" cy="1864361"/>
      </dsp:txXfrm>
    </dsp:sp>
    <dsp:sp modelId="{0667CCE6-7EE3-4228-AF06-37814945F7FE}">
      <dsp:nvSpPr>
        <dsp:cNvPr id="0" name=""/>
        <dsp:cNvSpPr/>
      </dsp:nvSpPr>
      <dsp:spPr>
        <a:xfrm>
          <a:off x="-35467" y="2349505"/>
          <a:ext cx="3091347" cy="1080900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hueOff val="8176085"/>
            <a:satOff val="-17794"/>
            <a:lumOff val="-1668"/>
            <a:alphaOff val="0"/>
          </a:schemeClr>
        </a:solidFill>
        <a:ln w="25400" cap="flat" cmpd="sng" algn="ctr">
          <a:solidFill>
            <a:schemeClr val="accent5">
              <a:hueOff val="8176085"/>
              <a:satOff val="-17794"/>
              <a:lumOff val="-166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2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การวิเคราะห์ปัญหา</a:t>
          </a:r>
          <a:r>
            <a:rPr lang="en-US" sz="32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(problem analysis)</a:t>
          </a:r>
        </a:p>
      </dsp:txBody>
      <dsp:txXfrm>
        <a:off x="17308" y="2402280"/>
        <a:ext cx="2985797" cy="1028125"/>
      </dsp:txXfrm>
    </dsp:sp>
    <dsp:sp modelId="{DBA1AEC4-3474-4CD3-9CA4-22A84CCA25AE}">
      <dsp:nvSpPr>
        <dsp:cNvPr id="0" name=""/>
        <dsp:cNvSpPr/>
      </dsp:nvSpPr>
      <dsp:spPr>
        <a:xfrm>
          <a:off x="3443494" y="3915354"/>
          <a:ext cx="7464118" cy="18643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2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      หมายถึง การได้มาซึ่งข้อมูลที่ถูกต้อง ครบถ้วน และจำเป็นต่อการแก้ปัญหา</a:t>
          </a:r>
          <a:endParaRPr lang="en-US" sz="32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3443494" y="3915354"/>
        <a:ext cx="7464118" cy="1864361"/>
      </dsp:txXfrm>
    </dsp:sp>
    <dsp:sp modelId="{615759F6-4B19-4142-8DBD-9042ABD54BB5}">
      <dsp:nvSpPr>
        <dsp:cNvPr id="0" name=""/>
        <dsp:cNvSpPr/>
      </dsp:nvSpPr>
      <dsp:spPr>
        <a:xfrm>
          <a:off x="-28742" y="4307084"/>
          <a:ext cx="3064448" cy="1080900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hueOff val="16352170"/>
            <a:satOff val="-35588"/>
            <a:lumOff val="-3337"/>
            <a:alphaOff val="0"/>
          </a:schemeClr>
        </a:solidFill>
        <a:ln w="25400" cap="flat" cmpd="sng" algn="ctr">
          <a:solidFill>
            <a:schemeClr val="accent5">
              <a:hueOff val="16352170"/>
              <a:satOff val="-35588"/>
              <a:lumOff val="-33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2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การรวบรวมข้อมูล</a:t>
          </a:r>
          <a:br>
            <a:rPr lang="th-TH" sz="32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</a:br>
          <a:r>
            <a:rPr lang="en-US" sz="32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(data collection)</a:t>
          </a:r>
        </a:p>
      </dsp:txBody>
      <dsp:txXfrm>
        <a:off x="24033" y="4359859"/>
        <a:ext cx="2958898" cy="102812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AE78CD-3BE3-497E-A2CA-7F0CE420A429}">
      <dsp:nvSpPr>
        <dsp:cNvPr id="0" name=""/>
        <dsp:cNvSpPr/>
      </dsp:nvSpPr>
      <dsp:spPr>
        <a:xfrm>
          <a:off x="0" y="103205"/>
          <a:ext cx="11815656" cy="203486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60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หมายถึง การดำเนินการกับข้อมูลที่รวบรวมมา เพื่อให้เป็นข้อมูลที่มีคุณภาพ พร้อมนำไปประมวลผล</a:t>
          </a:r>
          <a:endParaRPr lang="en-US" sz="6000" kern="1200" dirty="0"/>
        </a:p>
      </dsp:txBody>
      <dsp:txXfrm>
        <a:off x="0" y="103205"/>
        <a:ext cx="11815656" cy="203486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8210FB-2980-4B0C-B25C-6E5B63B02A9D}">
      <dsp:nvSpPr>
        <dsp:cNvPr id="0" name=""/>
        <dsp:cNvSpPr/>
      </dsp:nvSpPr>
      <dsp:spPr>
        <a:xfrm>
          <a:off x="3550" y="696204"/>
          <a:ext cx="2489279" cy="127913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0256" tIns="154432" rIns="270256" bIns="154432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ความสมบูรณ์</a:t>
          </a:r>
          <a:r>
            <a:rPr lang="en-US" sz="3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(validity)</a:t>
          </a:r>
        </a:p>
      </dsp:txBody>
      <dsp:txXfrm>
        <a:off x="3550" y="696204"/>
        <a:ext cx="2489279" cy="1279131"/>
      </dsp:txXfrm>
    </dsp:sp>
    <dsp:sp modelId="{0C5DA2CB-81A2-431E-951C-B1ECD5EAE608}">
      <dsp:nvSpPr>
        <dsp:cNvPr id="0" name=""/>
        <dsp:cNvSpPr/>
      </dsp:nvSpPr>
      <dsp:spPr>
        <a:xfrm>
          <a:off x="3550" y="1833626"/>
          <a:ext cx="2489279" cy="3250080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256032" bIns="288036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h-TH" sz="36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ข้อมูลมีความถูกต้องตามข้อกำหนด</a:t>
          </a:r>
          <a:endParaRPr lang="en-US" sz="36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3550" y="1833626"/>
        <a:ext cx="2489279" cy="3250080"/>
      </dsp:txXfrm>
    </dsp:sp>
    <dsp:sp modelId="{AD81D698-3AB5-4CA7-8AA9-C41FA1B56348}">
      <dsp:nvSpPr>
        <dsp:cNvPr id="0" name=""/>
        <dsp:cNvSpPr/>
      </dsp:nvSpPr>
      <dsp:spPr>
        <a:xfrm>
          <a:off x="2841329" y="716375"/>
          <a:ext cx="2668134" cy="1198448"/>
        </a:xfrm>
        <a:prstGeom prst="rect">
          <a:avLst/>
        </a:prstGeom>
        <a:solidFill>
          <a:schemeClr val="accent5">
            <a:hueOff val="5450723"/>
            <a:satOff val="-11863"/>
            <a:lumOff val="-1112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0256" tIns="154432" rIns="270256" bIns="154432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รูปแบบเดียวกัน</a:t>
          </a:r>
          <a:r>
            <a:rPr lang="en-US" sz="3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(uniformity)</a:t>
          </a:r>
        </a:p>
      </dsp:txBody>
      <dsp:txXfrm>
        <a:off x="2841329" y="716375"/>
        <a:ext cx="2668134" cy="1198448"/>
      </dsp:txXfrm>
    </dsp:sp>
    <dsp:sp modelId="{4D35EC87-E2B6-4B8D-8824-008BCD7977DA}">
      <dsp:nvSpPr>
        <dsp:cNvPr id="0" name=""/>
        <dsp:cNvSpPr/>
      </dsp:nvSpPr>
      <dsp:spPr>
        <a:xfrm>
          <a:off x="2925666" y="1813455"/>
          <a:ext cx="2499461" cy="3250080"/>
        </a:xfrm>
        <a:prstGeom prst="rect">
          <a:avLst/>
        </a:prstGeom>
        <a:solidFill>
          <a:schemeClr val="accent5">
            <a:tint val="40000"/>
            <a:alpha val="90000"/>
            <a:hueOff val="5321372"/>
            <a:satOff val="-6811"/>
            <a:lumOff val="-74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256032" bIns="288036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h-TH" sz="36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ข้อมูลเรื่องเดียวกันต้องเก็บอยู่ในรูปแบบเดียวกัน</a:t>
          </a:r>
          <a:endParaRPr lang="en-US" sz="36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2925666" y="1813455"/>
        <a:ext cx="2499461" cy="3250080"/>
      </dsp:txXfrm>
    </dsp:sp>
    <dsp:sp modelId="{3EE4167F-23F2-4E9B-87AD-08E432D88856}">
      <dsp:nvSpPr>
        <dsp:cNvPr id="0" name=""/>
        <dsp:cNvSpPr/>
      </dsp:nvSpPr>
      <dsp:spPr>
        <a:xfrm>
          <a:off x="5857963" y="716375"/>
          <a:ext cx="2953381" cy="1198448"/>
        </a:xfrm>
        <a:prstGeom prst="rect">
          <a:avLst/>
        </a:prstGeom>
        <a:solidFill>
          <a:schemeClr val="accent5">
            <a:hueOff val="10901447"/>
            <a:satOff val="-23725"/>
            <a:lumOff val="-2225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0256" tIns="154432" rIns="270256" bIns="154432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ความครบถ้วน</a:t>
          </a:r>
          <a:r>
            <a:rPr lang="en-US" sz="3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(completeness)</a:t>
          </a:r>
        </a:p>
      </dsp:txBody>
      <dsp:txXfrm>
        <a:off x="5857963" y="716375"/>
        <a:ext cx="2953381" cy="1198448"/>
      </dsp:txXfrm>
    </dsp:sp>
    <dsp:sp modelId="{C931258B-300C-4EAE-B6DB-6B59C2A56389}">
      <dsp:nvSpPr>
        <dsp:cNvPr id="0" name=""/>
        <dsp:cNvSpPr/>
      </dsp:nvSpPr>
      <dsp:spPr>
        <a:xfrm>
          <a:off x="5880852" y="1813455"/>
          <a:ext cx="2907603" cy="3250080"/>
        </a:xfrm>
        <a:prstGeom prst="rect">
          <a:avLst/>
        </a:prstGeom>
        <a:solidFill>
          <a:schemeClr val="accent5">
            <a:tint val="40000"/>
            <a:alpha val="90000"/>
            <a:hueOff val="10642744"/>
            <a:satOff val="-13622"/>
            <a:lumOff val="-149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256032" bIns="288036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h-TH" sz="36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ข้อมูลที่เกี่ยวข้องต้องถูกรวบรวมอย่างครบถ้วน</a:t>
          </a:r>
          <a:endParaRPr lang="en-US" sz="36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5880852" y="1813455"/>
        <a:ext cx="2907603" cy="3250080"/>
      </dsp:txXfrm>
    </dsp:sp>
    <dsp:sp modelId="{6ABE786D-F529-4A79-8233-A6BC847E7349}">
      <dsp:nvSpPr>
        <dsp:cNvPr id="0" name=""/>
        <dsp:cNvSpPr/>
      </dsp:nvSpPr>
      <dsp:spPr>
        <a:xfrm>
          <a:off x="9159844" y="729822"/>
          <a:ext cx="2489279" cy="1144660"/>
        </a:xfrm>
        <a:prstGeom prst="rect">
          <a:avLst/>
        </a:prstGeom>
        <a:solidFill>
          <a:schemeClr val="accent5">
            <a:hueOff val="16352170"/>
            <a:satOff val="-35588"/>
            <a:lumOff val="-3337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0256" tIns="154432" rIns="270256" bIns="154432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ความทันสมัย</a:t>
          </a:r>
          <a:r>
            <a:rPr lang="en-US" sz="3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(timeliness)</a:t>
          </a:r>
        </a:p>
      </dsp:txBody>
      <dsp:txXfrm>
        <a:off x="9159844" y="729822"/>
        <a:ext cx="2489279" cy="1144660"/>
      </dsp:txXfrm>
    </dsp:sp>
    <dsp:sp modelId="{8C44AB44-C75A-4EFE-A8D9-0B713C80C571}">
      <dsp:nvSpPr>
        <dsp:cNvPr id="0" name=""/>
        <dsp:cNvSpPr/>
      </dsp:nvSpPr>
      <dsp:spPr>
        <a:xfrm>
          <a:off x="9159844" y="1800008"/>
          <a:ext cx="2489279" cy="3250080"/>
        </a:xfrm>
        <a:prstGeom prst="rect">
          <a:avLst/>
        </a:prstGeom>
        <a:solidFill>
          <a:schemeClr val="accent5">
            <a:tint val="40000"/>
            <a:alpha val="90000"/>
            <a:hueOff val="15964114"/>
            <a:satOff val="-20433"/>
            <a:lumOff val="-224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256032" bIns="288036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th-TH" sz="36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ข้อมูลมีค่าที่สอดคล้องกับเวลา หรือสถานการณ์</a:t>
          </a:r>
          <a:endParaRPr lang="en-US" sz="36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9159844" y="1800008"/>
        <a:ext cx="2489279" cy="32500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70" name="Shape 37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h-TH" sz="18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มีหน้าที่ค้นหาความหมายที่ซ่อนอยู่ในข้อมูลขององค์กร โดยการวิเคราะห์ข้อมูลเชิงลึก เพื่อหาความสัมพันธ์ระหว่างข้อมูล แล้วนำไปใช้คาดการณ์แนวโน้ม สร้างโอกาสในเชิงธุรกิจ ส่งเสริมและพัฒนาผลิตภัณฑ์หรือนวัตกรรมใหม่ให้กับองค์กร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B7B25F-CE5D-49E0-BDA0-CC2A139CA495}" type="slidenum">
              <a:rPr kumimoji="0" lang="th-T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Cordia New" panose="020B0304020202020204" pitchFamily="34" charset="-34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th-T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590278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Generic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1" name="สี่เหลี่ยม"/>
          <p:cNvSpPr/>
          <p:nvPr/>
        </p:nvSpPr>
        <p:spPr>
          <a:xfrm>
            <a:off x="735200" y="2470398"/>
            <a:ext cx="5785263" cy="6606037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62" name="รูปร่าง"/>
          <p:cNvSpPr/>
          <p:nvPr/>
        </p:nvSpPr>
        <p:spPr>
          <a:xfrm>
            <a:off x="6589931" y="7091339"/>
            <a:ext cx="650241" cy="1984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3292" y="0"/>
                </a:lnTo>
                <a:lnTo>
                  <a:pt x="21600" y="10800"/>
                </a:lnTo>
                <a:lnTo>
                  <a:pt x="13292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202D34"/>
          </a:solidFill>
          <a:ln w="4515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63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64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5" name="- Description goes here -"/>
          <p:cNvSpPr txBox="1">
            <a:spLocks noGrp="1"/>
          </p:cNvSpPr>
          <p:nvPr>
            <p:ph type="body" sz="quarter" idx="13"/>
          </p:nvPr>
        </p:nvSpPr>
        <p:spPr>
          <a:xfrm>
            <a:off x="791372" y="2482709"/>
            <a:ext cx="5690743" cy="317501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ctr" defTabSz="830862">
              <a:defRPr sz="1800" b="1" i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 i="0"/>
            </a:pPr>
            <a:r>
              <a:rPr b="1" i="1"/>
              <a:t>- Description goes here -</a:t>
            </a:r>
          </a:p>
        </p:txBody>
      </p:sp>
      <p:sp>
        <p:nvSpPr>
          <p:cNvPr id="66" name="Summary Point 1…"/>
          <p:cNvSpPr>
            <a:spLocks noGrp="1"/>
          </p:cNvSpPr>
          <p:nvPr>
            <p:ph type="body" sz="quarter" idx="14"/>
          </p:nvPr>
        </p:nvSpPr>
        <p:spPr>
          <a:xfrm>
            <a:off x="6589932" y="7091339"/>
            <a:ext cx="5697244" cy="1984928"/>
          </a:xfrm>
          <a:prstGeom prst="rect">
            <a:avLst/>
          </a:prstGeom>
          <a:ln>
            <a:solidFill>
              <a:srgbClr val="202D34"/>
            </a:solidFill>
            <a:round/>
          </a:ln>
        </p:spPr>
        <p:txBody>
          <a:bodyPr lIns="54186" tIns="54186" rIns="54186" bIns="54186">
            <a:noAutofit/>
          </a:bodyPr>
          <a:lstStyle/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1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2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3</a:t>
            </a:r>
          </a:p>
        </p:txBody>
      </p:sp>
      <p:sp>
        <p:nvSpPr>
          <p:cNvPr id="67" name="Descriptive Bullet Point…"/>
          <p:cNvSpPr>
            <a:spLocks noGrp="1"/>
          </p:cNvSpPr>
          <p:nvPr>
            <p:ph type="body" sz="half" idx="15"/>
          </p:nvPr>
        </p:nvSpPr>
        <p:spPr>
          <a:xfrm>
            <a:off x="6589932" y="2470009"/>
            <a:ext cx="5697244" cy="4520073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</p:txBody>
      </p:sp>
      <p:sp>
        <p:nvSpPr>
          <p:cNvPr id="68" name="Sub Action Title"/>
          <p:cNvSpPr>
            <a:spLocks noGrp="1"/>
          </p:cNvSpPr>
          <p:nvPr>
            <p:ph type="body" sz="quarter" idx="16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69" name="Description of this document"/>
          <p:cNvSpPr txBox="1">
            <a:spLocks noGrp="1"/>
          </p:cNvSpPr>
          <p:nvPr>
            <p:ph type="body" sz="quarter" idx="17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2AF-E726-4680-ABAA-2EC405654460}" type="datetimeFigureOut">
              <a:rPr lang="th-TH" smtClean="0"/>
              <a:t>06/02/63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0C17-2724-46F9-81E6-C1AB0EEDAE15}" type="slidenum">
              <a:rPr lang="th-TH" smtClean="0"/>
              <a:t>‹#›</a:t>
            </a:fld>
            <a:endParaRPr lang="th-TH"/>
          </a:p>
        </p:txBody>
      </p:sp>
      <p:pic>
        <p:nvPicPr>
          <p:cNvPr id="7" name="Picture 6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9321" y="230212"/>
            <a:ext cx="582866" cy="81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97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307" y="2431628"/>
            <a:ext cx="11216640" cy="4057226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307" y="6527237"/>
            <a:ext cx="11216640" cy="2133599"/>
          </a:xfrm>
        </p:spPr>
        <p:txBody>
          <a:bodyPr/>
          <a:lstStyle>
            <a:lvl1pPr marL="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1pPr>
            <a:lvl2pPr marL="487695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2pPr>
            <a:lvl3pPr marL="97539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463086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4pPr>
            <a:lvl5pPr marL="1950781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5pPr>
            <a:lvl6pPr marL="2438476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6pPr>
            <a:lvl7pPr marL="2926171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7pPr>
            <a:lvl8pPr marL="3413867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8pPr>
            <a:lvl9pPr marL="3901562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2AF-E726-4680-ABAA-2EC405654460}" type="datetimeFigureOut">
              <a:rPr lang="th-TH" smtClean="0"/>
              <a:t>06/02/63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0C17-2724-46F9-81E6-C1AB0EEDAE15}" type="slidenum">
              <a:rPr lang="th-TH" smtClean="0"/>
              <a:t>‹#›</a:t>
            </a:fld>
            <a:endParaRPr lang="th-TH"/>
          </a:p>
        </p:txBody>
      </p:sp>
      <p:pic>
        <p:nvPicPr>
          <p:cNvPr id="7" name="Picture 6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9321" y="230212"/>
            <a:ext cx="582866" cy="81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01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4080" y="2596444"/>
            <a:ext cx="5527040" cy="618857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3680" y="2596444"/>
            <a:ext cx="5527040" cy="618857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2AF-E726-4680-ABAA-2EC405654460}" type="datetimeFigureOut">
              <a:rPr lang="th-TH" smtClean="0"/>
              <a:t>06/02/63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0C17-2724-46F9-81E6-C1AB0EEDAE15}" type="slidenum">
              <a:rPr lang="th-TH" smtClean="0"/>
              <a:t>‹#›</a:t>
            </a:fld>
            <a:endParaRPr lang="th-TH"/>
          </a:p>
        </p:txBody>
      </p:sp>
      <p:pic>
        <p:nvPicPr>
          <p:cNvPr id="8" name="Pictur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9321" y="230212"/>
            <a:ext cx="582866" cy="81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492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519290"/>
            <a:ext cx="11216640" cy="188524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775" y="2390987"/>
            <a:ext cx="5501639" cy="1171786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775" y="3562773"/>
            <a:ext cx="5501639" cy="52403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680" y="2390987"/>
            <a:ext cx="5528734" cy="1171786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680" y="3562773"/>
            <a:ext cx="5528734" cy="52403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2AF-E726-4680-ABAA-2EC405654460}" type="datetimeFigureOut">
              <a:rPr lang="th-TH" smtClean="0"/>
              <a:t>06/02/63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0C17-2724-46F9-81E6-C1AB0EEDAE15}" type="slidenum">
              <a:rPr lang="th-TH" smtClean="0"/>
              <a:t>‹#›</a:t>
            </a:fld>
            <a:endParaRPr lang="th-TH"/>
          </a:p>
        </p:txBody>
      </p:sp>
      <p:pic>
        <p:nvPicPr>
          <p:cNvPr id="10" name="Picture 9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9321" y="230212"/>
            <a:ext cx="582866" cy="81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1837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2AF-E726-4680-ABAA-2EC405654460}" type="datetimeFigureOut">
              <a:rPr lang="th-TH" smtClean="0"/>
              <a:t>06/02/63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0C17-2724-46F9-81E6-C1AB0EEDAE15}" type="slidenum">
              <a:rPr lang="th-TH" smtClean="0"/>
              <a:t>‹#›</a:t>
            </a:fld>
            <a:endParaRPr lang="th-TH"/>
          </a:p>
        </p:txBody>
      </p:sp>
      <p:pic>
        <p:nvPicPr>
          <p:cNvPr id="6" name="Picture 5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9321" y="230212"/>
            <a:ext cx="582866" cy="81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7718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2AF-E726-4680-ABAA-2EC405654460}" type="datetimeFigureOut">
              <a:rPr lang="th-TH" smtClean="0"/>
              <a:t>06/02/63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0C17-2724-46F9-81E6-C1AB0EEDAE15}" type="slidenum">
              <a:rPr lang="th-TH" smtClean="0"/>
              <a:t>‹#›</a:t>
            </a:fld>
            <a:endParaRPr lang="th-TH"/>
          </a:p>
        </p:txBody>
      </p:sp>
      <p:pic>
        <p:nvPicPr>
          <p:cNvPr id="5" name="Picture 4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9321" y="230212"/>
            <a:ext cx="582866" cy="81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2161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</p:spPr>
        <p:txBody>
          <a:bodyPr anchor="b"/>
          <a:lstStyle>
            <a:lvl1pPr>
              <a:defRPr sz="3413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8734" y="1404338"/>
            <a:ext cx="6583680" cy="6931378"/>
          </a:xfrm>
        </p:spPr>
        <p:txBody>
          <a:bodyPr/>
          <a:lstStyle>
            <a:lvl1pPr>
              <a:defRPr sz="3413"/>
            </a:lvl1pPr>
            <a:lvl2pPr>
              <a:defRPr sz="2987"/>
            </a:lvl2pPr>
            <a:lvl3pPr>
              <a:defRPr sz="256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</p:spPr>
        <p:txBody>
          <a:bodyPr/>
          <a:lstStyle>
            <a:lvl1pPr marL="0" indent="0">
              <a:buNone/>
              <a:defRPr sz="1707"/>
            </a:lvl1pPr>
            <a:lvl2pPr marL="487695" indent="0">
              <a:buNone/>
              <a:defRPr sz="1493"/>
            </a:lvl2pPr>
            <a:lvl3pPr marL="975390" indent="0">
              <a:buNone/>
              <a:defRPr sz="1280"/>
            </a:lvl3pPr>
            <a:lvl4pPr marL="1463086" indent="0">
              <a:buNone/>
              <a:defRPr sz="1067"/>
            </a:lvl4pPr>
            <a:lvl5pPr marL="1950781" indent="0">
              <a:buNone/>
              <a:defRPr sz="1067"/>
            </a:lvl5pPr>
            <a:lvl6pPr marL="2438476" indent="0">
              <a:buNone/>
              <a:defRPr sz="1067"/>
            </a:lvl6pPr>
            <a:lvl7pPr marL="2926171" indent="0">
              <a:buNone/>
              <a:defRPr sz="1067"/>
            </a:lvl7pPr>
            <a:lvl8pPr marL="3413867" indent="0">
              <a:buNone/>
              <a:defRPr sz="1067"/>
            </a:lvl8pPr>
            <a:lvl9pPr marL="3901562" indent="0">
              <a:buNone/>
              <a:defRPr sz="106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2AF-E726-4680-ABAA-2EC405654460}" type="datetimeFigureOut">
              <a:rPr lang="th-TH" smtClean="0"/>
              <a:t>06/02/63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0C17-2724-46F9-81E6-C1AB0EEDAE15}" type="slidenum">
              <a:rPr lang="th-TH" smtClean="0"/>
              <a:t>‹#›</a:t>
            </a:fld>
            <a:endParaRPr lang="th-TH"/>
          </a:p>
        </p:txBody>
      </p:sp>
      <p:pic>
        <p:nvPicPr>
          <p:cNvPr id="8" name="Pictur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9321" y="230212"/>
            <a:ext cx="582866" cy="81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6350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</p:spPr>
        <p:txBody>
          <a:bodyPr anchor="b"/>
          <a:lstStyle>
            <a:lvl1pPr>
              <a:defRPr sz="3413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8734" y="1404338"/>
            <a:ext cx="6583680" cy="6931378"/>
          </a:xfrm>
        </p:spPr>
        <p:txBody>
          <a:bodyPr/>
          <a:lstStyle>
            <a:lvl1pPr marL="0" indent="0">
              <a:buNone/>
              <a:defRPr sz="3413"/>
            </a:lvl1pPr>
            <a:lvl2pPr marL="487695" indent="0">
              <a:buNone/>
              <a:defRPr sz="2987"/>
            </a:lvl2pPr>
            <a:lvl3pPr marL="975390" indent="0">
              <a:buNone/>
              <a:defRPr sz="2560"/>
            </a:lvl3pPr>
            <a:lvl4pPr marL="1463086" indent="0">
              <a:buNone/>
              <a:defRPr sz="2133"/>
            </a:lvl4pPr>
            <a:lvl5pPr marL="1950781" indent="0">
              <a:buNone/>
              <a:defRPr sz="2133"/>
            </a:lvl5pPr>
            <a:lvl6pPr marL="2438476" indent="0">
              <a:buNone/>
              <a:defRPr sz="2133"/>
            </a:lvl6pPr>
            <a:lvl7pPr marL="2926171" indent="0">
              <a:buNone/>
              <a:defRPr sz="2133"/>
            </a:lvl7pPr>
            <a:lvl8pPr marL="3413867" indent="0">
              <a:buNone/>
              <a:defRPr sz="2133"/>
            </a:lvl8pPr>
            <a:lvl9pPr marL="3901562" indent="0">
              <a:buNone/>
              <a:defRPr sz="2133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</p:spPr>
        <p:txBody>
          <a:bodyPr/>
          <a:lstStyle>
            <a:lvl1pPr marL="0" indent="0">
              <a:buNone/>
              <a:defRPr sz="1707"/>
            </a:lvl1pPr>
            <a:lvl2pPr marL="487695" indent="0">
              <a:buNone/>
              <a:defRPr sz="1493"/>
            </a:lvl2pPr>
            <a:lvl3pPr marL="975390" indent="0">
              <a:buNone/>
              <a:defRPr sz="1280"/>
            </a:lvl3pPr>
            <a:lvl4pPr marL="1463086" indent="0">
              <a:buNone/>
              <a:defRPr sz="1067"/>
            </a:lvl4pPr>
            <a:lvl5pPr marL="1950781" indent="0">
              <a:buNone/>
              <a:defRPr sz="1067"/>
            </a:lvl5pPr>
            <a:lvl6pPr marL="2438476" indent="0">
              <a:buNone/>
              <a:defRPr sz="1067"/>
            </a:lvl6pPr>
            <a:lvl7pPr marL="2926171" indent="0">
              <a:buNone/>
              <a:defRPr sz="1067"/>
            </a:lvl7pPr>
            <a:lvl8pPr marL="3413867" indent="0">
              <a:buNone/>
              <a:defRPr sz="1067"/>
            </a:lvl8pPr>
            <a:lvl9pPr marL="3901562" indent="0">
              <a:buNone/>
              <a:defRPr sz="106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2AF-E726-4680-ABAA-2EC405654460}" type="datetimeFigureOut">
              <a:rPr lang="th-TH" smtClean="0"/>
              <a:t>06/02/63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0C17-2724-46F9-81E6-C1AB0EEDAE15}" type="slidenum">
              <a:rPr lang="th-TH" smtClean="0"/>
              <a:t>‹#›</a:t>
            </a:fld>
            <a:endParaRPr lang="th-TH"/>
          </a:p>
        </p:txBody>
      </p:sp>
      <p:pic>
        <p:nvPicPr>
          <p:cNvPr id="8" name="Pictur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9321" y="230212"/>
            <a:ext cx="582866" cy="81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1511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2AF-E726-4680-ABAA-2EC405654460}" type="datetimeFigureOut">
              <a:rPr lang="th-TH" smtClean="0"/>
              <a:t>06/02/63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0C17-2724-46F9-81E6-C1AB0EEDAE15}" type="slidenum">
              <a:rPr lang="th-TH" smtClean="0"/>
              <a:t>‹#›</a:t>
            </a:fld>
            <a:endParaRPr lang="th-TH"/>
          </a:p>
        </p:txBody>
      </p:sp>
      <p:pic>
        <p:nvPicPr>
          <p:cNvPr id="7" name="Picture 6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9321" y="230212"/>
            <a:ext cx="582866" cy="81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1942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6560" y="519289"/>
            <a:ext cx="2804160" cy="82657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0" y="519289"/>
            <a:ext cx="8249920" cy="82657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2AF-E726-4680-ABAA-2EC405654460}" type="datetimeFigureOut">
              <a:rPr lang="th-TH" smtClean="0"/>
              <a:t>06/02/63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0C17-2724-46F9-81E6-C1AB0EEDAE15}" type="slidenum">
              <a:rPr lang="th-TH" smtClean="0"/>
              <a:t>‹#›</a:t>
            </a:fld>
            <a:endParaRPr lang="th-TH"/>
          </a:p>
        </p:txBody>
      </p:sp>
      <p:pic>
        <p:nvPicPr>
          <p:cNvPr id="7" name="Picture 6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9321" y="230212"/>
            <a:ext cx="582866" cy="81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578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efore &amp; Af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13" name="รูปร่าง"/>
          <p:cNvSpPr/>
          <p:nvPr/>
        </p:nvSpPr>
        <p:spPr>
          <a:xfrm>
            <a:off x="1090072" y="4393389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4" name="รูปร่าง"/>
          <p:cNvSpPr/>
          <p:nvPr/>
        </p:nvSpPr>
        <p:spPr>
          <a:xfrm>
            <a:off x="6479653" y="2803450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5" name="รูปร่าง"/>
          <p:cNvSpPr/>
          <p:nvPr/>
        </p:nvSpPr>
        <p:spPr>
          <a:xfrm>
            <a:off x="1090072" y="2803450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6" name="รูปร่าง"/>
          <p:cNvSpPr/>
          <p:nvPr/>
        </p:nvSpPr>
        <p:spPr>
          <a:xfrm>
            <a:off x="1090072" y="5983328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7" name="รูปร่าง"/>
          <p:cNvSpPr/>
          <p:nvPr/>
        </p:nvSpPr>
        <p:spPr>
          <a:xfrm>
            <a:off x="1090072" y="7573267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8" name="รูปร่าง"/>
          <p:cNvSpPr/>
          <p:nvPr/>
        </p:nvSpPr>
        <p:spPr>
          <a:xfrm>
            <a:off x="6479653" y="7573267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9" name="รูปร่าง"/>
          <p:cNvSpPr/>
          <p:nvPr/>
        </p:nvSpPr>
        <p:spPr>
          <a:xfrm>
            <a:off x="6479653" y="5983328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20" name="รูปร่าง"/>
          <p:cNvSpPr/>
          <p:nvPr/>
        </p:nvSpPr>
        <p:spPr>
          <a:xfrm>
            <a:off x="6479653" y="4393389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21" name="- Before -"/>
          <p:cNvSpPr txBox="1"/>
          <p:nvPr/>
        </p:nvSpPr>
        <p:spPr>
          <a:xfrm>
            <a:off x="2073636" y="2371986"/>
            <a:ext cx="3486010" cy="317501"/>
          </a:xfrm>
          <a:prstGeom prst="rect">
            <a:avLst/>
          </a:prstGeom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 defTabSz="830862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>
                <a:uFill>
                  <a:solidFill>
                    <a:srgbClr val="000000"/>
                  </a:solidFill>
                </a:uFill>
              </a:rPr>
              <a:t>- Before</a:t>
            </a:r>
            <a:r>
              <a:rPr b="1"/>
              <a:t> </a:t>
            </a:r>
            <a:r>
              <a:rPr b="1">
                <a:uFill>
                  <a:solidFill>
                    <a:srgbClr val="000000"/>
                  </a:solidFill>
                </a:uFill>
              </a:rPr>
              <a:t>-</a:t>
            </a:r>
          </a:p>
        </p:txBody>
      </p:sp>
      <p:sp>
        <p:nvSpPr>
          <p:cNvPr id="122" name="- After -"/>
          <p:cNvSpPr txBox="1"/>
          <p:nvPr/>
        </p:nvSpPr>
        <p:spPr>
          <a:xfrm>
            <a:off x="7463218" y="2371986"/>
            <a:ext cx="3486010" cy="317501"/>
          </a:xfrm>
          <a:prstGeom prst="rect">
            <a:avLst/>
          </a:prstGeom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830862">
              <a:defRPr sz="1800" b="1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uFillTx/>
              </a:defRPr>
            </a:pPr>
            <a:r>
              <a:rPr b="1">
                <a:uFill>
                  <a:solidFill>
                    <a:srgbClr val="000000"/>
                  </a:solidFill>
                </a:uFill>
              </a:rPr>
              <a:t>- After -</a:t>
            </a:r>
          </a:p>
        </p:txBody>
      </p:sp>
      <p:sp>
        <p:nvSpPr>
          <p:cNvPr id="123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24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5" name="Lorem ipsum dolor sit amet, consetetur sadipscing elitr, sed diam est nunctur…"/>
          <p:cNvSpPr txBox="1">
            <a:spLocks noGrp="1"/>
          </p:cNvSpPr>
          <p:nvPr>
            <p:ph type="body" sz="quarter" idx="13"/>
          </p:nvPr>
        </p:nvSpPr>
        <p:spPr>
          <a:xfrm>
            <a:off x="1092583" y="6023629"/>
            <a:ext cx="5364482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6" name="Lorem ipsum dolor sit amet, consetetur sadipscing elitr, sed diam est nunctur…"/>
          <p:cNvSpPr txBox="1">
            <a:spLocks noGrp="1"/>
          </p:cNvSpPr>
          <p:nvPr>
            <p:ph type="body" sz="quarter" idx="14"/>
          </p:nvPr>
        </p:nvSpPr>
        <p:spPr>
          <a:xfrm>
            <a:off x="6478827" y="6023629"/>
            <a:ext cx="5436730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7" name="Lorem ipsum dolor sit amet, consetetur sadipscing elitr, sed diam est nunctur…"/>
          <p:cNvSpPr txBox="1">
            <a:spLocks noGrp="1"/>
          </p:cNvSpPr>
          <p:nvPr>
            <p:ph type="body" sz="quarter" idx="15"/>
          </p:nvPr>
        </p:nvSpPr>
        <p:spPr>
          <a:xfrm>
            <a:off x="6478827" y="4433690"/>
            <a:ext cx="5436730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8" name="Lorem ipsum dolor sit amet, consetetur sadipscing elitr, sed diam est nunctur…"/>
          <p:cNvSpPr txBox="1">
            <a:spLocks noGrp="1"/>
          </p:cNvSpPr>
          <p:nvPr>
            <p:ph type="body" sz="quarter" idx="16"/>
          </p:nvPr>
        </p:nvSpPr>
        <p:spPr>
          <a:xfrm>
            <a:off x="1092583" y="4433690"/>
            <a:ext cx="5364482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9" name="Lorem ipsum dolor sit amet, consetetur sadipscing elitr, sed diam est nunctur…"/>
          <p:cNvSpPr txBox="1">
            <a:spLocks noGrp="1"/>
          </p:cNvSpPr>
          <p:nvPr>
            <p:ph type="body" sz="quarter" idx="17"/>
          </p:nvPr>
        </p:nvSpPr>
        <p:spPr>
          <a:xfrm>
            <a:off x="6478827" y="7613567"/>
            <a:ext cx="5436730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0" name="Lorem ipsum dolor sit amet, consetetur sadipscing elitr, sed diam est nunctur…"/>
          <p:cNvSpPr txBox="1">
            <a:spLocks noGrp="1"/>
          </p:cNvSpPr>
          <p:nvPr>
            <p:ph type="body" sz="quarter" idx="18"/>
          </p:nvPr>
        </p:nvSpPr>
        <p:spPr>
          <a:xfrm>
            <a:off x="6478827" y="2843750"/>
            <a:ext cx="5436730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1" name="Lorem ipsum dolor sit amet, consetetur sadipscing elitr, sed diam est nunctur…"/>
          <p:cNvSpPr txBox="1">
            <a:spLocks noGrp="1"/>
          </p:cNvSpPr>
          <p:nvPr>
            <p:ph type="body" sz="quarter" idx="19"/>
          </p:nvPr>
        </p:nvSpPr>
        <p:spPr>
          <a:xfrm>
            <a:off x="1092583" y="7613567"/>
            <a:ext cx="5364482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2" name="Lorem ipsum dolor sit amet, consetetur sadipscing elitr, sed diam est nunctur…"/>
          <p:cNvSpPr txBox="1">
            <a:spLocks noGrp="1"/>
          </p:cNvSpPr>
          <p:nvPr>
            <p:ph type="body" sz="quarter" idx="20"/>
          </p:nvPr>
        </p:nvSpPr>
        <p:spPr>
          <a:xfrm>
            <a:off x="1092583" y="2843750"/>
            <a:ext cx="5364482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uFill>
                  <a:solidFill>
                    <a:srgbClr val="000000"/>
                  </a:solidFill>
                </a:uFill>
              </a:rP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uFill>
                  <a:solidFill>
                    <a:srgbClr val="000000"/>
                  </a:solidFill>
                </a:uFill>
              </a:rPr>
              <a:t>Lorem ipsum dolor sit amet, consetetur sadipscing elitr, sed diam est nunctur</a:t>
            </a:r>
          </a:p>
        </p:txBody>
      </p:sp>
      <p:sp>
        <p:nvSpPr>
          <p:cNvPr id="133" name="Sub Action Title"/>
          <p:cNvSpPr>
            <a:spLocks noGrp="1"/>
          </p:cNvSpPr>
          <p:nvPr>
            <p:ph type="body" sz="quarter" idx="21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134" name="Description of this document"/>
          <p:cNvSpPr txBox="1">
            <a:spLocks noGrp="1"/>
          </p:cNvSpPr>
          <p:nvPr>
            <p:ph type="body" sz="quarter" idx="22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ransition/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2" name="สี่เหลี่ยม"/>
          <p:cNvSpPr/>
          <p:nvPr/>
        </p:nvSpPr>
        <p:spPr>
          <a:xfrm>
            <a:off x="10751051" y="5005419"/>
            <a:ext cx="1442339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202D34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3" name="ลูกศร"/>
          <p:cNvSpPr/>
          <p:nvPr/>
        </p:nvSpPr>
        <p:spPr>
          <a:xfrm>
            <a:off x="2184140" y="5028278"/>
            <a:ext cx="8572273" cy="1490279"/>
          </a:xfrm>
          <a:prstGeom prst="rightArrow">
            <a:avLst>
              <a:gd name="adj1" fmla="val 50000"/>
              <a:gd name="adj2" fmla="val 31297"/>
            </a:avLst>
          </a:prstGeom>
          <a:solidFill>
            <a:srgbClr val="202D34"/>
          </a:solidFill>
          <a:ln w="25400"/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4" name="สี่เหลี่ยม"/>
          <p:cNvSpPr/>
          <p:nvPr/>
        </p:nvSpPr>
        <p:spPr>
          <a:xfrm>
            <a:off x="2901071" y="2613979"/>
            <a:ext cx="3201287" cy="1535998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5" name="สี่เหลี่ยม"/>
          <p:cNvSpPr/>
          <p:nvPr/>
        </p:nvSpPr>
        <p:spPr>
          <a:xfrm>
            <a:off x="2901071" y="4208271"/>
            <a:ext cx="3201287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6" name="สี่เหลี่ยม"/>
          <p:cNvSpPr/>
          <p:nvPr/>
        </p:nvSpPr>
        <p:spPr>
          <a:xfrm>
            <a:off x="2901071" y="5802564"/>
            <a:ext cx="3201287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B3B3B3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7" name="สี่เหลี่ยม"/>
          <p:cNvSpPr/>
          <p:nvPr/>
        </p:nvSpPr>
        <p:spPr>
          <a:xfrm>
            <a:off x="2901071" y="7396856"/>
            <a:ext cx="3201287" cy="1535998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8" name="สี่เหลี่ยม"/>
          <p:cNvSpPr/>
          <p:nvPr/>
        </p:nvSpPr>
        <p:spPr>
          <a:xfrm>
            <a:off x="823007" y="5005419"/>
            <a:ext cx="1442339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202D34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9" name="3"/>
          <p:cNvSpPr txBox="1"/>
          <p:nvPr/>
        </p:nvSpPr>
        <p:spPr>
          <a:xfrm>
            <a:off x="2892027" y="6418162"/>
            <a:ext cx="889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 defTabSz="1300480">
              <a:defRPr sz="1991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3</a:t>
            </a:r>
          </a:p>
        </p:txBody>
      </p:sp>
      <p:sp>
        <p:nvSpPr>
          <p:cNvPr id="150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51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52" name="ภาพ"/>
          <p:cNvSpPr>
            <a:spLocks noGrp="1"/>
          </p:cNvSpPr>
          <p:nvPr>
            <p:ph type="pic" sz="quarter" idx="13"/>
          </p:nvPr>
        </p:nvSpPr>
        <p:spPr>
          <a:xfrm>
            <a:off x="1042532" y="5239752"/>
            <a:ext cx="985230" cy="1067332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3" name="ภาพ"/>
          <p:cNvSpPr>
            <a:spLocks noGrp="1"/>
          </p:cNvSpPr>
          <p:nvPr>
            <p:ph type="pic" sz="quarter" idx="14"/>
          </p:nvPr>
        </p:nvSpPr>
        <p:spPr>
          <a:xfrm>
            <a:off x="10970575" y="5239752"/>
            <a:ext cx="985230" cy="1067332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4" name="3"/>
          <p:cNvSpPr>
            <a:spLocks noGrp="1"/>
          </p:cNvSpPr>
          <p:nvPr>
            <p:ph type="body" sz="quarter" idx="15"/>
          </p:nvPr>
        </p:nvSpPr>
        <p:spPr>
          <a:xfrm>
            <a:off x="2667000" y="63373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3</a:t>
            </a:r>
          </a:p>
        </p:txBody>
      </p:sp>
      <p:sp>
        <p:nvSpPr>
          <p:cNvPr id="155" name="2"/>
          <p:cNvSpPr>
            <a:spLocks noGrp="1"/>
          </p:cNvSpPr>
          <p:nvPr>
            <p:ph type="body" sz="quarter" idx="16"/>
          </p:nvPr>
        </p:nvSpPr>
        <p:spPr>
          <a:xfrm>
            <a:off x="2667000" y="47371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</a:t>
            </a:r>
          </a:p>
        </p:txBody>
      </p:sp>
      <p:sp>
        <p:nvSpPr>
          <p:cNvPr id="156" name="4"/>
          <p:cNvSpPr>
            <a:spLocks noGrp="1"/>
          </p:cNvSpPr>
          <p:nvPr>
            <p:ph type="body" sz="quarter" idx="17"/>
          </p:nvPr>
        </p:nvSpPr>
        <p:spPr>
          <a:xfrm>
            <a:off x="2670535" y="7926432"/>
            <a:ext cx="440164" cy="476844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4</a:t>
            </a:r>
          </a:p>
        </p:txBody>
      </p:sp>
      <p:sp>
        <p:nvSpPr>
          <p:cNvPr id="157" name="1"/>
          <p:cNvSpPr>
            <a:spLocks noGrp="1"/>
          </p:cNvSpPr>
          <p:nvPr>
            <p:ph type="body" sz="quarter" idx="18"/>
          </p:nvPr>
        </p:nvSpPr>
        <p:spPr>
          <a:xfrm>
            <a:off x="2667000" y="31369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</a:t>
            </a:r>
          </a:p>
        </p:txBody>
      </p:sp>
      <p:sp>
        <p:nvSpPr>
          <p:cNvPr id="158" name="ภาพ"/>
          <p:cNvSpPr>
            <a:spLocks noGrp="1"/>
          </p:cNvSpPr>
          <p:nvPr>
            <p:ph type="pic" sz="quarter" idx="19"/>
          </p:nvPr>
        </p:nvSpPr>
        <p:spPr>
          <a:xfrm>
            <a:off x="3936568" y="7542290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9" name="ภาพ"/>
          <p:cNvSpPr>
            <a:spLocks noGrp="1"/>
          </p:cNvSpPr>
          <p:nvPr>
            <p:ph type="pic" sz="quarter" idx="20"/>
          </p:nvPr>
        </p:nvSpPr>
        <p:spPr>
          <a:xfrm>
            <a:off x="3936568" y="5960699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0" name="ภาพ"/>
          <p:cNvSpPr>
            <a:spLocks noGrp="1"/>
          </p:cNvSpPr>
          <p:nvPr>
            <p:ph type="pic" sz="quarter" idx="21"/>
          </p:nvPr>
        </p:nvSpPr>
        <p:spPr>
          <a:xfrm>
            <a:off x="3930734" y="4353706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1" name="ภาพ"/>
          <p:cNvSpPr>
            <a:spLocks noGrp="1"/>
          </p:cNvSpPr>
          <p:nvPr>
            <p:ph type="pic" sz="quarter" idx="22"/>
          </p:nvPr>
        </p:nvSpPr>
        <p:spPr>
          <a:xfrm>
            <a:off x="3936568" y="2759414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2" name="Heading 4:…"/>
          <p:cNvSpPr>
            <a:spLocks noGrp="1"/>
          </p:cNvSpPr>
          <p:nvPr>
            <p:ph type="body" sz="quarter" idx="23"/>
          </p:nvPr>
        </p:nvSpPr>
        <p:spPr>
          <a:xfrm>
            <a:off x="6168942" y="7396856"/>
            <a:ext cx="3702757" cy="1535998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4: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3" name="Heading 3:…"/>
          <p:cNvSpPr>
            <a:spLocks noGrp="1"/>
          </p:cNvSpPr>
          <p:nvPr>
            <p:ph type="body" sz="quarter" idx="24"/>
          </p:nvPr>
        </p:nvSpPr>
        <p:spPr>
          <a:xfrm>
            <a:off x="6168942" y="5802564"/>
            <a:ext cx="3702757" cy="1535998"/>
          </a:xfrm>
          <a:prstGeom prst="rect">
            <a:avLst/>
          </a:prstGeom>
          <a:solidFill>
            <a:srgbClr val="FFFFFF"/>
          </a:solidFill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3: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4" name="Heading 2:…"/>
          <p:cNvSpPr>
            <a:spLocks noGrp="1"/>
          </p:cNvSpPr>
          <p:nvPr>
            <p:ph type="body" sz="quarter" idx="25"/>
          </p:nvPr>
        </p:nvSpPr>
        <p:spPr>
          <a:xfrm>
            <a:off x="6168942" y="4208271"/>
            <a:ext cx="3702757" cy="1535998"/>
          </a:xfrm>
          <a:prstGeom prst="rect">
            <a:avLst/>
          </a:prstGeom>
          <a:solidFill>
            <a:srgbClr val="FFFFFF"/>
          </a:solidFill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2: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5" name="Heading 1:…"/>
          <p:cNvSpPr>
            <a:spLocks noGrp="1"/>
          </p:cNvSpPr>
          <p:nvPr>
            <p:ph type="body" sz="quarter" idx="26"/>
          </p:nvPr>
        </p:nvSpPr>
        <p:spPr>
          <a:xfrm>
            <a:off x="6168942" y="2613979"/>
            <a:ext cx="3702757" cy="1535998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1: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6" name="Sub Action Title"/>
          <p:cNvSpPr>
            <a:spLocks noGrp="1"/>
          </p:cNvSpPr>
          <p:nvPr>
            <p:ph type="body" sz="quarter" idx="27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167" name="Description of this document"/>
          <p:cNvSpPr txBox="1">
            <a:spLocks noGrp="1"/>
          </p:cNvSpPr>
          <p:nvPr>
            <p:ph type="body" sz="quarter" idx="28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pportunities &amp; Thre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5" name="เส้น"/>
          <p:cNvSpPr/>
          <p:nvPr/>
        </p:nvSpPr>
        <p:spPr>
          <a:xfrm flipH="1">
            <a:off x="1254044" y="1908266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6" name="เส้น"/>
          <p:cNvSpPr/>
          <p:nvPr/>
        </p:nvSpPr>
        <p:spPr>
          <a:xfrm flipH="1">
            <a:off x="6760730" y="1908266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7" name="เส้น"/>
          <p:cNvSpPr/>
          <p:nvPr/>
        </p:nvSpPr>
        <p:spPr>
          <a:xfrm flipH="1">
            <a:off x="12269113" y="1908267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8" name="เส้น"/>
          <p:cNvSpPr/>
          <p:nvPr/>
        </p:nvSpPr>
        <p:spPr>
          <a:xfrm flipH="1">
            <a:off x="737296" y="2470008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9" name="เส้น"/>
          <p:cNvSpPr/>
          <p:nvPr/>
        </p:nvSpPr>
        <p:spPr>
          <a:xfrm flipH="1">
            <a:off x="737296" y="7597423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0" name="เส้น"/>
          <p:cNvSpPr/>
          <p:nvPr/>
        </p:nvSpPr>
        <p:spPr>
          <a:xfrm flipH="1">
            <a:off x="737296" y="6315568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1" name="เส้น"/>
          <p:cNvSpPr/>
          <p:nvPr/>
        </p:nvSpPr>
        <p:spPr>
          <a:xfrm flipH="1">
            <a:off x="737296" y="5033715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2" name="เส้น"/>
          <p:cNvSpPr/>
          <p:nvPr/>
        </p:nvSpPr>
        <p:spPr>
          <a:xfrm flipH="1">
            <a:off x="737296" y="3751861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3" name="เส้น"/>
          <p:cNvSpPr/>
          <p:nvPr/>
        </p:nvSpPr>
        <p:spPr>
          <a:xfrm flipH="1">
            <a:off x="4007387" y="2470007"/>
            <a:ext cx="1" cy="5129673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4" name="เส้น"/>
          <p:cNvSpPr/>
          <p:nvPr/>
        </p:nvSpPr>
        <p:spPr>
          <a:xfrm flipH="1">
            <a:off x="9514923" y="2470007"/>
            <a:ext cx="1" cy="5129673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5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8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87" name="Chances: Lorem Ipsum Dolor…"/>
          <p:cNvSpPr>
            <a:spLocks noGrp="1"/>
          </p:cNvSpPr>
          <p:nvPr>
            <p:ph type="body" sz="quarter" idx="13"/>
          </p:nvPr>
        </p:nvSpPr>
        <p:spPr>
          <a:xfrm>
            <a:off x="1313478" y="7701216"/>
            <a:ext cx="5405880" cy="1374829"/>
          </a:xfrm>
          <a:prstGeom prst="rect">
            <a:avLst/>
          </a:prstGeom>
          <a:solidFill>
            <a:srgbClr val="FFFFFF"/>
          </a:solidFill>
          <a:ln>
            <a:solidFill>
              <a:srgbClr val="008000"/>
            </a:solidFill>
          </a:ln>
        </p:spPr>
        <p:txBody>
          <a:bodyPr lIns="54186" tIns="54186" rIns="54186" bIns="54186">
            <a:noAutofit/>
          </a:bodyPr>
          <a:lstStyle/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Chances: </a:t>
            </a:r>
            <a:r>
              <a:t>Lorem Ipsum Dolor</a:t>
            </a:r>
          </a:p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</a:t>
            </a:r>
          </a:p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</a:t>
            </a:r>
          </a:p>
        </p:txBody>
      </p:sp>
      <p:sp>
        <p:nvSpPr>
          <p:cNvPr id="188" name="Risks: Lorem Ipsum Dolor…"/>
          <p:cNvSpPr>
            <a:spLocks noGrp="1"/>
          </p:cNvSpPr>
          <p:nvPr>
            <p:ph type="body" sz="quarter" idx="14"/>
          </p:nvPr>
        </p:nvSpPr>
        <p:spPr>
          <a:xfrm>
            <a:off x="6821013" y="7701216"/>
            <a:ext cx="5405879" cy="1374829"/>
          </a:xfrm>
          <a:prstGeom prst="rect">
            <a:avLst/>
          </a:prstGeom>
          <a:solidFill>
            <a:srgbClr val="FFFFFF"/>
          </a:solidFill>
          <a:ln>
            <a:solidFill>
              <a:srgbClr val="D40511"/>
            </a:solidFill>
          </a:ln>
        </p:spPr>
        <p:txBody>
          <a:bodyPr lIns="54186" tIns="54186" rIns="54186" bIns="54186">
            <a:noAutofit/>
          </a:bodyPr>
          <a:lstStyle/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Risks: </a:t>
            </a:r>
            <a:r>
              <a:t>Lorem Ipsum Dolor</a:t>
            </a:r>
          </a:p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</a:t>
            </a:r>
          </a:p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</a:t>
            </a:r>
          </a:p>
        </p:txBody>
      </p:sp>
      <p:sp>
        <p:nvSpPr>
          <p:cNvPr id="189" name="10.000$…"/>
          <p:cNvSpPr txBox="1">
            <a:spLocks noGrp="1"/>
          </p:cNvSpPr>
          <p:nvPr>
            <p:ph type="body" sz="quarter" idx="15"/>
          </p:nvPr>
        </p:nvSpPr>
        <p:spPr>
          <a:xfrm>
            <a:off x="9526265" y="5267959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0" name="Lorem ipsum dolor sit  consetetur…"/>
          <p:cNvSpPr txBox="1">
            <a:spLocks noGrp="1"/>
          </p:cNvSpPr>
          <p:nvPr>
            <p:ph type="body" sz="quarter" idx="16"/>
          </p:nvPr>
        </p:nvSpPr>
        <p:spPr>
          <a:xfrm>
            <a:off x="6775250" y="3850639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1" name="10.000$…"/>
          <p:cNvSpPr txBox="1">
            <a:spLocks noGrp="1"/>
          </p:cNvSpPr>
          <p:nvPr>
            <p:ph type="body" sz="quarter" idx="17"/>
          </p:nvPr>
        </p:nvSpPr>
        <p:spPr>
          <a:xfrm>
            <a:off x="4010507" y="6549814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2" name="Lorem ipsum dolor sit  consetetur…"/>
          <p:cNvSpPr txBox="1">
            <a:spLocks noGrp="1"/>
          </p:cNvSpPr>
          <p:nvPr>
            <p:ph type="body" sz="quarter" idx="18"/>
          </p:nvPr>
        </p:nvSpPr>
        <p:spPr>
          <a:xfrm>
            <a:off x="6775250" y="6414347"/>
            <a:ext cx="2763521" cy="1083734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3" name="10.000$…"/>
          <p:cNvSpPr txBox="1">
            <a:spLocks noGrp="1"/>
          </p:cNvSpPr>
          <p:nvPr>
            <p:ph type="body" sz="quarter" idx="19"/>
          </p:nvPr>
        </p:nvSpPr>
        <p:spPr>
          <a:xfrm>
            <a:off x="9526265" y="6549814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4" name="Lorem ipsum dolor sit  consetetur…"/>
          <p:cNvSpPr txBox="1">
            <a:spLocks noGrp="1"/>
          </p:cNvSpPr>
          <p:nvPr>
            <p:ph type="body" sz="quarter" idx="20"/>
          </p:nvPr>
        </p:nvSpPr>
        <p:spPr>
          <a:xfrm>
            <a:off x="1259493" y="2569350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5" name="Lorem ipsum dolor sit  consetetur…"/>
          <p:cNvSpPr txBox="1">
            <a:spLocks noGrp="1"/>
          </p:cNvSpPr>
          <p:nvPr>
            <p:ph type="body" sz="quarter" idx="21"/>
          </p:nvPr>
        </p:nvSpPr>
        <p:spPr>
          <a:xfrm>
            <a:off x="6775250" y="2569350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6" name="10.000$…"/>
          <p:cNvSpPr txBox="1">
            <a:spLocks noGrp="1"/>
          </p:cNvSpPr>
          <p:nvPr>
            <p:ph type="body" sz="quarter" idx="22"/>
          </p:nvPr>
        </p:nvSpPr>
        <p:spPr>
          <a:xfrm>
            <a:off x="4010507" y="2704817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7" name="10.000$…"/>
          <p:cNvSpPr txBox="1">
            <a:spLocks noGrp="1"/>
          </p:cNvSpPr>
          <p:nvPr>
            <p:ph type="body" sz="quarter" idx="23"/>
          </p:nvPr>
        </p:nvSpPr>
        <p:spPr>
          <a:xfrm>
            <a:off x="9526265" y="2704817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8" name="10.000$…"/>
          <p:cNvSpPr txBox="1">
            <a:spLocks noGrp="1"/>
          </p:cNvSpPr>
          <p:nvPr>
            <p:ph type="body" sz="quarter" idx="24"/>
          </p:nvPr>
        </p:nvSpPr>
        <p:spPr>
          <a:xfrm>
            <a:off x="4010507" y="3986106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9" name="Lorem ipsum dolor sit  consetetur…"/>
          <p:cNvSpPr txBox="1">
            <a:spLocks noGrp="1"/>
          </p:cNvSpPr>
          <p:nvPr>
            <p:ph type="body" sz="quarter" idx="25"/>
          </p:nvPr>
        </p:nvSpPr>
        <p:spPr>
          <a:xfrm>
            <a:off x="1259493" y="5132492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0" name="Lorem ipsum dolor sit  consetetur…"/>
          <p:cNvSpPr txBox="1">
            <a:spLocks noGrp="1"/>
          </p:cNvSpPr>
          <p:nvPr>
            <p:ph type="body" sz="quarter" idx="26"/>
          </p:nvPr>
        </p:nvSpPr>
        <p:spPr>
          <a:xfrm>
            <a:off x="1259493" y="3850639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1" name="10.000$…"/>
          <p:cNvSpPr txBox="1">
            <a:spLocks noGrp="1"/>
          </p:cNvSpPr>
          <p:nvPr>
            <p:ph type="body" sz="quarter" idx="27"/>
          </p:nvPr>
        </p:nvSpPr>
        <p:spPr>
          <a:xfrm>
            <a:off x="9526265" y="3986106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202" name="10.000$…"/>
          <p:cNvSpPr txBox="1">
            <a:spLocks noGrp="1"/>
          </p:cNvSpPr>
          <p:nvPr>
            <p:ph type="body" sz="quarter" idx="28"/>
          </p:nvPr>
        </p:nvSpPr>
        <p:spPr>
          <a:xfrm>
            <a:off x="4010507" y="5267959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203" name="Lorem ipsum dolor sit  consetetur…"/>
          <p:cNvSpPr txBox="1">
            <a:spLocks noGrp="1"/>
          </p:cNvSpPr>
          <p:nvPr>
            <p:ph type="body" sz="quarter" idx="29"/>
          </p:nvPr>
        </p:nvSpPr>
        <p:spPr>
          <a:xfrm>
            <a:off x="6775250" y="5132492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4" name="Lorem ipsum dolor sit  consetetur…"/>
          <p:cNvSpPr txBox="1">
            <a:spLocks noGrp="1"/>
          </p:cNvSpPr>
          <p:nvPr>
            <p:ph type="body" sz="quarter" idx="30"/>
          </p:nvPr>
        </p:nvSpPr>
        <p:spPr>
          <a:xfrm>
            <a:off x="1259493" y="6414347"/>
            <a:ext cx="2763521" cy="1083734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5" name="Sub Action Title"/>
          <p:cNvSpPr>
            <a:spLocks noGrp="1"/>
          </p:cNvSpPr>
          <p:nvPr>
            <p:ph type="body" sz="quarter" idx="31"/>
          </p:nvPr>
        </p:nvSpPr>
        <p:spPr>
          <a:xfrm>
            <a:off x="1288975" y="1908952"/>
            <a:ext cx="5422901" cy="406401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06" name="Description of this document"/>
          <p:cNvSpPr txBox="1">
            <a:spLocks noGrp="1"/>
          </p:cNvSpPr>
          <p:nvPr>
            <p:ph type="body" sz="quarter" idx="32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207" name="Sub Action Title"/>
          <p:cNvSpPr>
            <a:spLocks noGrp="1"/>
          </p:cNvSpPr>
          <p:nvPr>
            <p:ph type="body" sz="quarter" idx="33"/>
          </p:nvPr>
        </p:nvSpPr>
        <p:spPr>
          <a:xfrm>
            <a:off x="6807200" y="1905000"/>
            <a:ext cx="5422900" cy="406400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08" name="3"/>
          <p:cNvSpPr>
            <a:spLocks noGrp="1"/>
          </p:cNvSpPr>
          <p:nvPr>
            <p:ph type="body" sz="quarter" idx="34"/>
          </p:nvPr>
        </p:nvSpPr>
        <p:spPr>
          <a:xfrm>
            <a:off x="698500" y="54356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3</a:t>
            </a:r>
          </a:p>
        </p:txBody>
      </p:sp>
      <p:sp>
        <p:nvSpPr>
          <p:cNvPr id="209" name="2"/>
          <p:cNvSpPr>
            <a:spLocks noGrp="1"/>
          </p:cNvSpPr>
          <p:nvPr>
            <p:ph type="body" sz="quarter" idx="35"/>
          </p:nvPr>
        </p:nvSpPr>
        <p:spPr>
          <a:xfrm>
            <a:off x="698500" y="41529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</a:t>
            </a:r>
          </a:p>
        </p:txBody>
      </p:sp>
      <p:sp>
        <p:nvSpPr>
          <p:cNvPr id="210" name="4"/>
          <p:cNvSpPr>
            <a:spLocks noGrp="1"/>
          </p:cNvSpPr>
          <p:nvPr>
            <p:ph type="body" sz="quarter" idx="36"/>
          </p:nvPr>
        </p:nvSpPr>
        <p:spPr>
          <a:xfrm>
            <a:off x="702035" y="6719932"/>
            <a:ext cx="440164" cy="476844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4</a:t>
            </a:r>
          </a:p>
        </p:txBody>
      </p:sp>
      <p:sp>
        <p:nvSpPr>
          <p:cNvPr id="211" name="1"/>
          <p:cNvSpPr>
            <a:spLocks noGrp="1"/>
          </p:cNvSpPr>
          <p:nvPr>
            <p:ph type="body" sz="quarter" idx="37"/>
          </p:nvPr>
        </p:nvSpPr>
        <p:spPr>
          <a:xfrm>
            <a:off x="698500" y="29083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</a:t>
            </a:r>
          </a:p>
        </p:txBody>
      </p:sp>
      <p:sp>
        <p:nvSpPr>
          <p:cNvPr id="212" name="รูปร่าง"/>
          <p:cNvSpPr>
            <a:spLocks noGrp="1"/>
          </p:cNvSpPr>
          <p:nvPr>
            <p:ph type="body" sz="quarter" idx="38"/>
          </p:nvPr>
        </p:nvSpPr>
        <p:spPr>
          <a:xfrm rot="10800000">
            <a:off x="11843435" y="7698313"/>
            <a:ext cx="378093" cy="1377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D40511"/>
          </a:solidFill>
          <a:ln w="3175">
            <a:round/>
          </a:ln>
        </p:spPr>
        <p:txBody>
          <a:bodyPr lIns="0" tIns="0" rIns="0" bIns="0">
            <a:noAutofit/>
          </a:bodyPr>
          <a:lstStyle/>
          <a:p>
            <a:pPr defTabSz="650240">
              <a:defRPr sz="1706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13" name="รูปร่าง"/>
          <p:cNvSpPr>
            <a:spLocks noGrp="1"/>
          </p:cNvSpPr>
          <p:nvPr>
            <p:ph type="body" sz="quarter" idx="39"/>
          </p:nvPr>
        </p:nvSpPr>
        <p:spPr>
          <a:xfrm>
            <a:off x="1313478" y="7698313"/>
            <a:ext cx="378094" cy="13777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8000"/>
          </a:solidFill>
          <a:ln w="3175">
            <a:round/>
          </a:ln>
        </p:spPr>
        <p:txBody>
          <a:bodyPr lIns="0" tIns="0" rIns="0" bIns="0">
            <a:noAutofit/>
          </a:bodyPr>
          <a:lstStyle/>
          <a:p>
            <a:pPr defTabSz="650240">
              <a:defRPr sz="1706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Risk Matr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21" name="สี่เหลี่ยม"/>
          <p:cNvSpPr/>
          <p:nvPr/>
        </p:nvSpPr>
        <p:spPr>
          <a:xfrm>
            <a:off x="2349500" y="32639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2" name="สี่เหลี่ยม"/>
          <p:cNvSpPr/>
          <p:nvPr/>
        </p:nvSpPr>
        <p:spPr>
          <a:xfrm>
            <a:off x="2349500" y="47752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3" name="สี่เหลี่ยม"/>
          <p:cNvSpPr/>
          <p:nvPr/>
        </p:nvSpPr>
        <p:spPr>
          <a:xfrm>
            <a:off x="2349500" y="62865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4" name="สี่เหลี่ยม"/>
          <p:cNvSpPr/>
          <p:nvPr/>
        </p:nvSpPr>
        <p:spPr>
          <a:xfrm>
            <a:off x="4546600" y="32639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5" name="สี่เหลี่ยม"/>
          <p:cNvSpPr/>
          <p:nvPr/>
        </p:nvSpPr>
        <p:spPr>
          <a:xfrm>
            <a:off x="4546600" y="47752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6" name="สี่เหลี่ยม"/>
          <p:cNvSpPr/>
          <p:nvPr/>
        </p:nvSpPr>
        <p:spPr>
          <a:xfrm>
            <a:off x="4546600" y="62865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7" name="สี่เหลี่ยม"/>
          <p:cNvSpPr/>
          <p:nvPr/>
        </p:nvSpPr>
        <p:spPr>
          <a:xfrm>
            <a:off x="6743700" y="32639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8" name="สี่เหลี่ยม"/>
          <p:cNvSpPr/>
          <p:nvPr/>
        </p:nvSpPr>
        <p:spPr>
          <a:xfrm>
            <a:off x="6743700" y="47752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9" name="สี่เหลี่ยม"/>
          <p:cNvSpPr/>
          <p:nvPr/>
        </p:nvSpPr>
        <p:spPr>
          <a:xfrm>
            <a:off x="6743700" y="62865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30" name="เส้น"/>
          <p:cNvSpPr/>
          <p:nvPr/>
        </p:nvSpPr>
        <p:spPr>
          <a:xfrm flipH="1">
            <a:off x="6743699" y="3279288"/>
            <a:ext cx="1" cy="4519925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1" name="เส้น"/>
          <p:cNvSpPr/>
          <p:nvPr/>
        </p:nvSpPr>
        <p:spPr>
          <a:xfrm flipH="1">
            <a:off x="4533900" y="3263900"/>
            <a:ext cx="1" cy="4519924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2" name="เส้น"/>
          <p:cNvSpPr/>
          <p:nvPr/>
        </p:nvSpPr>
        <p:spPr>
          <a:xfrm>
            <a:off x="2343348" y="4784774"/>
            <a:ext cx="6602606" cy="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3" name="เส้น"/>
          <p:cNvSpPr/>
          <p:nvPr/>
        </p:nvSpPr>
        <p:spPr>
          <a:xfrm>
            <a:off x="2349500" y="6273800"/>
            <a:ext cx="660260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4" name="สี่เหลี่ยม"/>
          <p:cNvSpPr/>
          <p:nvPr/>
        </p:nvSpPr>
        <p:spPr>
          <a:xfrm>
            <a:off x="2336800" y="3263900"/>
            <a:ext cx="6591300" cy="45085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35" name="Lorem ipsum dolor sit amet, consectetur adipisicing elit, sed do eiusmod tempor incididunt ut labore et dolore magna aliqua.…"/>
          <p:cNvSpPr/>
          <p:nvPr/>
        </p:nvSpPr>
        <p:spPr>
          <a:xfrm>
            <a:off x="9102642" y="2537779"/>
            <a:ext cx="3175001" cy="6184901"/>
          </a:xfrm>
          <a:prstGeom prst="rect">
            <a:avLst/>
          </a:prstGeom>
          <a:ln w="12700">
            <a:solidFill>
              <a:srgbClr val="B3B3B3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3500" tIns="63500" rIns="63500" bIns="63500"/>
          <a:lstStyle/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consectetur adipisicing elit, sed do eiusmod tempor incididunt ut labore et dolore magna aliqua.</a:t>
            </a:r>
          </a:p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Ut enim ad minim veniam, quis nostrud exercitation ullamco laboris nisi ut aliquip ex ea commodo consequat.</a:t>
            </a:r>
          </a:p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Duis aute irure dolor in reprehenderit in voluptate velit esse cillum dolore eu fugiat nulla pariatur. </a:t>
            </a:r>
          </a:p>
        </p:txBody>
      </p:sp>
      <p:sp>
        <p:nvSpPr>
          <p:cNvPr id="236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237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38" name="High"/>
          <p:cNvSpPr>
            <a:spLocks noGrp="1"/>
          </p:cNvSpPr>
          <p:nvPr>
            <p:ph type="body" sz="quarter" idx="13"/>
          </p:nvPr>
        </p:nvSpPr>
        <p:spPr>
          <a:xfrm>
            <a:off x="67437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High</a:t>
            </a:r>
          </a:p>
        </p:txBody>
      </p:sp>
      <p:sp>
        <p:nvSpPr>
          <p:cNvPr id="239" name="Medium"/>
          <p:cNvSpPr>
            <a:spLocks noGrp="1"/>
          </p:cNvSpPr>
          <p:nvPr>
            <p:ph type="body" sz="quarter" idx="14"/>
          </p:nvPr>
        </p:nvSpPr>
        <p:spPr>
          <a:xfrm>
            <a:off x="45466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Medium</a:t>
            </a:r>
          </a:p>
        </p:txBody>
      </p:sp>
      <p:sp>
        <p:nvSpPr>
          <p:cNvPr id="240" name="Moderate"/>
          <p:cNvSpPr>
            <a:spLocks noGrp="1"/>
          </p:cNvSpPr>
          <p:nvPr>
            <p:ph type="body" sz="quarter" idx="15"/>
          </p:nvPr>
        </p:nvSpPr>
        <p:spPr>
          <a:xfrm>
            <a:off x="749300" y="52832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Moderate</a:t>
            </a:r>
          </a:p>
        </p:txBody>
      </p:sp>
      <p:sp>
        <p:nvSpPr>
          <p:cNvPr id="241" name="Low"/>
          <p:cNvSpPr>
            <a:spLocks noGrp="1"/>
          </p:cNvSpPr>
          <p:nvPr>
            <p:ph type="body" sz="quarter" idx="16"/>
          </p:nvPr>
        </p:nvSpPr>
        <p:spPr>
          <a:xfrm>
            <a:off x="749300" y="67945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Low</a:t>
            </a:r>
          </a:p>
        </p:txBody>
      </p:sp>
      <p:sp>
        <p:nvSpPr>
          <p:cNvPr id="242" name="Low"/>
          <p:cNvSpPr>
            <a:spLocks noGrp="1"/>
          </p:cNvSpPr>
          <p:nvPr>
            <p:ph type="body" sz="quarter" idx="17"/>
          </p:nvPr>
        </p:nvSpPr>
        <p:spPr>
          <a:xfrm>
            <a:off x="23495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Low</a:t>
            </a:r>
          </a:p>
        </p:txBody>
      </p:sp>
      <p:sp>
        <p:nvSpPr>
          <p:cNvPr id="243" name="Impact"/>
          <p:cNvSpPr>
            <a:spLocks noGrp="1"/>
          </p:cNvSpPr>
          <p:nvPr>
            <p:ph type="body" sz="quarter" idx="18"/>
          </p:nvPr>
        </p:nvSpPr>
        <p:spPr>
          <a:xfrm>
            <a:off x="762000" y="2540000"/>
            <a:ext cx="1574800" cy="52324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215900" tIns="215900" rIns="215900" bIns="215900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Impact</a:t>
            </a:r>
          </a:p>
        </p:txBody>
      </p:sp>
      <p:sp>
        <p:nvSpPr>
          <p:cNvPr id="244" name="Probability"/>
          <p:cNvSpPr>
            <a:spLocks noGrp="1"/>
          </p:cNvSpPr>
          <p:nvPr>
            <p:ph type="body" sz="quarter" idx="19"/>
          </p:nvPr>
        </p:nvSpPr>
        <p:spPr>
          <a:xfrm>
            <a:off x="2336800" y="7772400"/>
            <a:ext cx="6591300" cy="9398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38100" tIns="38100" rIns="38100" bIns="38100" anchor="b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Probability</a:t>
            </a:r>
          </a:p>
        </p:txBody>
      </p:sp>
      <p:sp>
        <p:nvSpPr>
          <p:cNvPr id="245" name="Activities"/>
          <p:cNvSpPr>
            <a:spLocks noGrp="1"/>
          </p:cNvSpPr>
          <p:nvPr>
            <p:ph type="body" sz="quarter" idx="20"/>
          </p:nvPr>
        </p:nvSpPr>
        <p:spPr>
          <a:xfrm>
            <a:off x="2336800" y="2540000"/>
            <a:ext cx="6591300" cy="7239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Activities</a:t>
            </a:r>
          </a:p>
        </p:txBody>
      </p:sp>
      <p:sp>
        <p:nvSpPr>
          <p:cNvPr id="246" name="Significant"/>
          <p:cNvSpPr>
            <a:spLocks noGrp="1"/>
          </p:cNvSpPr>
          <p:nvPr>
            <p:ph type="body" sz="quarter" idx="21"/>
          </p:nvPr>
        </p:nvSpPr>
        <p:spPr>
          <a:xfrm>
            <a:off x="749300" y="37719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Significant</a:t>
            </a:r>
          </a:p>
        </p:txBody>
      </p:sp>
      <p:sp>
        <p:nvSpPr>
          <p:cNvPr id="247" name="Sub Action Title"/>
          <p:cNvSpPr>
            <a:spLocks noGrp="1"/>
          </p:cNvSpPr>
          <p:nvPr>
            <p:ph type="body" sz="quarter" idx="22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248" name="Description of this document"/>
          <p:cNvSpPr txBox="1">
            <a:spLocks noGrp="1"/>
          </p:cNvSpPr>
          <p:nvPr>
            <p:ph type="body" sz="quarter" idx="23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oject Brie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56" name="รูปร่าง"/>
          <p:cNvSpPr/>
          <p:nvPr/>
        </p:nvSpPr>
        <p:spPr>
          <a:xfrm>
            <a:off x="736600" y="7112000"/>
            <a:ext cx="647700" cy="1930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3292" y="0"/>
                </a:lnTo>
                <a:lnTo>
                  <a:pt x="21600" y="10800"/>
                </a:lnTo>
                <a:lnTo>
                  <a:pt x="13292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202D34"/>
          </a:solidFill>
          <a:ln w="4515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57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258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59" name="Lorem ipsum dolor sit amet, consetetur sadipscing elitr, sed diam est nunctur…"/>
          <p:cNvSpPr>
            <a:spLocks noGrp="1"/>
          </p:cNvSpPr>
          <p:nvPr>
            <p:ph type="body" sz="quarter" idx="13"/>
          </p:nvPr>
        </p:nvSpPr>
        <p:spPr>
          <a:xfrm>
            <a:off x="8633914" y="2564045"/>
            <a:ext cx="3653264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</a:t>
            </a:r>
          </a:p>
        </p:txBody>
      </p:sp>
      <p:sp>
        <p:nvSpPr>
          <p:cNvPr id="260" name="Start of Project 01.01.2012…"/>
          <p:cNvSpPr>
            <a:spLocks noGrp="1"/>
          </p:cNvSpPr>
          <p:nvPr>
            <p:ph type="body" sz="quarter" idx="14"/>
          </p:nvPr>
        </p:nvSpPr>
        <p:spPr>
          <a:xfrm>
            <a:off x="4684555" y="2564045"/>
            <a:ext cx="3653263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Start of Project</a:t>
            </a:r>
            <a:br/>
            <a:r>
              <a:t>01.01.2012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1st Milestone</a:t>
            </a:r>
            <a:br/>
            <a:r>
              <a:t>01.02.2012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Launch Date</a:t>
            </a:r>
            <a:br/>
            <a:r>
              <a:t>01.03.2012</a:t>
            </a:r>
          </a:p>
        </p:txBody>
      </p:sp>
      <p:sp>
        <p:nvSpPr>
          <p:cNvPr id="261" name="Lorem ipsum dolor sit amet, consetetur sadipscing elitr, sed diam est nunctur…"/>
          <p:cNvSpPr>
            <a:spLocks noGrp="1"/>
          </p:cNvSpPr>
          <p:nvPr>
            <p:ph type="body" sz="quarter" idx="15"/>
          </p:nvPr>
        </p:nvSpPr>
        <p:spPr>
          <a:xfrm>
            <a:off x="735198" y="2564045"/>
            <a:ext cx="3653264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</a:t>
            </a:r>
          </a:p>
        </p:txBody>
      </p:sp>
      <p:sp>
        <p:nvSpPr>
          <p:cNvPr id="262" name="Description"/>
          <p:cNvSpPr>
            <a:spLocks noGrp="1"/>
          </p:cNvSpPr>
          <p:nvPr>
            <p:ph type="body" sz="quarter" idx="16"/>
          </p:nvPr>
        </p:nvSpPr>
        <p:spPr>
          <a:xfrm>
            <a:off x="735198" y="2564047"/>
            <a:ext cx="3653264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3" name="Description"/>
          <p:cNvSpPr>
            <a:spLocks noGrp="1"/>
          </p:cNvSpPr>
          <p:nvPr>
            <p:ph type="body" sz="quarter" idx="17"/>
          </p:nvPr>
        </p:nvSpPr>
        <p:spPr>
          <a:xfrm>
            <a:off x="8633914" y="2564047"/>
            <a:ext cx="3653264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4" name="Description"/>
          <p:cNvSpPr>
            <a:spLocks noGrp="1"/>
          </p:cNvSpPr>
          <p:nvPr>
            <p:ph type="body" sz="quarter" idx="18"/>
          </p:nvPr>
        </p:nvSpPr>
        <p:spPr>
          <a:xfrm>
            <a:off x="4684555" y="2564047"/>
            <a:ext cx="3653263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5" name="Sub Action Title"/>
          <p:cNvSpPr>
            <a:spLocks noGrp="1"/>
          </p:cNvSpPr>
          <p:nvPr>
            <p:ph type="body" sz="quarter" idx="19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66" name="Description of this document"/>
          <p:cNvSpPr txBox="1">
            <a:spLocks noGrp="1"/>
          </p:cNvSpPr>
          <p:nvPr>
            <p:ph type="body" sz="quarter" idx="20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267" name="Summary Point 1…"/>
          <p:cNvSpPr>
            <a:spLocks noGrp="1"/>
          </p:cNvSpPr>
          <p:nvPr>
            <p:ph type="body" sz="quarter" idx="21"/>
          </p:nvPr>
        </p:nvSpPr>
        <p:spPr>
          <a:xfrm>
            <a:off x="723900" y="7112000"/>
            <a:ext cx="11557000" cy="1917700"/>
          </a:xfrm>
          <a:prstGeom prst="rect">
            <a:avLst/>
          </a:prstGeom>
          <a:ln>
            <a:solidFill>
              <a:srgbClr val="202D34"/>
            </a:solidFill>
            <a:round/>
          </a:ln>
        </p:spPr>
        <p:txBody>
          <a:bodyPr lIns="54186" tIns="54186" rIns="54186" bIns="54186">
            <a:noAutofit/>
          </a:bodyPr>
          <a:lstStyle/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1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2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3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oject Pla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5" name="สี่เหลี่ยม"/>
          <p:cNvSpPr/>
          <p:nvPr/>
        </p:nvSpPr>
        <p:spPr>
          <a:xfrm>
            <a:off x="9217705" y="2118248"/>
            <a:ext cx="788160" cy="6355177"/>
          </a:xfrm>
          <a:prstGeom prst="rect">
            <a:avLst/>
          </a:prstGeom>
          <a:blipFill>
            <a:blip r:embed="rId2"/>
          </a:blipFill>
          <a:ln w="3175"/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76" name="สี่เหลี่ยม"/>
          <p:cNvSpPr/>
          <p:nvPr/>
        </p:nvSpPr>
        <p:spPr>
          <a:xfrm>
            <a:off x="735688" y="1496907"/>
            <a:ext cx="11551487" cy="621341"/>
          </a:xfrm>
          <a:prstGeom prst="rect">
            <a:avLst/>
          </a:prstGeom>
          <a:solidFill>
            <a:srgbClr val="22AEC5"/>
          </a:solidFill>
          <a:ln w="25400"/>
        </p:spPr>
        <p:txBody>
          <a:bodyPr lIns="54186" tIns="54186" rIns="54186" bIns="54186"/>
          <a:lstStyle/>
          <a:p>
            <a:pPr defTabSz="1300480">
              <a:defRPr sz="5973"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277" name="เส้น"/>
          <p:cNvSpPr/>
          <p:nvPr/>
        </p:nvSpPr>
        <p:spPr>
          <a:xfrm flipH="1">
            <a:off x="735687" y="2697421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8" name="เส้น"/>
          <p:cNvSpPr/>
          <p:nvPr/>
        </p:nvSpPr>
        <p:spPr>
          <a:xfrm flipH="1">
            <a:off x="735687" y="3276595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9" name="เส้น"/>
          <p:cNvSpPr/>
          <p:nvPr/>
        </p:nvSpPr>
        <p:spPr>
          <a:xfrm flipH="1">
            <a:off x="735687" y="3855768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0" name="เส้น"/>
          <p:cNvSpPr/>
          <p:nvPr/>
        </p:nvSpPr>
        <p:spPr>
          <a:xfrm flipH="1">
            <a:off x="735687" y="5593287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1" name="เส้น"/>
          <p:cNvSpPr/>
          <p:nvPr/>
        </p:nvSpPr>
        <p:spPr>
          <a:xfrm flipH="1">
            <a:off x="735687" y="6172460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2" name="เส้น"/>
          <p:cNvSpPr/>
          <p:nvPr/>
        </p:nvSpPr>
        <p:spPr>
          <a:xfrm flipH="1">
            <a:off x="735687" y="8489153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3" name="เส้น"/>
          <p:cNvSpPr/>
          <p:nvPr/>
        </p:nvSpPr>
        <p:spPr>
          <a:xfrm flipH="1">
            <a:off x="3092808" y="149866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4" name="เส้น"/>
          <p:cNvSpPr/>
          <p:nvPr/>
        </p:nvSpPr>
        <p:spPr>
          <a:xfrm flipH="1">
            <a:off x="3857366" y="1496907"/>
            <a:ext cx="1" cy="7577600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5" name="เส้น"/>
          <p:cNvSpPr/>
          <p:nvPr/>
        </p:nvSpPr>
        <p:spPr>
          <a:xfrm flipH="1">
            <a:off x="4621926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6" name="เส้น"/>
          <p:cNvSpPr/>
          <p:nvPr/>
        </p:nvSpPr>
        <p:spPr>
          <a:xfrm flipH="1">
            <a:off x="5386485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7" name="เส้น"/>
          <p:cNvSpPr/>
          <p:nvPr/>
        </p:nvSpPr>
        <p:spPr>
          <a:xfrm flipH="1">
            <a:off x="6151044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8" name="เส้น"/>
          <p:cNvSpPr/>
          <p:nvPr/>
        </p:nvSpPr>
        <p:spPr>
          <a:xfrm flipH="1">
            <a:off x="6915603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9" name="เส้น"/>
          <p:cNvSpPr/>
          <p:nvPr/>
        </p:nvSpPr>
        <p:spPr>
          <a:xfrm flipH="1">
            <a:off x="7680162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0" name="เส้น"/>
          <p:cNvSpPr/>
          <p:nvPr/>
        </p:nvSpPr>
        <p:spPr>
          <a:xfrm flipH="1">
            <a:off x="8444721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1" name="เส้น"/>
          <p:cNvSpPr/>
          <p:nvPr/>
        </p:nvSpPr>
        <p:spPr>
          <a:xfrm flipH="1">
            <a:off x="9209281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2" name="เส้น"/>
          <p:cNvSpPr/>
          <p:nvPr/>
        </p:nvSpPr>
        <p:spPr>
          <a:xfrm flipH="1">
            <a:off x="9973839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3" name="เส้น"/>
          <p:cNvSpPr/>
          <p:nvPr/>
        </p:nvSpPr>
        <p:spPr>
          <a:xfrm flipH="1">
            <a:off x="10738398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4" name="เส้น"/>
          <p:cNvSpPr/>
          <p:nvPr/>
        </p:nvSpPr>
        <p:spPr>
          <a:xfrm flipH="1">
            <a:off x="11502959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5" name="สี่เหลี่ยม"/>
          <p:cNvSpPr/>
          <p:nvPr/>
        </p:nvSpPr>
        <p:spPr>
          <a:xfrm>
            <a:off x="735687" y="1496905"/>
            <a:ext cx="11549879" cy="7579361"/>
          </a:xfrm>
          <a:prstGeom prst="rect">
            <a:avLst/>
          </a:prstGeom>
          <a:ln w="9031">
            <a:solidFill>
              <a:srgbClr val="D7D7D7"/>
            </a:solidFill>
          </a:ln>
        </p:spPr>
        <p:txBody>
          <a:bodyPr lIns="54186" tIns="54186" rIns="54186" bIns="54186"/>
          <a:lstStyle/>
          <a:p>
            <a:pPr marL="457200" lvl="1" indent="0" algn="l" defTabSz="1300480">
              <a:defRPr sz="1991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96" name="เส้น"/>
          <p:cNvSpPr/>
          <p:nvPr/>
        </p:nvSpPr>
        <p:spPr>
          <a:xfrm flipH="1">
            <a:off x="735687" y="4434940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7" name="เส้น"/>
          <p:cNvSpPr/>
          <p:nvPr/>
        </p:nvSpPr>
        <p:spPr>
          <a:xfrm flipH="1">
            <a:off x="735687" y="5014114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8" name="xx.xx"/>
          <p:cNvSpPr txBox="1"/>
          <p:nvPr/>
        </p:nvSpPr>
        <p:spPr>
          <a:xfrm>
            <a:off x="3414841" y="1864249"/>
            <a:ext cx="903113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299" name="xx.xx"/>
          <p:cNvSpPr txBox="1"/>
          <p:nvPr/>
        </p:nvSpPr>
        <p:spPr>
          <a:xfrm>
            <a:off x="6473080" y="1864249"/>
            <a:ext cx="903112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300" name="เส้น"/>
          <p:cNvSpPr/>
          <p:nvPr/>
        </p:nvSpPr>
        <p:spPr>
          <a:xfrm flipH="1">
            <a:off x="735687" y="7909979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1" name="เส้น"/>
          <p:cNvSpPr/>
          <p:nvPr/>
        </p:nvSpPr>
        <p:spPr>
          <a:xfrm flipH="1">
            <a:off x="735687" y="7330806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2" name="เส้น"/>
          <p:cNvSpPr/>
          <p:nvPr/>
        </p:nvSpPr>
        <p:spPr>
          <a:xfrm flipH="1">
            <a:off x="735687" y="2118247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3" name="xx.xx"/>
          <p:cNvSpPr txBox="1"/>
          <p:nvPr/>
        </p:nvSpPr>
        <p:spPr>
          <a:xfrm>
            <a:off x="11337515" y="1864249"/>
            <a:ext cx="903112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304" name="เส้น"/>
          <p:cNvSpPr/>
          <p:nvPr/>
        </p:nvSpPr>
        <p:spPr>
          <a:xfrm flipH="1">
            <a:off x="735687" y="6751632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5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889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30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07" name="Project 6"/>
          <p:cNvSpPr txBox="1">
            <a:spLocks noGrp="1"/>
          </p:cNvSpPr>
          <p:nvPr>
            <p:ph type="body" sz="quarter" idx="13"/>
          </p:nvPr>
        </p:nvSpPr>
        <p:spPr>
          <a:xfrm>
            <a:off x="739652" y="5114044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6</a:t>
            </a:r>
          </a:p>
        </p:txBody>
      </p:sp>
      <p:sp>
        <p:nvSpPr>
          <p:cNvPr id="308" name="Project 1"/>
          <p:cNvSpPr txBox="1">
            <a:spLocks noGrp="1"/>
          </p:cNvSpPr>
          <p:nvPr>
            <p:ph type="body" sz="quarter" idx="14"/>
          </p:nvPr>
        </p:nvSpPr>
        <p:spPr>
          <a:xfrm>
            <a:off x="739652" y="2218178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</a:t>
            </a:r>
          </a:p>
        </p:txBody>
      </p:sp>
      <p:sp>
        <p:nvSpPr>
          <p:cNvPr id="309" name="Project 4"/>
          <p:cNvSpPr txBox="1">
            <a:spLocks noGrp="1"/>
          </p:cNvSpPr>
          <p:nvPr>
            <p:ph type="body" sz="quarter" idx="15"/>
          </p:nvPr>
        </p:nvSpPr>
        <p:spPr>
          <a:xfrm>
            <a:off x="739652" y="3955698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4</a:t>
            </a:r>
          </a:p>
        </p:txBody>
      </p:sp>
      <p:sp>
        <p:nvSpPr>
          <p:cNvPr id="310" name="Project 8"/>
          <p:cNvSpPr txBox="1">
            <a:spLocks noGrp="1"/>
          </p:cNvSpPr>
          <p:nvPr>
            <p:ph type="body" sz="quarter" idx="16"/>
          </p:nvPr>
        </p:nvSpPr>
        <p:spPr>
          <a:xfrm>
            <a:off x="739652" y="6272390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8</a:t>
            </a:r>
          </a:p>
        </p:txBody>
      </p:sp>
      <p:sp>
        <p:nvSpPr>
          <p:cNvPr id="311" name="Project 10"/>
          <p:cNvSpPr txBox="1">
            <a:spLocks noGrp="1"/>
          </p:cNvSpPr>
          <p:nvPr>
            <p:ph type="body" sz="quarter" idx="17"/>
          </p:nvPr>
        </p:nvSpPr>
        <p:spPr>
          <a:xfrm>
            <a:off x="739652" y="7430736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10</a:t>
            </a:r>
          </a:p>
        </p:txBody>
      </p:sp>
      <p:sp>
        <p:nvSpPr>
          <p:cNvPr id="312" name="Project 5"/>
          <p:cNvSpPr txBox="1">
            <a:spLocks noGrp="1"/>
          </p:cNvSpPr>
          <p:nvPr>
            <p:ph type="body" sz="quarter" idx="18"/>
          </p:nvPr>
        </p:nvSpPr>
        <p:spPr>
          <a:xfrm>
            <a:off x="739652" y="4534871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5</a:t>
            </a:r>
          </a:p>
        </p:txBody>
      </p:sp>
      <p:sp>
        <p:nvSpPr>
          <p:cNvPr id="313" name="Project 9"/>
          <p:cNvSpPr txBox="1">
            <a:spLocks noGrp="1"/>
          </p:cNvSpPr>
          <p:nvPr>
            <p:ph type="body" sz="quarter" idx="19"/>
          </p:nvPr>
        </p:nvSpPr>
        <p:spPr>
          <a:xfrm>
            <a:off x="739652" y="6851563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9</a:t>
            </a:r>
          </a:p>
        </p:txBody>
      </p:sp>
      <p:sp>
        <p:nvSpPr>
          <p:cNvPr id="314" name="Project 2"/>
          <p:cNvSpPr txBox="1">
            <a:spLocks noGrp="1"/>
          </p:cNvSpPr>
          <p:nvPr>
            <p:ph type="body" sz="quarter" idx="20"/>
          </p:nvPr>
        </p:nvSpPr>
        <p:spPr>
          <a:xfrm>
            <a:off x="739652" y="2797352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2</a:t>
            </a:r>
          </a:p>
        </p:txBody>
      </p:sp>
      <p:sp>
        <p:nvSpPr>
          <p:cNvPr id="315" name="Project 3"/>
          <p:cNvSpPr txBox="1">
            <a:spLocks noGrp="1"/>
          </p:cNvSpPr>
          <p:nvPr>
            <p:ph type="body" sz="quarter" idx="21"/>
          </p:nvPr>
        </p:nvSpPr>
        <p:spPr>
          <a:xfrm>
            <a:off x="739652" y="3376526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3</a:t>
            </a:r>
          </a:p>
        </p:txBody>
      </p:sp>
      <p:sp>
        <p:nvSpPr>
          <p:cNvPr id="316" name="Project 7"/>
          <p:cNvSpPr txBox="1">
            <a:spLocks noGrp="1"/>
          </p:cNvSpPr>
          <p:nvPr>
            <p:ph type="body" sz="quarter" idx="22"/>
          </p:nvPr>
        </p:nvSpPr>
        <p:spPr>
          <a:xfrm>
            <a:off x="739652" y="5693217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7</a:t>
            </a:r>
          </a:p>
        </p:txBody>
      </p:sp>
      <p:sp>
        <p:nvSpPr>
          <p:cNvPr id="317" name="Project 11"/>
          <p:cNvSpPr txBox="1">
            <a:spLocks noGrp="1"/>
          </p:cNvSpPr>
          <p:nvPr>
            <p:ph type="body" sz="quarter" idx="23"/>
          </p:nvPr>
        </p:nvSpPr>
        <p:spPr>
          <a:xfrm>
            <a:off x="739652" y="8009909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11</a:t>
            </a:r>
          </a:p>
        </p:txBody>
      </p:sp>
      <p:sp>
        <p:nvSpPr>
          <p:cNvPr id="318" name="Dec."/>
          <p:cNvSpPr txBox="1">
            <a:spLocks noGrp="1"/>
          </p:cNvSpPr>
          <p:nvPr>
            <p:ph type="body" sz="quarter" idx="24"/>
          </p:nvPr>
        </p:nvSpPr>
        <p:spPr>
          <a:xfrm>
            <a:off x="11533025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Dec.</a:t>
            </a:r>
          </a:p>
        </p:txBody>
      </p:sp>
      <p:sp>
        <p:nvSpPr>
          <p:cNvPr id="319" name="Sep."/>
          <p:cNvSpPr txBox="1">
            <a:spLocks noGrp="1"/>
          </p:cNvSpPr>
          <p:nvPr>
            <p:ph type="body" sz="quarter" idx="25"/>
          </p:nvPr>
        </p:nvSpPr>
        <p:spPr>
          <a:xfrm>
            <a:off x="9239347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Sep.</a:t>
            </a:r>
          </a:p>
        </p:txBody>
      </p:sp>
      <p:sp>
        <p:nvSpPr>
          <p:cNvPr id="320" name="Apr."/>
          <p:cNvSpPr txBox="1">
            <a:spLocks noGrp="1"/>
          </p:cNvSpPr>
          <p:nvPr>
            <p:ph type="body" sz="quarter" idx="26"/>
          </p:nvPr>
        </p:nvSpPr>
        <p:spPr>
          <a:xfrm>
            <a:off x="5416552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Apr.</a:t>
            </a:r>
          </a:p>
        </p:txBody>
      </p:sp>
      <p:sp>
        <p:nvSpPr>
          <p:cNvPr id="321" name="May"/>
          <p:cNvSpPr txBox="1">
            <a:spLocks noGrp="1"/>
          </p:cNvSpPr>
          <p:nvPr>
            <p:ph type="body" sz="quarter" idx="27"/>
          </p:nvPr>
        </p:nvSpPr>
        <p:spPr>
          <a:xfrm>
            <a:off x="6181111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May</a:t>
            </a:r>
          </a:p>
        </p:txBody>
      </p:sp>
      <p:sp>
        <p:nvSpPr>
          <p:cNvPr id="322" name="Nov."/>
          <p:cNvSpPr txBox="1">
            <a:spLocks noGrp="1"/>
          </p:cNvSpPr>
          <p:nvPr>
            <p:ph type="body" sz="quarter" idx="28"/>
          </p:nvPr>
        </p:nvSpPr>
        <p:spPr>
          <a:xfrm>
            <a:off x="10768465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Nov.</a:t>
            </a:r>
          </a:p>
        </p:txBody>
      </p:sp>
      <p:sp>
        <p:nvSpPr>
          <p:cNvPr id="323" name="Mar."/>
          <p:cNvSpPr txBox="1">
            <a:spLocks noGrp="1"/>
          </p:cNvSpPr>
          <p:nvPr>
            <p:ph type="body" sz="quarter" idx="29"/>
          </p:nvPr>
        </p:nvSpPr>
        <p:spPr>
          <a:xfrm>
            <a:off x="4651992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Mar.</a:t>
            </a:r>
          </a:p>
        </p:txBody>
      </p:sp>
      <p:sp>
        <p:nvSpPr>
          <p:cNvPr id="324" name="Jun."/>
          <p:cNvSpPr txBox="1">
            <a:spLocks noGrp="1"/>
          </p:cNvSpPr>
          <p:nvPr>
            <p:ph type="body" sz="quarter" idx="30"/>
          </p:nvPr>
        </p:nvSpPr>
        <p:spPr>
          <a:xfrm>
            <a:off x="6945669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Jun.</a:t>
            </a:r>
          </a:p>
        </p:txBody>
      </p:sp>
      <p:sp>
        <p:nvSpPr>
          <p:cNvPr id="325" name="Aug."/>
          <p:cNvSpPr txBox="1">
            <a:spLocks noGrp="1"/>
          </p:cNvSpPr>
          <p:nvPr>
            <p:ph type="body" sz="quarter" idx="31"/>
          </p:nvPr>
        </p:nvSpPr>
        <p:spPr>
          <a:xfrm>
            <a:off x="8474788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Aug.</a:t>
            </a:r>
          </a:p>
        </p:txBody>
      </p:sp>
      <p:sp>
        <p:nvSpPr>
          <p:cNvPr id="326" name="Jul."/>
          <p:cNvSpPr txBox="1">
            <a:spLocks noGrp="1"/>
          </p:cNvSpPr>
          <p:nvPr>
            <p:ph type="body" sz="quarter" idx="32"/>
          </p:nvPr>
        </p:nvSpPr>
        <p:spPr>
          <a:xfrm>
            <a:off x="7710230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Jul.</a:t>
            </a:r>
          </a:p>
        </p:txBody>
      </p:sp>
      <p:sp>
        <p:nvSpPr>
          <p:cNvPr id="327" name="Feb."/>
          <p:cNvSpPr txBox="1">
            <a:spLocks noGrp="1"/>
          </p:cNvSpPr>
          <p:nvPr>
            <p:ph type="body" sz="quarter" idx="33"/>
          </p:nvPr>
        </p:nvSpPr>
        <p:spPr>
          <a:xfrm>
            <a:off x="3887434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Feb.</a:t>
            </a:r>
          </a:p>
        </p:txBody>
      </p:sp>
      <p:sp>
        <p:nvSpPr>
          <p:cNvPr id="328" name="Jan."/>
          <p:cNvSpPr txBox="1">
            <a:spLocks noGrp="1"/>
          </p:cNvSpPr>
          <p:nvPr>
            <p:ph type="body" sz="quarter" idx="34"/>
          </p:nvPr>
        </p:nvSpPr>
        <p:spPr>
          <a:xfrm>
            <a:off x="3122874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Jan.</a:t>
            </a:r>
          </a:p>
        </p:txBody>
      </p:sp>
      <p:sp>
        <p:nvSpPr>
          <p:cNvPr id="329" name="Oct."/>
          <p:cNvSpPr txBox="1">
            <a:spLocks noGrp="1"/>
          </p:cNvSpPr>
          <p:nvPr>
            <p:ph type="body" sz="quarter" idx="35"/>
          </p:nvPr>
        </p:nvSpPr>
        <p:spPr>
          <a:xfrm>
            <a:off x="10003907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Oct.</a:t>
            </a:r>
          </a:p>
        </p:txBody>
      </p:sp>
      <p:sp>
        <p:nvSpPr>
          <p:cNvPr id="330" name="สี่เหลี่ยม"/>
          <p:cNvSpPr>
            <a:spLocks noGrp="1"/>
          </p:cNvSpPr>
          <p:nvPr>
            <p:ph type="body" sz="quarter" idx="36"/>
          </p:nvPr>
        </p:nvSpPr>
        <p:spPr>
          <a:xfrm>
            <a:off x="6151045" y="8002446"/>
            <a:ext cx="4603058" cy="394241"/>
          </a:xfrm>
          <a:prstGeom prst="rect">
            <a:avLst/>
          </a:prstGeom>
          <a:blipFill>
            <a:blip r:embed="rId3"/>
          </a:blip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31" name="สี่เหลี่ยม"/>
          <p:cNvSpPr>
            <a:spLocks noGrp="1"/>
          </p:cNvSpPr>
          <p:nvPr>
            <p:ph type="body" sz="quarter" idx="37"/>
          </p:nvPr>
        </p:nvSpPr>
        <p:spPr>
          <a:xfrm>
            <a:off x="3880082" y="7423272"/>
            <a:ext cx="2300255" cy="394241"/>
          </a:xfrm>
          <a:prstGeom prst="rect">
            <a:avLst/>
          </a:prstGeom>
          <a:blipFill>
            <a:blip r:embed="rId3"/>
          </a:blip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32" name="เส้น"/>
          <p:cNvSpPr>
            <a:spLocks noGrp="1"/>
          </p:cNvSpPr>
          <p:nvPr>
            <p:ph type="body" sz="quarter" idx="38"/>
          </p:nvPr>
        </p:nvSpPr>
        <p:spPr>
          <a:xfrm flipH="1">
            <a:off x="3857366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3" name="เส้น"/>
          <p:cNvSpPr>
            <a:spLocks noGrp="1"/>
          </p:cNvSpPr>
          <p:nvPr>
            <p:ph type="body" sz="quarter" idx="39"/>
          </p:nvPr>
        </p:nvSpPr>
        <p:spPr>
          <a:xfrm flipH="1">
            <a:off x="11780040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4" name="เส้น"/>
          <p:cNvSpPr>
            <a:spLocks noGrp="1"/>
          </p:cNvSpPr>
          <p:nvPr>
            <p:ph type="body" sz="quarter" idx="40"/>
          </p:nvPr>
        </p:nvSpPr>
        <p:spPr>
          <a:xfrm flipH="1">
            <a:off x="6915603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5" name="Meeting…"/>
          <p:cNvSpPr>
            <a:spLocks noGrp="1"/>
          </p:cNvSpPr>
          <p:nvPr>
            <p:ph type="body" sz="quarter" idx="41"/>
          </p:nvPr>
        </p:nvSpPr>
        <p:spPr>
          <a:xfrm>
            <a:off x="6415302" y="8504825"/>
            <a:ext cx="1018667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25400" tIns="25400" rIns="25400" bIns="25400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6" name="Meeting…"/>
          <p:cNvSpPr>
            <a:spLocks noGrp="1"/>
          </p:cNvSpPr>
          <p:nvPr>
            <p:ph type="body" sz="quarter" idx="42"/>
          </p:nvPr>
        </p:nvSpPr>
        <p:spPr>
          <a:xfrm>
            <a:off x="3357064" y="8504825"/>
            <a:ext cx="1018668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36124" tIns="36124" rIns="36124" bIns="36124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7" name="Meeting…"/>
          <p:cNvSpPr>
            <a:spLocks noGrp="1"/>
          </p:cNvSpPr>
          <p:nvPr>
            <p:ph type="body" sz="quarter" idx="43"/>
          </p:nvPr>
        </p:nvSpPr>
        <p:spPr>
          <a:xfrm>
            <a:off x="11279737" y="8504825"/>
            <a:ext cx="1018668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25400" tIns="25400" rIns="25400" bIns="25400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8" name="Description of this document"/>
          <p:cNvSpPr txBox="1">
            <a:spLocks noGrp="1"/>
          </p:cNvSpPr>
          <p:nvPr>
            <p:ph type="body" sz="quarter" idx="44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339" name="สี่เหลี่ยม"/>
          <p:cNvSpPr>
            <a:spLocks noGrp="1"/>
          </p:cNvSpPr>
          <p:nvPr>
            <p:ph type="body" sz="quarter" idx="45"/>
          </p:nvPr>
        </p:nvSpPr>
        <p:spPr>
          <a:xfrm>
            <a:off x="6935841" y="5685752"/>
            <a:ext cx="2295623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0" name="สี่เหลี่ยม"/>
          <p:cNvSpPr>
            <a:spLocks noGrp="1"/>
          </p:cNvSpPr>
          <p:nvPr>
            <p:ph type="body" sz="quarter" idx="46"/>
          </p:nvPr>
        </p:nvSpPr>
        <p:spPr>
          <a:xfrm>
            <a:off x="5911615" y="5106580"/>
            <a:ext cx="1022052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1" name="สี่เหลี่ยม"/>
          <p:cNvSpPr>
            <a:spLocks noGrp="1"/>
          </p:cNvSpPr>
          <p:nvPr>
            <p:ph type="body" sz="quarter" idx="47"/>
          </p:nvPr>
        </p:nvSpPr>
        <p:spPr>
          <a:xfrm>
            <a:off x="5026353" y="4516570"/>
            <a:ext cx="894268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2" name="สี่เหลี่ยม"/>
          <p:cNvSpPr>
            <a:spLocks noGrp="1"/>
          </p:cNvSpPr>
          <p:nvPr>
            <p:ph type="body" sz="quarter" idx="48"/>
          </p:nvPr>
        </p:nvSpPr>
        <p:spPr>
          <a:xfrm>
            <a:off x="3873129" y="2781111"/>
            <a:ext cx="1309104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3" name="สี่เหลี่ยม"/>
          <p:cNvSpPr>
            <a:spLocks noGrp="1"/>
          </p:cNvSpPr>
          <p:nvPr>
            <p:ph type="body" sz="quarter" idx="49"/>
          </p:nvPr>
        </p:nvSpPr>
        <p:spPr>
          <a:xfrm>
            <a:off x="3103034" y="2210715"/>
            <a:ext cx="1152339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4" name="สี่เหลี่ยม"/>
          <p:cNvSpPr>
            <a:spLocks noGrp="1"/>
          </p:cNvSpPr>
          <p:nvPr>
            <p:ph type="body" sz="quarter" idx="50"/>
          </p:nvPr>
        </p:nvSpPr>
        <p:spPr>
          <a:xfrm>
            <a:off x="5026353" y="3937396"/>
            <a:ext cx="894268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5" name="สี่เหลี่ยม"/>
          <p:cNvSpPr>
            <a:spLocks noGrp="1"/>
          </p:cNvSpPr>
          <p:nvPr>
            <p:ph type="body" sz="quarter" idx="51"/>
          </p:nvPr>
        </p:nvSpPr>
        <p:spPr>
          <a:xfrm>
            <a:off x="3635305" y="3369062"/>
            <a:ext cx="1014657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6" name="สี่เหลี่ยม"/>
          <p:cNvSpPr>
            <a:spLocks noGrp="1"/>
          </p:cNvSpPr>
          <p:nvPr>
            <p:ph type="body" sz="quarter" idx="52"/>
          </p:nvPr>
        </p:nvSpPr>
        <p:spPr>
          <a:xfrm>
            <a:off x="3092808" y="6844099"/>
            <a:ext cx="787059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7" name="สี่เหลี่ยม"/>
          <p:cNvSpPr>
            <a:spLocks noGrp="1"/>
          </p:cNvSpPr>
          <p:nvPr>
            <p:ph type="body" sz="quarter" idx="53"/>
          </p:nvPr>
        </p:nvSpPr>
        <p:spPr>
          <a:xfrm>
            <a:off x="8443117" y="6264927"/>
            <a:ext cx="2308910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8" name="xx.xx"/>
          <p:cNvSpPr>
            <a:spLocks noGrp="1"/>
          </p:cNvSpPr>
          <p:nvPr>
            <p:ph type="body" sz="quarter" idx="54"/>
          </p:nvPr>
        </p:nvSpPr>
        <p:spPr>
          <a:xfrm>
            <a:off x="5669651" y="3937396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49" name="xx.xx"/>
          <p:cNvSpPr>
            <a:spLocks noGrp="1"/>
          </p:cNvSpPr>
          <p:nvPr>
            <p:ph type="body" sz="quarter" idx="55"/>
          </p:nvPr>
        </p:nvSpPr>
        <p:spPr>
          <a:xfrm>
            <a:off x="4920657" y="2781111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0" name="xx.xx"/>
          <p:cNvSpPr>
            <a:spLocks noGrp="1"/>
          </p:cNvSpPr>
          <p:nvPr>
            <p:ph type="body" sz="quarter" idx="56"/>
          </p:nvPr>
        </p:nvSpPr>
        <p:spPr>
          <a:xfrm>
            <a:off x="8960865" y="5685752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1" name="xx.xx"/>
          <p:cNvSpPr>
            <a:spLocks noGrp="1"/>
          </p:cNvSpPr>
          <p:nvPr>
            <p:ph type="body" sz="quarter" idx="57"/>
          </p:nvPr>
        </p:nvSpPr>
        <p:spPr>
          <a:xfrm>
            <a:off x="3609735" y="6844099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2" name="xx.xx"/>
          <p:cNvSpPr>
            <a:spLocks noGrp="1"/>
          </p:cNvSpPr>
          <p:nvPr>
            <p:ph type="body" sz="quarter" idx="58"/>
          </p:nvPr>
        </p:nvSpPr>
        <p:spPr>
          <a:xfrm>
            <a:off x="10491431" y="6264927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3" name="xx.xx"/>
          <p:cNvSpPr>
            <a:spLocks noGrp="1"/>
          </p:cNvSpPr>
          <p:nvPr>
            <p:ph type="body" sz="quarter" idx="59"/>
          </p:nvPr>
        </p:nvSpPr>
        <p:spPr>
          <a:xfrm>
            <a:off x="6680024" y="5106580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4" name="xx.xx"/>
          <p:cNvSpPr>
            <a:spLocks noGrp="1"/>
          </p:cNvSpPr>
          <p:nvPr>
            <p:ph type="body" sz="quarter" idx="60"/>
          </p:nvPr>
        </p:nvSpPr>
        <p:spPr>
          <a:xfrm>
            <a:off x="4003337" y="2210715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5" name="xx.xx"/>
          <p:cNvSpPr>
            <a:spLocks noGrp="1"/>
          </p:cNvSpPr>
          <p:nvPr>
            <p:ph type="body" sz="quarter" idx="61"/>
          </p:nvPr>
        </p:nvSpPr>
        <p:spPr>
          <a:xfrm>
            <a:off x="5669651" y="4516570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6" name="xx.xx"/>
          <p:cNvSpPr>
            <a:spLocks noGrp="1"/>
          </p:cNvSpPr>
          <p:nvPr>
            <p:ph type="body" sz="quarter" idx="62"/>
          </p:nvPr>
        </p:nvSpPr>
        <p:spPr>
          <a:xfrm>
            <a:off x="4393363" y="3369062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เลขสไลด์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6249"/>
            <a:ext cx="9753600" cy="3395698"/>
          </a:xfrm>
        </p:spPr>
        <p:txBody>
          <a:bodyPr anchor="b"/>
          <a:lstStyle>
            <a:lvl1pPr algn="ctr">
              <a:defRPr sz="64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98"/>
            <a:ext cx="9753600" cy="2354862"/>
          </a:xfrm>
        </p:spPr>
        <p:txBody>
          <a:bodyPr/>
          <a:lstStyle>
            <a:lvl1pPr marL="0" indent="0" algn="ctr">
              <a:buNone/>
              <a:defRPr sz="2560"/>
            </a:lvl1pPr>
            <a:lvl2pPr marL="487695" indent="0" algn="ctr">
              <a:buNone/>
              <a:defRPr sz="2133"/>
            </a:lvl2pPr>
            <a:lvl3pPr marL="975390" indent="0" algn="ctr">
              <a:buNone/>
              <a:defRPr sz="1920"/>
            </a:lvl3pPr>
            <a:lvl4pPr marL="1463086" indent="0" algn="ctr">
              <a:buNone/>
              <a:defRPr sz="1707"/>
            </a:lvl4pPr>
            <a:lvl5pPr marL="1950781" indent="0" algn="ctr">
              <a:buNone/>
              <a:defRPr sz="1707"/>
            </a:lvl5pPr>
            <a:lvl6pPr marL="2438476" indent="0" algn="ctr">
              <a:buNone/>
              <a:defRPr sz="1707"/>
            </a:lvl6pPr>
            <a:lvl7pPr marL="2926171" indent="0" algn="ctr">
              <a:buNone/>
              <a:defRPr sz="1707"/>
            </a:lvl7pPr>
            <a:lvl8pPr marL="3413867" indent="0" algn="ctr">
              <a:buNone/>
              <a:defRPr sz="1707"/>
            </a:lvl8pPr>
            <a:lvl9pPr marL="3901562" indent="0" algn="ctr">
              <a:buNone/>
              <a:defRPr sz="1707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B32AF-E726-4680-ABAA-2EC405654460}" type="datetimeFigureOut">
              <a:rPr lang="th-TH" smtClean="0"/>
              <a:t>06/02/63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A0C17-2724-46F9-81E6-C1AB0EEDAE15}" type="slidenum">
              <a:rPr lang="th-TH" smtClean="0"/>
              <a:t>‹#›</a:t>
            </a:fld>
            <a:endParaRPr lang="th-TH"/>
          </a:p>
        </p:txBody>
      </p:sp>
      <p:pic>
        <p:nvPicPr>
          <p:cNvPr id="8" name="Pictur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9321" y="230212"/>
            <a:ext cx="582866" cy="81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960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"/>
          <p:cNvSpPr/>
          <p:nvPr/>
        </p:nvSpPr>
        <p:spPr>
          <a:xfrm>
            <a:off x="2681" y="2470009"/>
            <a:ext cx="13017501" cy="5461001"/>
          </a:xfrm>
          <a:prstGeom prst="rect">
            <a:avLst/>
          </a:prstGeom>
          <a:solidFill>
            <a:srgbClr val="202D34"/>
          </a:solidFill>
          <a:ln w="25400"/>
        </p:spPr>
        <p:txBody>
          <a:bodyPr lIns="54186" tIns="54186" rIns="54186" bIns="54186"/>
          <a:lstStyle/>
          <a:p>
            <a:pPr defTabSz="1300480">
              <a:defRPr sz="5973"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1270000" y="2717800"/>
            <a:ext cx="10464800" cy="2222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ข้อความชื่อเรื่อง</a:t>
            </a:r>
          </a:p>
        </p:txBody>
      </p:sp>
      <p:sp>
        <p:nvSpPr>
          <p:cNvPr id="5" name="เนื้อหาระดับหนึ่ง…"/>
          <p:cNvSpPr txBox="1">
            <a:spLocks noGrp="1"/>
          </p:cNvSpPr>
          <p:nvPr>
            <p:ph type="body" idx="1"/>
          </p:nvPr>
        </p:nvSpPr>
        <p:spPr>
          <a:xfrm>
            <a:off x="1270000" y="5029200"/>
            <a:ext cx="10464800" cy="2222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เนื้อหาระดับหนึ่ง</a:t>
            </a:r>
          </a:p>
          <a:p>
            <a:pPr lvl="1"/>
            <a:r>
              <a:t>เนื้อหาระดับสอง</a:t>
            </a:r>
          </a:p>
          <a:p>
            <a:pPr lvl="2"/>
            <a:r>
              <a:t>เนื้อหาระดับสาม</a:t>
            </a:r>
          </a:p>
          <a:p>
            <a:pPr lvl="3"/>
            <a:r>
              <a:t>เนื้อหาระดับสี่</a:t>
            </a:r>
          </a:p>
          <a:p>
            <a:pPr lvl="4"/>
            <a:r>
              <a:t>เนื้อหาระดับห้า</a:t>
            </a:r>
          </a:p>
        </p:txBody>
      </p:sp>
      <p:sp>
        <p:nvSpPr>
          <p:cNvPr id="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6496049" y="9245600"/>
            <a:ext cx="368504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</p:sldLayoutIdLst>
  <p:transition spd="med"/>
  <p:txStyles>
    <p:title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3429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6858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10287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13716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7145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20574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24003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27432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3429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10287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7145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2057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24003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2743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D1"/>
            </a:gs>
            <a:gs pos="98000">
              <a:srgbClr val="C9E9C5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4080" y="519290"/>
            <a:ext cx="11216640" cy="18852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4080" y="2596444"/>
            <a:ext cx="11216640" cy="61885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4080" y="9040143"/>
            <a:ext cx="292608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B32AF-E726-4680-ABAA-2EC405654460}" type="datetimeFigureOut">
              <a:rPr lang="th-TH" smtClean="0"/>
              <a:t>06/02/63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07840" y="9040143"/>
            <a:ext cx="438912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84640" y="9040143"/>
            <a:ext cx="292608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A0C17-2724-46F9-81E6-C1AB0EEDAE1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84778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75390" rtl="0" eaLnBrk="1" latinLnBrk="0" hangingPunct="1">
        <a:lnSpc>
          <a:spcPct val="90000"/>
        </a:lnSpc>
        <a:spcBef>
          <a:spcPct val="0"/>
        </a:spcBef>
        <a:buNone/>
        <a:defRPr sz="46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3848" indent="-243848" algn="l" defTabSz="9753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2987" kern="1200">
          <a:solidFill>
            <a:schemeClr val="tx1"/>
          </a:solidFill>
          <a:latin typeface="+mn-lt"/>
          <a:ea typeface="+mn-ea"/>
          <a:cs typeface="+mn-cs"/>
        </a:defRPr>
      </a:lvl1pPr>
      <a:lvl2pPr marL="73154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38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70693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219462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68232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317001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65771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4145410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75390" rtl="0" eaLnBrk="1" latinLnBrk="0" hangingPunct="1">
        <a:defRPr sz="2987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l" defTabSz="975390" rtl="0" eaLnBrk="1" latinLnBrk="0" hangingPunct="1">
        <a:defRPr sz="2987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l" defTabSz="975390" rtl="0" eaLnBrk="1" latinLnBrk="0" hangingPunct="1">
        <a:defRPr sz="2987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l" defTabSz="975390" rtl="0" eaLnBrk="1" latinLnBrk="0" hangingPunct="1">
        <a:defRPr sz="2987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l" defTabSz="975390" rtl="0" eaLnBrk="1" latinLnBrk="0" hangingPunct="1">
        <a:defRPr sz="2987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l" defTabSz="975390" rtl="0" eaLnBrk="1" latinLnBrk="0" hangingPunct="1">
        <a:defRPr sz="2987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l" defTabSz="975390" rtl="0" eaLnBrk="1" latinLnBrk="0" hangingPunct="1">
        <a:defRPr sz="2987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l" defTabSz="975390" rtl="0" eaLnBrk="1" latinLnBrk="0" hangingPunct="1">
        <a:defRPr sz="2987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l" defTabSz="975390" rtl="0" eaLnBrk="1" latinLnBrk="0" hangingPunct="1">
        <a:defRPr sz="29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microsoft.com/office/2007/relationships/hdphoto" Target="../media/hdphoto3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microsoft.com/office/2007/relationships/hdphoto" Target="../media/hdphoto3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microsoft.com/office/2007/relationships/hdphoto" Target="../media/hdphoto3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microsoft.com/office/2007/relationships/hdphoto" Target="../media/hdphoto3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microsoft.com/office/2007/relationships/hdphoto" Target="../media/hdphoto3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4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4" Type="http://schemas.microsoft.com/office/2007/relationships/hdphoto" Target="../media/hdphoto4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7.png"/><Relationship Id="rId4" Type="http://schemas.microsoft.com/office/2007/relationships/hdphoto" Target="../media/hdphoto4.wdp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4" Type="http://schemas.microsoft.com/office/2007/relationships/hdphoto" Target="../media/hdphoto4.wdp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0.xml"/><Relationship Id="rId3" Type="http://schemas.openxmlformats.org/officeDocument/2006/relationships/image" Target="../media/image14.png"/><Relationship Id="rId7" Type="http://schemas.openxmlformats.org/officeDocument/2006/relationships/diagramQuickStyle" Target="../diagrams/quickStyle10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diagramLayout" Target="../diagrams/layout10.xml"/><Relationship Id="rId5" Type="http://schemas.openxmlformats.org/officeDocument/2006/relationships/diagramData" Target="../diagrams/data10.xml"/><Relationship Id="rId4" Type="http://schemas.microsoft.com/office/2007/relationships/hdphoto" Target="../media/hdphoto3.wdp"/><Relationship Id="rId9" Type="http://schemas.microsoft.com/office/2007/relationships/diagramDrawing" Target="../diagrams/drawing1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microsoft.com/office/2007/relationships/hdphoto" Target="../media/hdphoto2.wdp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0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0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0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0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g"/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5.xml"/><Relationship Id="rId3" Type="http://schemas.openxmlformats.org/officeDocument/2006/relationships/image" Target="../media/image14.png"/><Relationship Id="rId7" Type="http://schemas.openxmlformats.org/officeDocument/2006/relationships/diagramQuickStyle" Target="../diagrams/quickStyle15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diagramLayout" Target="../diagrams/layout15.xml"/><Relationship Id="rId5" Type="http://schemas.openxmlformats.org/officeDocument/2006/relationships/diagramData" Target="../diagrams/data15.xml"/><Relationship Id="rId4" Type="http://schemas.microsoft.com/office/2007/relationships/hdphoto" Target="../media/hdphoto3.wdp"/><Relationship Id="rId9" Type="http://schemas.microsoft.com/office/2007/relationships/diagramDrawing" Target="../diagrams/drawing15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1.png"/><Relationship Id="rId4" Type="http://schemas.microsoft.com/office/2007/relationships/hdphoto" Target="../media/hdphoto3.wdp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6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7.xml"/><Relationship Id="rId3" Type="http://schemas.openxmlformats.org/officeDocument/2006/relationships/image" Target="../media/image36.gif"/><Relationship Id="rId7" Type="http://schemas.openxmlformats.org/officeDocument/2006/relationships/diagramColors" Target="../diagrams/colors17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diagramQuickStyle" Target="../diagrams/quickStyle17.xml"/><Relationship Id="rId5" Type="http://schemas.openxmlformats.org/officeDocument/2006/relationships/diagramLayout" Target="../diagrams/layout17.xml"/><Relationship Id="rId4" Type="http://schemas.openxmlformats.org/officeDocument/2006/relationships/diagramData" Target="../diagrams/data17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8.xml"/><Relationship Id="rId3" Type="http://schemas.openxmlformats.org/officeDocument/2006/relationships/image" Target="../media/image37.png"/><Relationship Id="rId7" Type="http://schemas.openxmlformats.org/officeDocument/2006/relationships/diagramQuickStyle" Target="../diagrams/quickStyle18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diagramLayout" Target="../diagrams/layout18.xml"/><Relationship Id="rId5" Type="http://schemas.openxmlformats.org/officeDocument/2006/relationships/diagramData" Target="../diagrams/data18.xml"/><Relationship Id="rId10" Type="http://schemas.openxmlformats.org/officeDocument/2006/relationships/image" Target="../media/image38.png"/><Relationship Id="rId4" Type="http://schemas.openxmlformats.org/officeDocument/2006/relationships/image" Target="../media/image21.png"/><Relationship Id="rId9" Type="http://schemas.microsoft.com/office/2007/relationships/diagramDrawing" Target="../diagrams/drawing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0A37FED1-170E-C74F-AB94-43D00BF15B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7031" y="287118"/>
            <a:ext cx="1309981" cy="147488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379B076-D2F3-F744-9584-5038AA050BBC}"/>
              </a:ext>
            </a:extLst>
          </p:cNvPr>
          <p:cNvSpPr/>
          <p:nvPr/>
        </p:nvSpPr>
        <p:spPr>
          <a:xfrm>
            <a:off x="-70340" y="2637692"/>
            <a:ext cx="13188462" cy="4607170"/>
          </a:xfrm>
          <a:prstGeom prst="rect">
            <a:avLst/>
          </a:prstGeom>
          <a:solidFill>
            <a:srgbClr val="00B050"/>
          </a:solidFill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EDB711-BA5C-9444-8DBA-AF04B9064FB1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9" tIns="45719" rIns="91439" bIns="45719"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ชื่อเรื่อง">
            <a:extLst>
              <a:ext uri="{FF2B5EF4-FFF2-40B4-BE49-F238E27FC236}">
                <a16:creationId xmlns:a16="http://schemas.microsoft.com/office/drawing/2014/main" id="{CCD65BAA-E8F7-664B-A7F1-BBE4362788A5}"/>
              </a:ext>
            </a:extLst>
          </p:cNvPr>
          <p:cNvSpPr txBox="1">
            <a:spLocks/>
          </p:cNvSpPr>
          <p:nvPr/>
        </p:nvSpPr>
        <p:spPr>
          <a:xfrm>
            <a:off x="1270000" y="3483995"/>
            <a:ext cx="10464800" cy="2409094"/>
          </a:xfrm>
          <a:prstGeom prst="rect">
            <a:avLst/>
          </a:prstGeom>
        </p:spPr>
        <p:txBody>
          <a:bodyPr/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3429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6858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10287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13716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7145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20574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24003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27432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8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กิจกรรมที่ 1</a:t>
            </a:r>
            <a:r>
              <a:rPr lang="en-US" sz="8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1</a:t>
            </a:r>
          </a:p>
          <a:p>
            <a:pPr algn="ctr" hangingPunct="1"/>
            <a:r>
              <a:rPr lang="th-TH" sz="12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ประมวลผลข้อมูล</a:t>
            </a:r>
          </a:p>
        </p:txBody>
      </p:sp>
    </p:spTree>
    <p:extLst>
      <p:ext uri="{BB962C8B-B14F-4D97-AF65-F5344CB8AC3E}">
        <p14:creationId xmlns:p14="http://schemas.microsoft.com/office/powerpoint/2010/main" val="19999733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81E1F7-F102-4147-B109-59C171CDC3E1}"/>
              </a:ext>
            </a:extLst>
          </p:cNvPr>
          <p:cNvSpPr txBox="1"/>
          <p:nvPr/>
        </p:nvSpPr>
        <p:spPr>
          <a:xfrm>
            <a:off x="1862254" y="275295"/>
            <a:ext cx="10685347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การวิเคราะห์ปัญหา</a:t>
            </a:r>
            <a:r>
              <a:rPr lang="en-US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(problem analysis)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294A9A-21CC-435C-B25D-B8C3B41DE01B}"/>
              </a:ext>
            </a:extLst>
          </p:cNvPr>
          <p:cNvSpPr/>
          <p:nvPr/>
        </p:nvSpPr>
        <p:spPr>
          <a:xfrm>
            <a:off x="1471189" y="2256326"/>
            <a:ext cx="10732534" cy="923330"/>
          </a:xfrm>
          <a:prstGeom prst="rect">
            <a:avLst/>
          </a:prstGeom>
          <a:ln w="38100">
            <a:solidFill>
              <a:srgbClr val="009900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anchor="ctr" anchorCtr="1">
            <a:spAutoFit/>
          </a:bodyPr>
          <a:lstStyle/>
          <a:p>
            <a:pPr algn="l"/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  มีรายละเอียดการดำเนินการที่เกี่ยวข้อง คือ</a:t>
            </a:r>
            <a:endParaRPr lang="en-US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E7E49DE3-A7AE-4B91-9446-C6A2CC86F4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98850610"/>
              </p:ext>
            </p:extLst>
          </p:nvPr>
        </p:nvGraphicFramePr>
        <p:xfrm>
          <a:off x="688750" y="3852835"/>
          <a:ext cx="11625146" cy="4827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2010388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4DF347A-EA72-4AE0-A1A5-A2C2C341B3ED}"/>
              </a:ext>
            </a:extLst>
          </p:cNvPr>
          <p:cNvSpPr/>
          <p:nvPr/>
        </p:nvSpPr>
        <p:spPr>
          <a:xfrm>
            <a:off x="1268624" y="2494633"/>
            <a:ext cx="960120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ผู้เรียนร่วมกันทบทวนสิ่งที่ได้จากการศึกษาจาก</a:t>
            </a:r>
            <a:endParaRPr lang="en-US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l"/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สถานการณ์ปัญหาขยะในโรงเรียน</a:t>
            </a:r>
            <a:endParaRPr lang="en-US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2DAEEF-2030-4605-9A37-76EFA32A68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5661" y="4251964"/>
            <a:ext cx="5671513" cy="433870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5D9A0D2-A627-4325-9EC2-4E20351D899E}"/>
              </a:ext>
            </a:extLst>
          </p:cNvPr>
          <p:cNvSpPr/>
          <p:nvPr/>
        </p:nvSpPr>
        <p:spPr>
          <a:xfrm>
            <a:off x="2896790" y="5551128"/>
            <a:ext cx="497587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นิยามปัญหา </a:t>
            </a:r>
            <a:endParaRPr lang="en-US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l"/>
            <a:r>
              <a:rPr lang="th-TH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วิเคราะห์ปัญหา</a:t>
            </a:r>
            <a:endParaRPr lang="en-US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1" name="Smiley Face 10">
            <a:extLst>
              <a:ext uri="{FF2B5EF4-FFF2-40B4-BE49-F238E27FC236}">
                <a16:creationId xmlns:a16="http://schemas.microsoft.com/office/drawing/2014/main" id="{0162712C-C91B-434E-9D86-C00CF163DA95}"/>
              </a:ext>
            </a:extLst>
          </p:cNvPr>
          <p:cNvSpPr/>
          <p:nvPr/>
        </p:nvSpPr>
        <p:spPr>
          <a:xfrm>
            <a:off x="2018711" y="5692515"/>
            <a:ext cx="510988" cy="446834"/>
          </a:xfrm>
          <a:prstGeom prst="smileyFac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" name="Smiley Face 11">
            <a:extLst>
              <a:ext uri="{FF2B5EF4-FFF2-40B4-BE49-F238E27FC236}">
                <a16:creationId xmlns:a16="http://schemas.microsoft.com/office/drawing/2014/main" id="{42F7F5AD-1299-4E71-A00D-B4A878D11D02}"/>
              </a:ext>
            </a:extLst>
          </p:cNvPr>
          <p:cNvSpPr/>
          <p:nvPr/>
        </p:nvSpPr>
        <p:spPr>
          <a:xfrm>
            <a:off x="2018711" y="6723509"/>
            <a:ext cx="510988" cy="446834"/>
          </a:xfrm>
          <a:prstGeom prst="smileyFac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B2FB02-BED3-448B-AB3D-5ACCB7837D99}"/>
              </a:ext>
            </a:extLst>
          </p:cNvPr>
          <p:cNvSpPr txBox="1"/>
          <p:nvPr/>
        </p:nvSpPr>
        <p:spPr>
          <a:xfrm>
            <a:off x="1862254" y="275295"/>
            <a:ext cx="10341469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การนิยามและวิเคราะห์ปัญหา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D6E785C-C49E-4825-8B06-276BFC7BEC2C}"/>
              </a:ext>
            </a:extLst>
          </p:cNvPr>
          <p:cNvSpPr/>
          <p:nvPr/>
        </p:nvSpPr>
        <p:spPr>
          <a:xfrm>
            <a:off x="1509252" y="4600523"/>
            <a:ext cx="13875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6000" b="1" dirty="0">
                <a:solidFill>
                  <a:srgbClr val="0099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ลอง</a:t>
            </a:r>
            <a:endParaRPr lang="en-US" sz="6000" b="1" dirty="0">
              <a:solidFill>
                <a:srgbClr val="0099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183120375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20013E8-41E4-4A45-AD9A-8A7599052871}"/>
              </a:ext>
            </a:extLst>
          </p:cNvPr>
          <p:cNvSpPr/>
          <p:nvPr/>
        </p:nvSpPr>
        <p:spPr>
          <a:xfrm>
            <a:off x="1139398" y="2561884"/>
            <a:ext cx="115404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แบ่งผู้เรียนเป็นกลุ่ม กลุ่มละ </a:t>
            </a:r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4 </a:t>
            </a:r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คนหรือตามความเหมาะสม</a:t>
            </a:r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แล้วแจกบัตรสถานการณ์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C20A1E-5328-40E2-9143-76FA5992BDA4}"/>
              </a:ext>
            </a:extLst>
          </p:cNvPr>
          <p:cNvSpPr txBox="1"/>
          <p:nvPr/>
        </p:nvSpPr>
        <p:spPr>
          <a:xfrm>
            <a:off x="2842981" y="7810443"/>
            <a:ext cx="81333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1 </a:t>
            </a:r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กลุ่ม </a:t>
            </a:r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= 4 </a:t>
            </a:r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คน</a:t>
            </a:r>
            <a:endParaRPr lang="en-US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FA47CC8-8039-432F-A34E-23BD2604C6EE}"/>
              </a:ext>
            </a:extLst>
          </p:cNvPr>
          <p:cNvGrpSpPr/>
          <p:nvPr/>
        </p:nvGrpSpPr>
        <p:grpSpPr>
          <a:xfrm>
            <a:off x="3028195" y="4481309"/>
            <a:ext cx="7478120" cy="2139807"/>
            <a:chOff x="3028195" y="4481309"/>
            <a:chExt cx="7478120" cy="2139807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EE1B0C1E-C8AA-41AC-B23C-FDC7A3600C09}"/>
                </a:ext>
              </a:extLst>
            </p:cNvPr>
            <p:cNvGrpSpPr/>
            <p:nvPr/>
          </p:nvGrpSpPr>
          <p:grpSpPr>
            <a:xfrm>
              <a:off x="3028195" y="4481309"/>
              <a:ext cx="1673228" cy="2139807"/>
              <a:chOff x="1157656" y="1962305"/>
              <a:chExt cx="1885952" cy="2343151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E0D96A4E-5A1C-4D9B-8CC4-0AD100D1FCC7}"/>
                  </a:ext>
                </a:extLst>
              </p:cNvPr>
              <p:cNvSpPr/>
              <p:nvPr/>
            </p:nvSpPr>
            <p:spPr>
              <a:xfrm>
                <a:off x="1600200" y="1962305"/>
                <a:ext cx="985838" cy="985838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Freeform 14">
                <a:extLst>
                  <a:ext uri="{FF2B5EF4-FFF2-40B4-BE49-F238E27FC236}">
                    <a16:creationId xmlns:a16="http://schemas.microsoft.com/office/drawing/2014/main" id="{9F49DB42-2512-408F-8B75-E74B2498EEBC}"/>
                  </a:ext>
                </a:extLst>
              </p:cNvPr>
              <p:cNvSpPr/>
              <p:nvPr/>
            </p:nvSpPr>
            <p:spPr>
              <a:xfrm>
                <a:off x="1157656" y="3034195"/>
                <a:ext cx="1885952" cy="1271261"/>
              </a:xfrm>
              <a:custGeom>
                <a:avLst/>
                <a:gdLst>
                  <a:gd name="connsiteX0" fmla="*/ 942976 w 1885952"/>
                  <a:gd name="connsiteY0" fmla="*/ 0 h 1814512"/>
                  <a:gd name="connsiteX1" fmla="*/ 1724907 w 1885952"/>
                  <a:gd name="connsiteY1" fmla="*/ 277166 h 1814512"/>
                  <a:gd name="connsiteX2" fmla="*/ 1771181 w 1885952"/>
                  <a:gd name="connsiteY2" fmla="*/ 327946 h 1814512"/>
                  <a:gd name="connsiteX3" fmla="*/ 1773613 w 1885952"/>
                  <a:gd name="connsiteY3" fmla="*/ 329266 h 1814512"/>
                  <a:gd name="connsiteX4" fmla="*/ 1885951 w 1885952"/>
                  <a:gd name="connsiteY4" fmla="*/ 540549 h 1814512"/>
                  <a:gd name="connsiteX5" fmla="*/ 1885951 w 1885952"/>
                  <a:gd name="connsiteY5" fmla="*/ 628637 h 1814512"/>
                  <a:gd name="connsiteX6" fmla="*/ 1885952 w 1885952"/>
                  <a:gd name="connsiteY6" fmla="*/ 628650 h 1814512"/>
                  <a:gd name="connsiteX7" fmla="*/ 1885951 w 1885952"/>
                  <a:gd name="connsiteY7" fmla="*/ 628664 h 1814512"/>
                  <a:gd name="connsiteX8" fmla="*/ 1885951 w 1885952"/>
                  <a:gd name="connsiteY8" fmla="*/ 1559713 h 1814512"/>
                  <a:gd name="connsiteX9" fmla="*/ 1631152 w 1885952"/>
                  <a:gd name="connsiteY9" fmla="*/ 1814512 h 1814512"/>
                  <a:gd name="connsiteX10" fmla="*/ 254800 w 1885952"/>
                  <a:gd name="connsiteY10" fmla="*/ 1814512 h 1814512"/>
                  <a:gd name="connsiteX11" fmla="*/ 1 w 1885952"/>
                  <a:gd name="connsiteY11" fmla="*/ 1559713 h 1814512"/>
                  <a:gd name="connsiteX12" fmla="*/ 1 w 1885952"/>
                  <a:gd name="connsiteY12" fmla="*/ 628663 h 1814512"/>
                  <a:gd name="connsiteX13" fmla="*/ 0 w 1885952"/>
                  <a:gd name="connsiteY13" fmla="*/ 628650 h 1814512"/>
                  <a:gd name="connsiteX14" fmla="*/ 1 w 1885952"/>
                  <a:gd name="connsiteY14" fmla="*/ 628637 h 1814512"/>
                  <a:gd name="connsiteX15" fmla="*/ 1 w 1885952"/>
                  <a:gd name="connsiteY15" fmla="*/ 540549 h 1814512"/>
                  <a:gd name="connsiteX16" fmla="*/ 112339 w 1885952"/>
                  <a:gd name="connsiteY16" fmla="*/ 329266 h 1814512"/>
                  <a:gd name="connsiteX17" fmla="*/ 114771 w 1885952"/>
                  <a:gd name="connsiteY17" fmla="*/ 327946 h 1814512"/>
                  <a:gd name="connsiteX18" fmla="*/ 161046 w 1885952"/>
                  <a:gd name="connsiteY18" fmla="*/ 277166 h 1814512"/>
                  <a:gd name="connsiteX19" fmla="*/ 942976 w 1885952"/>
                  <a:gd name="connsiteY19" fmla="*/ 0 h 181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85952" h="1814512">
                    <a:moveTo>
                      <a:pt x="942976" y="0"/>
                    </a:moveTo>
                    <a:cubicBezTo>
                      <a:pt x="1268471" y="0"/>
                      <a:pt x="1555447" y="109944"/>
                      <a:pt x="1724907" y="277166"/>
                    </a:cubicBezTo>
                    <a:lnTo>
                      <a:pt x="1771181" y="327946"/>
                    </a:lnTo>
                    <a:lnTo>
                      <a:pt x="1773613" y="329266"/>
                    </a:lnTo>
                    <a:cubicBezTo>
                      <a:pt x="1841390" y="375055"/>
                      <a:pt x="1885951" y="452598"/>
                      <a:pt x="1885951" y="540549"/>
                    </a:cubicBezTo>
                    <a:lnTo>
                      <a:pt x="1885951" y="628637"/>
                    </a:lnTo>
                    <a:lnTo>
                      <a:pt x="1885952" y="628650"/>
                    </a:lnTo>
                    <a:lnTo>
                      <a:pt x="1885951" y="628664"/>
                    </a:lnTo>
                    <a:lnTo>
                      <a:pt x="1885951" y="1559713"/>
                    </a:lnTo>
                    <a:cubicBezTo>
                      <a:pt x="1885951" y="1700435"/>
                      <a:pt x="1771874" y="1814512"/>
                      <a:pt x="1631152" y="1814512"/>
                    </a:cubicBezTo>
                    <a:lnTo>
                      <a:pt x="254800" y="1814512"/>
                    </a:lnTo>
                    <a:cubicBezTo>
                      <a:pt x="114078" y="1814512"/>
                      <a:pt x="1" y="1700435"/>
                      <a:pt x="1" y="1559713"/>
                    </a:cubicBezTo>
                    <a:lnTo>
                      <a:pt x="1" y="628663"/>
                    </a:lnTo>
                    <a:lnTo>
                      <a:pt x="0" y="628650"/>
                    </a:lnTo>
                    <a:lnTo>
                      <a:pt x="1" y="628637"/>
                    </a:lnTo>
                    <a:lnTo>
                      <a:pt x="1" y="540549"/>
                    </a:lnTo>
                    <a:cubicBezTo>
                      <a:pt x="1" y="452598"/>
                      <a:pt x="44562" y="375055"/>
                      <a:pt x="112339" y="329266"/>
                    </a:cubicBezTo>
                    <a:lnTo>
                      <a:pt x="114771" y="327946"/>
                    </a:lnTo>
                    <a:lnTo>
                      <a:pt x="161046" y="277166"/>
                    </a:lnTo>
                    <a:cubicBezTo>
                      <a:pt x="330505" y="109944"/>
                      <a:pt x="617482" y="0"/>
                      <a:pt x="94297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FE39B8C-604E-449F-8BEA-1C81166E3FA3}"/>
                </a:ext>
              </a:extLst>
            </p:cNvPr>
            <p:cNvGrpSpPr/>
            <p:nvPr/>
          </p:nvGrpSpPr>
          <p:grpSpPr>
            <a:xfrm>
              <a:off x="4951650" y="4481309"/>
              <a:ext cx="1673228" cy="2139807"/>
              <a:chOff x="1157656" y="1962305"/>
              <a:chExt cx="1885952" cy="2343151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82EEB21C-947F-4E0E-B218-3F0CBCE3E9CF}"/>
                  </a:ext>
                </a:extLst>
              </p:cNvPr>
              <p:cNvSpPr/>
              <p:nvPr/>
            </p:nvSpPr>
            <p:spPr>
              <a:xfrm>
                <a:off x="1600200" y="1962305"/>
                <a:ext cx="985838" cy="985838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Freeform 9">
                <a:extLst>
                  <a:ext uri="{FF2B5EF4-FFF2-40B4-BE49-F238E27FC236}">
                    <a16:creationId xmlns:a16="http://schemas.microsoft.com/office/drawing/2014/main" id="{BC52BDA1-DD3C-4754-B0EB-8E5851DDFA00}"/>
                  </a:ext>
                </a:extLst>
              </p:cNvPr>
              <p:cNvSpPr/>
              <p:nvPr/>
            </p:nvSpPr>
            <p:spPr>
              <a:xfrm>
                <a:off x="1157656" y="3034195"/>
                <a:ext cx="1885952" cy="1271261"/>
              </a:xfrm>
              <a:custGeom>
                <a:avLst/>
                <a:gdLst>
                  <a:gd name="connsiteX0" fmla="*/ 942976 w 1885952"/>
                  <a:gd name="connsiteY0" fmla="*/ 0 h 1814512"/>
                  <a:gd name="connsiteX1" fmla="*/ 1724907 w 1885952"/>
                  <a:gd name="connsiteY1" fmla="*/ 277166 h 1814512"/>
                  <a:gd name="connsiteX2" fmla="*/ 1771181 w 1885952"/>
                  <a:gd name="connsiteY2" fmla="*/ 327946 h 1814512"/>
                  <a:gd name="connsiteX3" fmla="*/ 1773613 w 1885952"/>
                  <a:gd name="connsiteY3" fmla="*/ 329266 h 1814512"/>
                  <a:gd name="connsiteX4" fmla="*/ 1885951 w 1885952"/>
                  <a:gd name="connsiteY4" fmla="*/ 540549 h 1814512"/>
                  <a:gd name="connsiteX5" fmla="*/ 1885951 w 1885952"/>
                  <a:gd name="connsiteY5" fmla="*/ 628637 h 1814512"/>
                  <a:gd name="connsiteX6" fmla="*/ 1885952 w 1885952"/>
                  <a:gd name="connsiteY6" fmla="*/ 628650 h 1814512"/>
                  <a:gd name="connsiteX7" fmla="*/ 1885951 w 1885952"/>
                  <a:gd name="connsiteY7" fmla="*/ 628664 h 1814512"/>
                  <a:gd name="connsiteX8" fmla="*/ 1885951 w 1885952"/>
                  <a:gd name="connsiteY8" fmla="*/ 1559713 h 1814512"/>
                  <a:gd name="connsiteX9" fmla="*/ 1631152 w 1885952"/>
                  <a:gd name="connsiteY9" fmla="*/ 1814512 h 1814512"/>
                  <a:gd name="connsiteX10" fmla="*/ 254800 w 1885952"/>
                  <a:gd name="connsiteY10" fmla="*/ 1814512 h 1814512"/>
                  <a:gd name="connsiteX11" fmla="*/ 1 w 1885952"/>
                  <a:gd name="connsiteY11" fmla="*/ 1559713 h 1814512"/>
                  <a:gd name="connsiteX12" fmla="*/ 1 w 1885952"/>
                  <a:gd name="connsiteY12" fmla="*/ 628663 h 1814512"/>
                  <a:gd name="connsiteX13" fmla="*/ 0 w 1885952"/>
                  <a:gd name="connsiteY13" fmla="*/ 628650 h 1814512"/>
                  <a:gd name="connsiteX14" fmla="*/ 1 w 1885952"/>
                  <a:gd name="connsiteY14" fmla="*/ 628637 h 1814512"/>
                  <a:gd name="connsiteX15" fmla="*/ 1 w 1885952"/>
                  <a:gd name="connsiteY15" fmla="*/ 540549 h 1814512"/>
                  <a:gd name="connsiteX16" fmla="*/ 112339 w 1885952"/>
                  <a:gd name="connsiteY16" fmla="*/ 329266 h 1814512"/>
                  <a:gd name="connsiteX17" fmla="*/ 114771 w 1885952"/>
                  <a:gd name="connsiteY17" fmla="*/ 327946 h 1814512"/>
                  <a:gd name="connsiteX18" fmla="*/ 161046 w 1885952"/>
                  <a:gd name="connsiteY18" fmla="*/ 277166 h 1814512"/>
                  <a:gd name="connsiteX19" fmla="*/ 942976 w 1885952"/>
                  <a:gd name="connsiteY19" fmla="*/ 0 h 181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85952" h="1814512">
                    <a:moveTo>
                      <a:pt x="942976" y="0"/>
                    </a:moveTo>
                    <a:cubicBezTo>
                      <a:pt x="1268471" y="0"/>
                      <a:pt x="1555447" y="109944"/>
                      <a:pt x="1724907" y="277166"/>
                    </a:cubicBezTo>
                    <a:lnTo>
                      <a:pt x="1771181" y="327946"/>
                    </a:lnTo>
                    <a:lnTo>
                      <a:pt x="1773613" y="329266"/>
                    </a:lnTo>
                    <a:cubicBezTo>
                      <a:pt x="1841390" y="375055"/>
                      <a:pt x="1885951" y="452598"/>
                      <a:pt x="1885951" y="540549"/>
                    </a:cubicBezTo>
                    <a:lnTo>
                      <a:pt x="1885951" y="628637"/>
                    </a:lnTo>
                    <a:lnTo>
                      <a:pt x="1885952" y="628650"/>
                    </a:lnTo>
                    <a:lnTo>
                      <a:pt x="1885951" y="628664"/>
                    </a:lnTo>
                    <a:lnTo>
                      <a:pt x="1885951" y="1559713"/>
                    </a:lnTo>
                    <a:cubicBezTo>
                      <a:pt x="1885951" y="1700435"/>
                      <a:pt x="1771874" y="1814512"/>
                      <a:pt x="1631152" y="1814512"/>
                    </a:cubicBezTo>
                    <a:lnTo>
                      <a:pt x="254800" y="1814512"/>
                    </a:lnTo>
                    <a:cubicBezTo>
                      <a:pt x="114078" y="1814512"/>
                      <a:pt x="1" y="1700435"/>
                      <a:pt x="1" y="1559713"/>
                    </a:cubicBezTo>
                    <a:lnTo>
                      <a:pt x="1" y="628663"/>
                    </a:lnTo>
                    <a:lnTo>
                      <a:pt x="0" y="628650"/>
                    </a:lnTo>
                    <a:lnTo>
                      <a:pt x="1" y="628637"/>
                    </a:lnTo>
                    <a:lnTo>
                      <a:pt x="1" y="540549"/>
                    </a:lnTo>
                    <a:cubicBezTo>
                      <a:pt x="1" y="452598"/>
                      <a:pt x="44562" y="375055"/>
                      <a:pt x="112339" y="329266"/>
                    </a:cubicBezTo>
                    <a:lnTo>
                      <a:pt x="114771" y="327946"/>
                    </a:lnTo>
                    <a:lnTo>
                      <a:pt x="161046" y="277166"/>
                    </a:lnTo>
                    <a:cubicBezTo>
                      <a:pt x="330505" y="109944"/>
                      <a:pt x="617482" y="0"/>
                      <a:pt x="94297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78C641C-8886-4307-9CB1-D3CC7FD4FAFE}"/>
                </a:ext>
              </a:extLst>
            </p:cNvPr>
            <p:cNvGrpSpPr/>
            <p:nvPr/>
          </p:nvGrpSpPr>
          <p:grpSpPr>
            <a:xfrm>
              <a:off x="6909632" y="4481309"/>
              <a:ext cx="1673228" cy="2139807"/>
              <a:chOff x="1157656" y="1962305"/>
              <a:chExt cx="1885952" cy="2343151"/>
            </a:xfrm>
            <a:solidFill>
              <a:srgbClr val="FF0000"/>
            </a:solidFill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78353A7C-FE80-43B7-A706-3606F4E106A4}"/>
                  </a:ext>
                </a:extLst>
              </p:cNvPr>
              <p:cNvSpPr/>
              <p:nvPr/>
            </p:nvSpPr>
            <p:spPr>
              <a:xfrm>
                <a:off x="1600200" y="1962305"/>
                <a:ext cx="985838" cy="985838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150F7CD1-120B-4C29-9AE0-C28930B19A1E}"/>
                  </a:ext>
                </a:extLst>
              </p:cNvPr>
              <p:cNvSpPr/>
              <p:nvPr/>
            </p:nvSpPr>
            <p:spPr>
              <a:xfrm>
                <a:off x="1157656" y="3034195"/>
                <a:ext cx="1885952" cy="1271261"/>
              </a:xfrm>
              <a:custGeom>
                <a:avLst/>
                <a:gdLst>
                  <a:gd name="connsiteX0" fmla="*/ 942976 w 1885952"/>
                  <a:gd name="connsiteY0" fmla="*/ 0 h 1814512"/>
                  <a:gd name="connsiteX1" fmla="*/ 1724907 w 1885952"/>
                  <a:gd name="connsiteY1" fmla="*/ 277166 h 1814512"/>
                  <a:gd name="connsiteX2" fmla="*/ 1771181 w 1885952"/>
                  <a:gd name="connsiteY2" fmla="*/ 327946 h 1814512"/>
                  <a:gd name="connsiteX3" fmla="*/ 1773613 w 1885952"/>
                  <a:gd name="connsiteY3" fmla="*/ 329266 h 1814512"/>
                  <a:gd name="connsiteX4" fmla="*/ 1885951 w 1885952"/>
                  <a:gd name="connsiteY4" fmla="*/ 540549 h 1814512"/>
                  <a:gd name="connsiteX5" fmla="*/ 1885951 w 1885952"/>
                  <a:gd name="connsiteY5" fmla="*/ 628637 h 1814512"/>
                  <a:gd name="connsiteX6" fmla="*/ 1885952 w 1885952"/>
                  <a:gd name="connsiteY6" fmla="*/ 628650 h 1814512"/>
                  <a:gd name="connsiteX7" fmla="*/ 1885951 w 1885952"/>
                  <a:gd name="connsiteY7" fmla="*/ 628664 h 1814512"/>
                  <a:gd name="connsiteX8" fmla="*/ 1885951 w 1885952"/>
                  <a:gd name="connsiteY8" fmla="*/ 1559713 h 1814512"/>
                  <a:gd name="connsiteX9" fmla="*/ 1631152 w 1885952"/>
                  <a:gd name="connsiteY9" fmla="*/ 1814512 h 1814512"/>
                  <a:gd name="connsiteX10" fmla="*/ 254800 w 1885952"/>
                  <a:gd name="connsiteY10" fmla="*/ 1814512 h 1814512"/>
                  <a:gd name="connsiteX11" fmla="*/ 1 w 1885952"/>
                  <a:gd name="connsiteY11" fmla="*/ 1559713 h 1814512"/>
                  <a:gd name="connsiteX12" fmla="*/ 1 w 1885952"/>
                  <a:gd name="connsiteY12" fmla="*/ 628663 h 1814512"/>
                  <a:gd name="connsiteX13" fmla="*/ 0 w 1885952"/>
                  <a:gd name="connsiteY13" fmla="*/ 628650 h 1814512"/>
                  <a:gd name="connsiteX14" fmla="*/ 1 w 1885952"/>
                  <a:gd name="connsiteY14" fmla="*/ 628637 h 1814512"/>
                  <a:gd name="connsiteX15" fmla="*/ 1 w 1885952"/>
                  <a:gd name="connsiteY15" fmla="*/ 540549 h 1814512"/>
                  <a:gd name="connsiteX16" fmla="*/ 112339 w 1885952"/>
                  <a:gd name="connsiteY16" fmla="*/ 329266 h 1814512"/>
                  <a:gd name="connsiteX17" fmla="*/ 114771 w 1885952"/>
                  <a:gd name="connsiteY17" fmla="*/ 327946 h 1814512"/>
                  <a:gd name="connsiteX18" fmla="*/ 161046 w 1885952"/>
                  <a:gd name="connsiteY18" fmla="*/ 277166 h 1814512"/>
                  <a:gd name="connsiteX19" fmla="*/ 942976 w 1885952"/>
                  <a:gd name="connsiteY19" fmla="*/ 0 h 181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85952" h="1814512">
                    <a:moveTo>
                      <a:pt x="942976" y="0"/>
                    </a:moveTo>
                    <a:cubicBezTo>
                      <a:pt x="1268471" y="0"/>
                      <a:pt x="1555447" y="109944"/>
                      <a:pt x="1724907" y="277166"/>
                    </a:cubicBezTo>
                    <a:lnTo>
                      <a:pt x="1771181" y="327946"/>
                    </a:lnTo>
                    <a:lnTo>
                      <a:pt x="1773613" y="329266"/>
                    </a:lnTo>
                    <a:cubicBezTo>
                      <a:pt x="1841390" y="375055"/>
                      <a:pt x="1885951" y="452598"/>
                      <a:pt x="1885951" y="540549"/>
                    </a:cubicBezTo>
                    <a:lnTo>
                      <a:pt x="1885951" y="628637"/>
                    </a:lnTo>
                    <a:lnTo>
                      <a:pt x="1885952" y="628650"/>
                    </a:lnTo>
                    <a:lnTo>
                      <a:pt x="1885951" y="628664"/>
                    </a:lnTo>
                    <a:lnTo>
                      <a:pt x="1885951" y="1559713"/>
                    </a:lnTo>
                    <a:cubicBezTo>
                      <a:pt x="1885951" y="1700435"/>
                      <a:pt x="1771874" y="1814512"/>
                      <a:pt x="1631152" y="1814512"/>
                    </a:cubicBezTo>
                    <a:lnTo>
                      <a:pt x="254800" y="1814512"/>
                    </a:lnTo>
                    <a:cubicBezTo>
                      <a:pt x="114078" y="1814512"/>
                      <a:pt x="1" y="1700435"/>
                      <a:pt x="1" y="1559713"/>
                    </a:cubicBezTo>
                    <a:lnTo>
                      <a:pt x="1" y="628663"/>
                    </a:lnTo>
                    <a:lnTo>
                      <a:pt x="0" y="628650"/>
                    </a:lnTo>
                    <a:lnTo>
                      <a:pt x="1" y="628637"/>
                    </a:lnTo>
                    <a:lnTo>
                      <a:pt x="1" y="540549"/>
                    </a:lnTo>
                    <a:cubicBezTo>
                      <a:pt x="1" y="452598"/>
                      <a:pt x="44562" y="375055"/>
                      <a:pt x="112339" y="329266"/>
                    </a:cubicBezTo>
                    <a:lnTo>
                      <a:pt x="114771" y="327946"/>
                    </a:lnTo>
                    <a:lnTo>
                      <a:pt x="161046" y="277166"/>
                    </a:lnTo>
                    <a:cubicBezTo>
                      <a:pt x="330505" y="109944"/>
                      <a:pt x="617482" y="0"/>
                      <a:pt x="94297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E581F91-E804-46A2-A9BD-0AA3D6369B72}"/>
                </a:ext>
              </a:extLst>
            </p:cNvPr>
            <p:cNvGrpSpPr/>
            <p:nvPr/>
          </p:nvGrpSpPr>
          <p:grpSpPr>
            <a:xfrm>
              <a:off x="8833087" y="4481309"/>
              <a:ext cx="1673228" cy="2139807"/>
              <a:chOff x="1157656" y="1962305"/>
              <a:chExt cx="1885952" cy="2343151"/>
            </a:xfrm>
            <a:solidFill>
              <a:srgbClr val="FA044A"/>
            </a:solidFill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018EBC61-5AC9-4209-B676-8459C5651C62}"/>
                  </a:ext>
                </a:extLst>
              </p:cNvPr>
              <p:cNvSpPr/>
              <p:nvPr/>
            </p:nvSpPr>
            <p:spPr>
              <a:xfrm>
                <a:off x="1600200" y="1962305"/>
                <a:ext cx="985838" cy="985838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Freeform 24">
                <a:extLst>
                  <a:ext uri="{FF2B5EF4-FFF2-40B4-BE49-F238E27FC236}">
                    <a16:creationId xmlns:a16="http://schemas.microsoft.com/office/drawing/2014/main" id="{09778AFC-07A5-4201-861C-39171273ED16}"/>
                  </a:ext>
                </a:extLst>
              </p:cNvPr>
              <p:cNvSpPr/>
              <p:nvPr/>
            </p:nvSpPr>
            <p:spPr>
              <a:xfrm>
                <a:off x="1157656" y="3034195"/>
                <a:ext cx="1885952" cy="1271261"/>
              </a:xfrm>
              <a:custGeom>
                <a:avLst/>
                <a:gdLst>
                  <a:gd name="connsiteX0" fmla="*/ 942976 w 1885952"/>
                  <a:gd name="connsiteY0" fmla="*/ 0 h 1814512"/>
                  <a:gd name="connsiteX1" fmla="*/ 1724907 w 1885952"/>
                  <a:gd name="connsiteY1" fmla="*/ 277166 h 1814512"/>
                  <a:gd name="connsiteX2" fmla="*/ 1771181 w 1885952"/>
                  <a:gd name="connsiteY2" fmla="*/ 327946 h 1814512"/>
                  <a:gd name="connsiteX3" fmla="*/ 1773613 w 1885952"/>
                  <a:gd name="connsiteY3" fmla="*/ 329266 h 1814512"/>
                  <a:gd name="connsiteX4" fmla="*/ 1885951 w 1885952"/>
                  <a:gd name="connsiteY4" fmla="*/ 540549 h 1814512"/>
                  <a:gd name="connsiteX5" fmla="*/ 1885951 w 1885952"/>
                  <a:gd name="connsiteY5" fmla="*/ 628637 h 1814512"/>
                  <a:gd name="connsiteX6" fmla="*/ 1885952 w 1885952"/>
                  <a:gd name="connsiteY6" fmla="*/ 628650 h 1814512"/>
                  <a:gd name="connsiteX7" fmla="*/ 1885951 w 1885952"/>
                  <a:gd name="connsiteY7" fmla="*/ 628664 h 1814512"/>
                  <a:gd name="connsiteX8" fmla="*/ 1885951 w 1885952"/>
                  <a:gd name="connsiteY8" fmla="*/ 1559713 h 1814512"/>
                  <a:gd name="connsiteX9" fmla="*/ 1631152 w 1885952"/>
                  <a:gd name="connsiteY9" fmla="*/ 1814512 h 1814512"/>
                  <a:gd name="connsiteX10" fmla="*/ 254800 w 1885952"/>
                  <a:gd name="connsiteY10" fmla="*/ 1814512 h 1814512"/>
                  <a:gd name="connsiteX11" fmla="*/ 1 w 1885952"/>
                  <a:gd name="connsiteY11" fmla="*/ 1559713 h 1814512"/>
                  <a:gd name="connsiteX12" fmla="*/ 1 w 1885952"/>
                  <a:gd name="connsiteY12" fmla="*/ 628663 h 1814512"/>
                  <a:gd name="connsiteX13" fmla="*/ 0 w 1885952"/>
                  <a:gd name="connsiteY13" fmla="*/ 628650 h 1814512"/>
                  <a:gd name="connsiteX14" fmla="*/ 1 w 1885952"/>
                  <a:gd name="connsiteY14" fmla="*/ 628637 h 1814512"/>
                  <a:gd name="connsiteX15" fmla="*/ 1 w 1885952"/>
                  <a:gd name="connsiteY15" fmla="*/ 540549 h 1814512"/>
                  <a:gd name="connsiteX16" fmla="*/ 112339 w 1885952"/>
                  <a:gd name="connsiteY16" fmla="*/ 329266 h 1814512"/>
                  <a:gd name="connsiteX17" fmla="*/ 114771 w 1885952"/>
                  <a:gd name="connsiteY17" fmla="*/ 327946 h 1814512"/>
                  <a:gd name="connsiteX18" fmla="*/ 161046 w 1885952"/>
                  <a:gd name="connsiteY18" fmla="*/ 277166 h 1814512"/>
                  <a:gd name="connsiteX19" fmla="*/ 942976 w 1885952"/>
                  <a:gd name="connsiteY19" fmla="*/ 0 h 181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85952" h="1814512">
                    <a:moveTo>
                      <a:pt x="942976" y="0"/>
                    </a:moveTo>
                    <a:cubicBezTo>
                      <a:pt x="1268471" y="0"/>
                      <a:pt x="1555447" y="109944"/>
                      <a:pt x="1724907" y="277166"/>
                    </a:cubicBezTo>
                    <a:lnTo>
                      <a:pt x="1771181" y="327946"/>
                    </a:lnTo>
                    <a:lnTo>
                      <a:pt x="1773613" y="329266"/>
                    </a:lnTo>
                    <a:cubicBezTo>
                      <a:pt x="1841390" y="375055"/>
                      <a:pt x="1885951" y="452598"/>
                      <a:pt x="1885951" y="540549"/>
                    </a:cubicBezTo>
                    <a:lnTo>
                      <a:pt x="1885951" y="628637"/>
                    </a:lnTo>
                    <a:lnTo>
                      <a:pt x="1885952" y="628650"/>
                    </a:lnTo>
                    <a:lnTo>
                      <a:pt x="1885951" y="628664"/>
                    </a:lnTo>
                    <a:lnTo>
                      <a:pt x="1885951" y="1559713"/>
                    </a:lnTo>
                    <a:cubicBezTo>
                      <a:pt x="1885951" y="1700435"/>
                      <a:pt x="1771874" y="1814512"/>
                      <a:pt x="1631152" y="1814512"/>
                    </a:cubicBezTo>
                    <a:lnTo>
                      <a:pt x="254800" y="1814512"/>
                    </a:lnTo>
                    <a:cubicBezTo>
                      <a:pt x="114078" y="1814512"/>
                      <a:pt x="1" y="1700435"/>
                      <a:pt x="1" y="1559713"/>
                    </a:cubicBezTo>
                    <a:lnTo>
                      <a:pt x="1" y="628663"/>
                    </a:lnTo>
                    <a:lnTo>
                      <a:pt x="0" y="628650"/>
                    </a:lnTo>
                    <a:lnTo>
                      <a:pt x="1" y="628637"/>
                    </a:lnTo>
                    <a:lnTo>
                      <a:pt x="1" y="540549"/>
                    </a:lnTo>
                    <a:cubicBezTo>
                      <a:pt x="1" y="452598"/>
                      <a:pt x="44562" y="375055"/>
                      <a:pt x="112339" y="329266"/>
                    </a:cubicBezTo>
                    <a:lnTo>
                      <a:pt x="114771" y="327946"/>
                    </a:lnTo>
                    <a:lnTo>
                      <a:pt x="161046" y="277166"/>
                    </a:lnTo>
                    <a:cubicBezTo>
                      <a:pt x="330505" y="109944"/>
                      <a:pt x="617482" y="0"/>
                      <a:pt x="94297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213ED119-C055-4BB5-A8C0-E55AD9415E52}"/>
              </a:ext>
            </a:extLst>
          </p:cNvPr>
          <p:cNvSpPr txBox="1"/>
          <p:nvPr/>
        </p:nvSpPr>
        <p:spPr>
          <a:xfrm>
            <a:off x="1862254" y="321461"/>
            <a:ext cx="7897996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6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การนำข้อมูลมาใช้ในการแก้ปัญหา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84231499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FE46395-5F74-4D27-B277-D6390FBF5D41}"/>
              </a:ext>
            </a:extLst>
          </p:cNvPr>
          <p:cNvSpPr/>
          <p:nvPr/>
        </p:nvSpPr>
        <p:spPr>
          <a:xfrm>
            <a:off x="1408827" y="3623119"/>
            <a:ext cx="475508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ให้นักเรียนค้นหาข้อมูลที่เกี่ยวข้องกับสถานการณ์ที่ได้รับ</a:t>
            </a:r>
            <a:endParaRPr lang="en-US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EE854E-312D-4C09-AA87-296C116C81E7}"/>
              </a:ext>
            </a:extLst>
          </p:cNvPr>
          <p:cNvSpPr txBox="1"/>
          <p:nvPr/>
        </p:nvSpPr>
        <p:spPr>
          <a:xfrm>
            <a:off x="1862254" y="321461"/>
            <a:ext cx="7897996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6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การนำข้อมูลมาใช้ในการแก้ปัญหา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622BE9-47CC-4D4E-9CC9-E837F25E31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912" y="3115885"/>
            <a:ext cx="5847976" cy="4385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279022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15D7E70-A48B-4994-9B75-904DEF76C0CD}"/>
              </a:ext>
            </a:extLst>
          </p:cNvPr>
          <p:cNvSpPr txBox="1">
            <a:spLocks/>
          </p:cNvSpPr>
          <p:nvPr/>
        </p:nvSpPr>
        <p:spPr>
          <a:xfrm>
            <a:off x="1874224" y="423491"/>
            <a:ext cx="10221923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ใบกิจกรรมที่ 11.</a:t>
            </a:r>
            <a:r>
              <a:rPr lang="en-US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1</a:t>
            </a:r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เรื่อง ปัญหาคืออะไร</a:t>
            </a:r>
          </a:p>
        </p:txBody>
      </p:sp>
      <p:pic>
        <p:nvPicPr>
          <p:cNvPr id="11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7FB6B2ED-A5B6-409A-A5BF-D49E5F5042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840" b="90608" l="9945" r="89503">
                        <a14:foregroundMark x1="57459" y1="31492" x2="57459" y2="31492"/>
                        <a14:foregroundMark x1="70718" y1="9392" x2="70718" y2="9392"/>
                        <a14:foregroundMark x1="72928" y1="38122" x2="72928" y2="38122"/>
                        <a14:foregroundMark x1="76796" y1="36464" x2="76796" y2="36464"/>
                        <a14:foregroundMark x1="88398" y1="74033" x2="88398" y2="74033"/>
                        <a14:foregroundMark x1="86188" y1="90608" x2="86188" y2="90608"/>
                        <a14:foregroundMark x1="17127" y1="34254" x2="17127" y2="34254"/>
                        <a14:foregroundMark x1="45856" y1="12155" x2="45856" y2="12155"/>
                        <a14:foregroundMark x1="71823" y1="41436" x2="71823" y2="414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2955" y="287565"/>
            <a:ext cx="1152128" cy="115212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BE37A78-78C1-4363-B51B-9C2BDD2A3921}"/>
              </a:ext>
            </a:extLst>
          </p:cNvPr>
          <p:cNvSpPr/>
          <p:nvPr/>
        </p:nvSpPr>
        <p:spPr>
          <a:xfrm>
            <a:off x="1334453" y="2481520"/>
            <a:ext cx="1099029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สถานการณ์ที่ได้รับมอบหมาย คือ สถานการณ์ที่……………………</a:t>
            </a:r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………...</a:t>
            </a:r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…………</a:t>
            </a:r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</a:p>
          <a:p>
            <a:pPr algn="l"/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……………………………………………………………………………………………………………..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2D62F5-30CC-4627-A745-4529F89846F6}"/>
              </a:ext>
            </a:extLst>
          </p:cNvPr>
          <p:cNvSpPr/>
          <p:nvPr/>
        </p:nvSpPr>
        <p:spPr>
          <a:xfrm>
            <a:off x="1347900" y="4076072"/>
            <a:ext cx="39741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จากสถานการณ์ที่กลุ่มได้รับ</a:t>
            </a:r>
            <a:endParaRPr lang="en-US" sz="4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8795216-A65A-4318-9F66-4CA9097831B6}"/>
              </a:ext>
            </a:extLst>
          </p:cNvPr>
          <p:cNvSpPr/>
          <p:nvPr/>
        </p:nvSpPr>
        <p:spPr>
          <a:xfrm>
            <a:off x="2258528" y="5065509"/>
            <a:ext cx="99586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ปัญหาจากสถานการณ์ คือ …………</a:t>
            </a:r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……………………………………………….</a:t>
            </a:r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…</a:t>
            </a:r>
            <a:endParaRPr lang="en-US" sz="4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l"/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..............................................................................................................................................................................................................................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3C8A3EB-1042-4439-8691-6815C77EE1AC}"/>
              </a:ext>
            </a:extLst>
          </p:cNvPr>
          <p:cNvSpPr/>
          <p:nvPr/>
        </p:nvSpPr>
        <p:spPr>
          <a:xfrm>
            <a:off x="2258528" y="7004501"/>
            <a:ext cx="100662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เงื่อนไข/ข้อกำหนด ตามสถานการณ์ คือ ………</a:t>
            </a:r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…………………</a:t>
            </a:r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………</a:t>
            </a:r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...</a:t>
            </a:r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……</a:t>
            </a:r>
            <a:b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…………………………………………………………………………………………………...</a:t>
            </a:r>
          </a:p>
          <a:p>
            <a:pPr algn="l"/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……………………………………………………………………………………………………</a:t>
            </a:r>
          </a:p>
        </p:txBody>
      </p:sp>
      <p:sp>
        <p:nvSpPr>
          <p:cNvPr id="15" name="Smiley Face 14">
            <a:extLst>
              <a:ext uri="{FF2B5EF4-FFF2-40B4-BE49-F238E27FC236}">
                <a16:creationId xmlns:a16="http://schemas.microsoft.com/office/drawing/2014/main" id="{B6ADB1A9-E84E-486C-B43A-91AB36C1B8CF}"/>
              </a:ext>
            </a:extLst>
          </p:cNvPr>
          <p:cNvSpPr/>
          <p:nvPr/>
        </p:nvSpPr>
        <p:spPr>
          <a:xfrm>
            <a:off x="712695" y="2581841"/>
            <a:ext cx="510988" cy="446834"/>
          </a:xfrm>
          <a:prstGeom prst="smileyFac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6" name="Smiley Face 15">
            <a:extLst>
              <a:ext uri="{FF2B5EF4-FFF2-40B4-BE49-F238E27FC236}">
                <a16:creationId xmlns:a16="http://schemas.microsoft.com/office/drawing/2014/main" id="{86AACC15-5E87-4CAA-9BB1-DABFB2DB9D28}"/>
              </a:ext>
            </a:extLst>
          </p:cNvPr>
          <p:cNvSpPr/>
          <p:nvPr/>
        </p:nvSpPr>
        <p:spPr>
          <a:xfrm>
            <a:off x="712695" y="4206598"/>
            <a:ext cx="510988" cy="446834"/>
          </a:xfrm>
          <a:prstGeom prst="smileyFac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34132894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22E47FD-6770-48B8-A7A1-00409DD91DE4}"/>
              </a:ext>
            </a:extLst>
          </p:cNvPr>
          <p:cNvSpPr/>
          <p:nvPr/>
        </p:nvSpPr>
        <p:spPr>
          <a:xfrm>
            <a:off x="1405736" y="2216765"/>
            <a:ext cx="72555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จากปัญหา</a:t>
            </a:r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นักเรียนสามารถวิเคราะห์ปัญหาได้ ดังนี้</a:t>
            </a:r>
            <a:endParaRPr lang="en-US" sz="4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4CD9DE4-099F-4073-99AF-EF6B982D9402}"/>
              </a:ext>
            </a:extLst>
          </p:cNvPr>
          <p:cNvSpPr/>
          <p:nvPr/>
        </p:nvSpPr>
        <p:spPr>
          <a:xfrm>
            <a:off x="1981800" y="3114000"/>
            <a:ext cx="99301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นักเรียนจะต้องการข้อมูลอะไรบ้างเพื่อแก้ปัญหา</a:t>
            </a:r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……………………………….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C47388-F75E-455D-BEA5-4D3391A7CB81}"/>
              </a:ext>
            </a:extLst>
          </p:cNvPr>
          <p:cNvSpPr/>
          <p:nvPr/>
        </p:nvSpPr>
        <p:spPr>
          <a:xfrm>
            <a:off x="1405736" y="4661502"/>
            <a:ext cx="111820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นักเรียนจะออกแบบการเก็บข้อมูลอย่างไรให้ครอบคลุมสาเหตุทั้งหมด</a:t>
            </a:r>
            <a:endParaRPr lang="en-US" sz="4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4101697C-91F7-4765-A9BC-91211BB26A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874229"/>
              </p:ext>
            </p:extLst>
          </p:nvPr>
        </p:nvGraphicFramePr>
        <p:xfrm>
          <a:off x="1208572" y="5601813"/>
          <a:ext cx="10570070" cy="3025625"/>
        </p:xfrm>
        <a:graphic>
          <a:graphicData uri="http://schemas.openxmlformats.org/drawingml/2006/table">
            <a:tbl>
              <a:tblPr/>
              <a:tblGrid>
                <a:gridCol w="4646574">
                  <a:extLst>
                    <a:ext uri="{9D8B030D-6E8A-4147-A177-3AD203B41FA5}">
                      <a16:colId xmlns:a16="http://schemas.microsoft.com/office/drawing/2014/main" val="3436854891"/>
                    </a:ext>
                  </a:extLst>
                </a:gridCol>
                <a:gridCol w="3050425">
                  <a:extLst>
                    <a:ext uri="{9D8B030D-6E8A-4147-A177-3AD203B41FA5}">
                      <a16:colId xmlns:a16="http://schemas.microsoft.com/office/drawing/2014/main" val="2735603827"/>
                    </a:ext>
                  </a:extLst>
                </a:gridCol>
                <a:gridCol w="2873071">
                  <a:extLst>
                    <a:ext uri="{9D8B030D-6E8A-4147-A177-3AD203B41FA5}">
                      <a16:colId xmlns:a16="http://schemas.microsoft.com/office/drawing/2014/main" val="3149880496"/>
                    </a:ext>
                  </a:extLst>
                </a:gridCol>
              </a:tblGrid>
              <a:tr h="624767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ข้อมูล</a:t>
                      </a:r>
                      <a:endParaRPr lang="th-TH" sz="36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4383" marR="34383" marT="34383" marB="3438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ชนิดของข้อมูล</a:t>
                      </a:r>
                      <a:endParaRPr lang="th-TH" sz="36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4383" marR="34383" marT="34383" marB="3438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รูปแบบของข้อมูล</a:t>
                      </a:r>
                      <a:endParaRPr lang="th-TH" sz="36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4383" marR="34383" marT="34383" marB="3438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3646104"/>
                  </a:ext>
                </a:extLst>
              </a:tr>
              <a:tr h="365832">
                <a:tc>
                  <a:txBody>
                    <a:bodyPr/>
                    <a:lstStyle/>
                    <a:p>
                      <a:pPr fontAlgn="t"/>
                      <a:br>
                        <a:rPr lang="en-US" sz="2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</a:br>
                      <a:endParaRPr lang="en-US" sz="24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4383" marR="34383" marT="34383" marB="3438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br>
                        <a:rPr lang="en-US" sz="2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</a:br>
                      <a:endParaRPr lang="en-US" sz="24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4383" marR="34383" marT="34383" marB="3438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br>
                        <a:rPr lang="en-US" sz="2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</a:br>
                      <a:endParaRPr lang="en-US" sz="24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4383" marR="34383" marT="34383" marB="3438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5157373"/>
                  </a:ext>
                </a:extLst>
              </a:tr>
              <a:tr h="365832">
                <a:tc>
                  <a:txBody>
                    <a:bodyPr/>
                    <a:lstStyle/>
                    <a:p>
                      <a:pPr fontAlgn="t"/>
                      <a:br>
                        <a:rPr lang="en-US" sz="2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</a:br>
                      <a:endParaRPr lang="en-US" sz="24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4383" marR="34383" marT="34383" marB="3438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br>
                        <a:rPr lang="en-US" sz="2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</a:br>
                      <a:endParaRPr lang="en-US" sz="24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4383" marR="34383" marT="34383" marB="3438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br>
                        <a:rPr lang="en-US" sz="2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</a:br>
                      <a:endParaRPr lang="en-US" sz="24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4383" marR="34383" marT="34383" marB="3438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1238994"/>
                  </a:ext>
                </a:extLst>
              </a:tr>
              <a:tr h="365832">
                <a:tc>
                  <a:txBody>
                    <a:bodyPr/>
                    <a:lstStyle/>
                    <a:p>
                      <a:pPr fontAlgn="t"/>
                      <a:br>
                        <a:rPr lang="en-US" sz="2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</a:br>
                      <a:endParaRPr lang="en-US" sz="24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4383" marR="34383" marT="34383" marB="3438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br>
                        <a:rPr lang="en-US" sz="24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</a:br>
                      <a:endParaRPr lang="en-US" sz="24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4383" marR="34383" marT="34383" marB="3438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br>
                        <a:rPr lang="en-US" sz="24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</a:br>
                      <a:endParaRPr lang="en-US" sz="24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4383" marR="34383" marT="34383" marB="3438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4286291"/>
                  </a:ext>
                </a:extLst>
              </a:tr>
            </a:tbl>
          </a:graphicData>
        </a:graphic>
      </p:graphicFrame>
      <p:sp>
        <p:nvSpPr>
          <p:cNvPr id="17" name="Smiley Face 16">
            <a:extLst>
              <a:ext uri="{FF2B5EF4-FFF2-40B4-BE49-F238E27FC236}">
                <a16:creationId xmlns:a16="http://schemas.microsoft.com/office/drawing/2014/main" id="{EE9816E2-8A56-47CD-9008-8B927A8D665C}"/>
              </a:ext>
            </a:extLst>
          </p:cNvPr>
          <p:cNvSpPr/>
          <p:nvPr/>
        </p:nvSpPr>
        <p:spPr>
          <a:xfrm>
            <a:off x="796861" y="2309544"/>
            <a:ext cx="510988" cy="446834"/>
          </a:xfrm>
          <a:prstGeom prst="smileyFac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8" name="Smiley Face 17">
            <a:extLst>
              <a:ext uri="{FF2B5EF4-FFF2-40B4-BE49-F238E27FC236}">
                <a16:creationId xmlns:a16="http://schemas.microsoft.com/office/drawing/2014/main" id="{A8F025B9-957E-447F-ACAA-3B0F62503B68}"/>
              </a:ext>
            </a:extLst>
          </p:cNvPr>
          <p:cNvSpPr/>
          <p:nvPr/>
        </p:nvSpPr>
        <p:spPr>
          <a:xfrm>
            <a:off x="798338" y="4686912"/>
            <a:ext cx="510988" cy="446834"/>
          </a:xfrm>
          <a:prstGeom prst="smileyFac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094EB98-0A21-4B2F-9487-1D1C6E82B5F4}"/>
              </a:ext>
            </a:extLst>
          </p:cNvPr>
          <p:cNvSpPr txBox="1">
            <a:spLocks/>
          </p:cNvSpPr>
          <p:nvPr/>
        </p:nvSpPr>
        <p:spPr>
          <a:xfrm>
            <a:off x="1874224" y="423491"/>
            <a:ext cx="10221923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ใบกิจกรรมที่ 11.</a:t>
            </a:r>
            <a:r>
              <a:rPr lang="en-US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1</a:t>
            </a:r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เรื่อง ปัญหาคืออะไร</a:t>
            </a:r>
          </a:p>
        </p:txBody>
      </p:sp>
      <p:pic>
        <p:nvPicPr>
          <p:cNvPr id="19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94202166-22B5-4B42-ACC4-ED67DB7FDC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840" b="90608" l="9945" r="89503">
                        <a14:foregroundMark x1="57459" y1="31492" x2="57459" y2="31492"/>
                        <a14:foregroundMark x1="70718" y1="9392" x2="70718" y2="9392"/>
                        <a14:foregroundMark x1="72928" y1="38122" x2="72928" y2="38122"/>
                        <a14:foregroundMark x1="76796" y1="36464" x2="76796" y2="36464"/>
                        <a14:foregroundMark x1="88398" y1="74033" x2="88398" y2="74033"/>
                        <a14:foregroundMark x1="86188" y1="90608" x2="86188" y2="90608"/>
                        <a14:foregroundMark x1="17127" y1="34254" x2="17127" y2="34254"/>
                        <a14:foregroundMark x1="45856" y1="12155" x2="45856" y2="12155"/>
                        <a14:foregroundMark x1="71823" y1="41436" x2="71823" y2="414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2955" y="287565"/>
            <a:ext cx="1152128" cy="115212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A5007DC-DF28-43AC-BCDC-86D0C93BDFBC}"/>
              </a:ext>
            </a:extLst>
          </p:cNvPr>
          <p:cNvSpPr/>
          <p:nvPr/>
        </p:nvSpPr>
        <p:spPr>
          <a:xfrm>
            <a:off x="1405736" y="3739366"/>
            <a:ext cx="105700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…………………………………………………………………………………………………………….…….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971721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B23D04D-92CA-4833-B6A5-12E5B6225012}"/>
              </a:ext>
            </a:extLst>
          </p:cNvPr>
          <p:cNvSpPr/>
          <p:nvPr/>
        </p:nvSpPr>
        <p:spPr>
          <a:xfrm>
            <a:off x="1637392" y="2345639"/>
            <a:ext cx="10535851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เพื่อให้การเก็บรวบรวมข้อมูลเพียงพอสำหรับการวิเคราะห์ปัญหา นักเรียนจะกำหนดขอบเขตในประเด็นต่อไปนี้อย่างไร</a:t>
            </a:r>
            <a:endParaRPr lang="en-US" sz="4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l"/>
            <a:endParaRPr lang="th-TH" sz="2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342900" algn="l" fontAlgn="base">
              <a:buFont typeface="+mj-lt"/>
              <a:buAutoNum type="arabicPeriod"/>
            </a:pPr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ปริมาณข้อมูลที่ต้องการจัดเก็บ………………………………………………</a:t>
            </a:r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….</a:t>
            </a:r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……</a:t>
            </a:r>
            <a:b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   ……………………………………………………..…………………………………………..</a:t>
            </a:r>
          </a:p>
          <a:p>
            <a:pPr marL="342900" algn="l" fontAlgn="base">
              <a:buFont typeface="+mj-lt"/>
              <a:buAutoNum type="arabicPeriod"/>
            </a:pPr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ระยะเวลาในการเก็บรวบรวมข้อมูล…………………………..……………………</a:t>
            </a:r>
            <a:endParaRPr lang="en-US" sz="4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342900" algn="l" fontAlgn="base">
              <a:buFont typeface="+mj-lt"/>
              <a:buAutoNum type="arabicPeriod"/>
            </a:pPr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ช่วงเวลาในจัดเก็บข้อมูล…………………………………………………………</a:t>
            </a:r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……</a:t>
            </a:r>
            <a:endParaRPr lang="en-US" sz="4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342900" algn="l" fontAlgn="base">
              <a:buFont typeface="+mj-lt"/>
              <a:buAutoNum type="arabicPeriod"/>
            </a:pPr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แหล่งกำเนิดข้อมูล หรือสถานที่ที่จะไปเก็บข้อมูล  ……………………………</a:t>
            </a:r>
            <a:endParaRPr lang="en-US" sz="4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342900" algn="l" fontAlgn="base"/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  …………………………………………………………………………………………………..</a:t>
            </a:r>
          </a:p>
          <a:p>
            <a:pPr marL="342900" algn="l" fontAlgn="base"/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5. </a:t>
            </a:r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ผู้ให้ข้อมูล …………………………………………………………………………………</a:t>
            </a:r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..</a:t>
            </a:r>
            <a:endParaRPr lang="th-TH" sz="4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3" name="Smiley Face 12">
            <a:extLst>
              <a:ext uri="{FF2B5EF4-FFF2-40B4-BE49-F238E27FC236}">
                <a16:creationId xmlns:a16="http://schemas.microsoft.com/office/drawing/2014/main" id="{CE9DBC87-512D-494C-9702-8AD972546B4E}"/>
              </a:ext>
            </a:extLst>
          </p:cNvPr>
          <p:cNvSpPr/>
          <p:nvPr/>
        </p:nvSpPr>
        <p:spPr>
          <a:xfrm>
            <a:off x="934021" y="2341818"/>
            <a:ext cx="510988" cy="446834"/>
          </a:xfrm>
          <a:prstGeom prst="smileyFac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F911E0D-5AB9-4998-A154-2958AA4F2BBF}"/>
              </a:ext>
            </a:extLst>
          </p:cNvPr>
          <p:cNvSpPr txBox="1">
            <a:spLocks/>
          </p:cNvSpPr>
          <p:nvPr/>
        </p:nvSpPr>
        <p:spPr>
          <a:xfrm>
            <a:off x="1874224" y="423491"/>
            <a:ext cx="10221923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ใบกิจกรรมที่ 11.</a:t>
            </a:r>
            <a:r>
              <a:rPr lang="en-US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1</a:t>
            </a:r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เรื่อง ปัญหาคืออะไร</a:t>
            </a:r>
          </a:p>
        </p:txBody>
      </p:sp>
      <p:pic>
        <p:nvPicPr>
          <p:cNvPr id="14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0D953AAD-1B98-4DCF-9EB7-C4DBF5DB1F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840" b="90608" l="9945" r="89503">
                        <a14:foregroundMark x1="57459" y1="31492" x2="57459" y2="31492"/>
                        <a14:foregroundMark x1="70718" y1="9392" x2="70718" y2="9392"/>
                        <a14:foregroundMark x1="72928" y1="38122" x2="72928" y2="38122"/>
                        <a14:foregroundMark x1="76796" y1="36464" x2="76796" y2="36464"/>
                        <a14:foregroundMark x1="88398" y1="74033" x2="88398" y2="74033"/>
                        <a14:foregroundMark x1="86188" y1="90608" x2="86188" y2="90608"/>
                        <a14:foregroundMark x1="17127" y1="34254" x2="17127" y2="34254"/>
                        <a14:foregroundMark x1="45856" y1="12155" x2="45856" y2="12155"/>
                        <a14:foregroundMark x1="71823" y1="41436" x2="71823" y2="414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2955" y="287565"/>
            <a:ext cx="1152128" cy="115212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49C2AA2-2C2B-4F56-BAEE-9BC0E1B8D003}"/>
              </a:ext>
            </a:extLst>
          </p:cNvPr>
          <p:cNvSpPr/>
          <p:nvPr/>
        </p:nvSpPr>
        <p:spPr>
          <a:xfrm>
            <a:off x="3077105" y="8455363"/>
            <a:ext cx="65024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h-TH" sz="4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สุ่มให้นักเรียนนำเสนอคำตอบ 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8392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5C893-3FA3-4610-BF6C-11D6A52C54BF}"/>
              </a:ext>
            </a:extLst>
          </p:cNvPr>
          <p:cNvSpPr/>
          <p:nvPr/>
        </p:nvSpPr>
        <p:spPr>
          <a:xfrm>
            <a:off x="1305399" y="2516857"/>
            <a:ext cx="53583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5400" b="1" kern="12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ผู้เรียนร่วมกันอภิปรายสรุป</a:t>
            </a:r>
            <a:endParaRPr lang="en-US" sz="5400" b="1" kern="12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0" name="Oval Callout 3">
            <a:extLst>
              <a:ext uri="{FF2B5EF4-FFF2-40B4-BE49-F238E27FC236}">
                <a16:creationId xmlns:a16="http://schemas.microsoft.com/office/drawing/2014/main" id="{AFBC84C1-29FC-4C83-9B3D-A11F9FA19ED8}"/>
              </a:ext>
            </a:extLst>
          </p:cNvPr>
          <p:cNvSpPr/>
          <p:nvPr/>
        </p:nvSpPr>
        <p:spPr>
          <a:xfrm>
            <a:off x="6493607" y="3095249"/>
            <a:ext cx="5710116" cy="2944336"/>
          </a:xfrm>
          <a:prstGeom prst="wedgeEllipseCallout">
            <a:avLst>
              <a:gd name="adj1" fmla="val -61764"/>
              <a:gd name="adj2" fmla="val 48576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5400" b="1" kern="1200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การนิยามปัญหาและการวิเคราะห์ปัญหา</a:t>
            </a:r>
          </a:p>
        </p:txBody>
      </p:sp>
      <p:pic>
        <p:nvPicPr>
          <p:cNvPr id="11" name="Picture 2" descr="students group work by pietluk">
            <a:extLst>
              <a:ext uri="{FF2B5EF4-FFF2-40B4-BE49-F238E27FC236}">
                <a16:creationId xmlns:a16="http://schemas.microsoft.com/office/drawing/2014/main" id="{A1073A42-CC1B-4C55-AC3A-BC62CFD6C5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986" y="5258439"/>
            <a:ext cx="4348266" cy="3242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C43198C-5276-47F3-B8CA-B9862B8414B7}"/>
              </a:ext>
            </a:extLst>
          </p:cNvPr>
          <p:cNvSpPr txBox="1"/>
          <p:nvPr/>
        </p:nvSpPr>
        <p:spPr>
          <a:xfrm>
            <a:off x="1862254" y="275295"/>
            <a:ext cx="10341469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การนิยามและวิเคราะห์ปัญหา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393685772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9E6B2C-E012-4408-9CE0-BB3D83FF9834}"/>
              </a:ext>
            </a:extLst>
          </p:cNvPr>
          <p:cNvSpPr/>
          <p:nvPr/>
        </p:nvSpPr>
        <p:spPr>
          <a:xfrm>
            <a:off x="3930317" y="3163305"/>
            <a:ext cx="77551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นักเรียนศึกษา เรื่อง การรวบรวมข้อมูล จากหนังสือเรียน หน้า 84-86</a:t>
            </a:r>
            <a:endParaRPr lang="en-US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D9CEA84-977F-41F8-8473-829C048ADB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431" y="2961470"/>
            <a:ext cx="3032710" cy="214392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CC08228-D1CC-4C0A-A47F-8A5FBF2F9A50}"/>
              </a:ext>
            </a:extLst>
          </p:cNvPr>
          <p:cNvSpPr txBox="1"/>
          <p:nvPr/>
        </p:nvSpPr>
        <p:spPr>
          <a:xfrm>
            <a:off x="1862254" y="275295"/>
            <a:ext cx="10341469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การรวบรวมข้อมูล</a:t>
            </a:r>
            <a:r>
              <a:rPr lang="en-US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(data collection)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015639575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81E1F7-F102-4147-B109-59C171CDC3E1}"/>
              </a:ext>
            </a:extLst>
          </p:cNvPr>
          <p:cNvSpPr txBox="1"/>
          <p:nvPr/>
        </p:nvSpPr>
        <p:spPr>
          <a:xfrm>
            <a:off x="1862254" y="275295"/>
            <a:ext cx="10341469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การรวบรวมข้อมูล</a:t>
            </a:r>
            <a:r>
              <a:rPr lang="en-US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(data collection)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6F06943F-1D5A-43AA-8E1B-58347E79F96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25803518"/>
              </p:ext>
            </p:extLst>
          </p:nvPr>
        </p:nvGraphicFramePr>
        <p:xfrm>
          <a:off x="425994" y="2298090"/>
          <a:ext cx="11750835" cy="1949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2948986C-768F-497D-8238-7D2F9824CF9C}"/>
              </a:ext>
            </a:extLst>
          </p:cNvPr>
          <p:cNvSpPr/>
          <p:nvPr/>
        </p:nvSpPr>
        <p:spPr>
          <a:xfrm>
            <a:off x="1634858" y="5000625"/>
            <a:ext cx="105104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ขั้นตอนในการรวบรวมข้อมูล ประกอบด้วย</a:t>
            </a:r>
            <a:endParaRPr lang="en-US" sz="48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5D2D207A-83F7-4708-A70F-84947BF99E4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1927581"/>
              </p:ext>
            </p:extLst>
          </p:nvPr>
        </p:nvGraphicFramePr>
        <p:xfrm>
          <a:off x="1138042" y="5015758"/>
          <a:ext cx="11504122" cy="4314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98759892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DDE05E-9D1F-4C6E-819F-3A207D616D61}"/>
              </a:ext>
            </a:extLst>
          </p:cNvPr>
          <p:cNvSpPr/>
          <p:nvPr/>
        </p:nvSpPr>
        <p:spPr>
          <a:xfrm>
            <a:off x="4135399" y="7498365"/>
            <a:ext cx="795344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4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ร่วมกันอภิปรายถึงสาเหตุที่เป็นไปได้ที่ทำให้เกิดการโฆษณานั้น</a:t>
            </a:r>
            <a:endParaRPr lang="en-US" sz="4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57643B-5150-4644-BE45-40193CEEB59C}"/>
              </a:ext>
            </a:extLst>
          </p:cNvPr>
          <p:cNvSpPr txBox="1"/>
          <p:nvPr/>
        </p:nvSpPr>
        <p:spPr>
          <a:xfrm>
            <a:off x="1862254" y="321461"/>
            <a:ext cx="4122924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l"/>
            <a:r>
              <a:rPr kumimoji="0" lang="th-TH" sz="6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ประมวลผลข้อมูล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A6323E-9B66-4466-8D64-E922BF2F3D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51178" y="4492320"/>
            <a:ext cx="3183516" cy="5288174"/>
          </a:xfrm>
          <a:prstGeom prst="rect">
            <a:avLst/>
          </a:prstGeom>
        </p:spPr>
      </p:pic>
      <p:sp>
        <p:nvSpPr>
          <p:cNvPr id="10" name="Oval Callout 3">
            <a:extLst>
              <a:ext uri="{FF2B5EF4-FFF2-40B4-BE49-F238E27FC236}">
                <a16:creationId xmlns:a16="http://schemas.microsoft.com/office/drawing/2014/main" id="{95CF669E-9BD4-4C70-A3B9-93EB9ABEDE6A}"/>
              </a:ext>
            </a:extLst>
          </p:cNvPr>
          <p:cNvSpPr/>
          <p:nvPr/>
        </p:nvSpPr>
        <p:spPr>
          <a:xfrm>
            <a:off x="3409347" y="1962040"/>
            <a:ext cx="9446042" cy="5060559"/>
          </a:xfrm>
          <a:prstGeom prst="wedgeEllipseCallout">
            <a:avLst>
              <a:gd name="adj1" fmla="val -53399"/>
              <a:gd name="adj2" fmla="val 3638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“นักเรียนเคยสังเกตไหมว่า เมื่อเข้าเว็บไซต์ เครือข่ายสังคม หรือ</a:t>
            </a:r>
            <a:br>
              <a:rPr lang="en-US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แอปพลิ</a:t>
            </a:r>
            <a:r>
              <a:rPr lang="th-TH" sz="4800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เค</a:t>
            </a:r>
            <a:r>
              <a:rPr lang="th-TH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ชันในการสั่งซื้อสินค้า จะมีข้อมูลโฆษณาสินค้า หรือข้อมูลเกี่ยวกับสิ่งที่นักเรียนสนใจปรากฏอยู่เสมอ”</a:t>
            </a:r>
            <a:endParaRPr lang="th-TH" sz="4800" b="1" dirty="0"/>
          </a:p>
        </p:txBody>
      </p:sp>
    </p:spTree>
    <p:extLst>
      <p:ext uri="{BB962C8B-B14F-4D97-AF65-F5344CB8AC3E}">
        <p14:creationId xmlns:p14="http://schemas.microsoft.com/office/powerpoint/2010/main" val="2539290783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81E1F7-F102-4147-B109-59C171CDC3E1}"/>
              </a:ext>
            </a:extLst>
          </p:cNvPr>
          <p:cNvSpPr txBox="1"/>
          <p:nvPr/>
        </p:nvSpPr>
        <p:spPr>
          <a:xfrm>
            <a:off x="1862254" y="275295"/>
            <a:ext cx="10341469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การรวบรวมข้อมูล</a:t>
            </a:r>
            <a:r>
              <a:rPr lang="en-US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(data collection)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37DFD4B-E668-4E9B-B777-1B294AAD8D6B}"/>
              </a:ext>
            </a:extLst>
          </p:cNvPr>
          <p:cNvSpPr/>
          <p:nvPr/>
        </p:nvSpPr>
        <p:spPr>
          <a:xfrm>
            <a:off x="1073060" y="2324660"/>
            <a:ext cx="105104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วิธีการรวบรวมข้อมูล ประกอบด้วย</a:t>
            </a:r>
            <a:endParaRPr lang="en-US" sz="48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21545408-6E3F-4F34-98E3-D31CAA0239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21508283"/>
              </p:ext>
            </p:extLst>
          </p:nvPr>
        </p:nvGraphicFramePr>
        <p:xfrm>
          <a:off x="1862254" y="3533256"/>
          <a:ext cx="9888339" cy="480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8926811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10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F81D9FC5-F689-4931-949B-03FEC2FE2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840" b="90608" l="9945" r="89503">
                        <a14:foregroundMark x1="57459" y1="31492" x2="57459" y2="31492"/>
                        <a14:foregroundMark x1="70718" y1="9392" x2="70718" y2="9392"/>
                        <a14:foregroundMark x1="72928" y1="38122" x2="72928" y2="38122"/>
                        <a14:foregroundMark x1="76796" y1="36464" x2="76796" y2="36464"/>
                        <a14:foregroundMark x1="88398" y1="74033" x2="88398" y2="74033"/>
                        <a14:foregroundMark x1="86188" y1="90608" x2="86188" y2="90608"/>
                        <a14:foregroundMark x1="17127" y1="34254" x2="17127" y2="34254"/>
                        <a14:foregroundMark x1="45856" y1="12155" x2="45856" y2="12155"/>
                        <a14:foregroundMark x1="71823" y1="41436" x2="71823" y2="414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83654" y="272848"/>
            <a:ext cx="1152128" cy="115212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0E0F1E5-6745-4BC3-AE42-335218727BD1}"/>
              </a:ext>
            </a:extLst>
          </p:cNvPr>
          <p:cNvSpPr/>
          <p:nvPr/>
        </p:nvSpPr>
        <p:spPr>
          <a:xfrm>
            <a:off x="1790755" y="2582219"/>
            <a:ext cx="107336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base"/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จากสถานการณ์ที่ได้รับ</a:t>
            </a:r>
            <a:r>
              <a:rPr lang="th-TH" sz="40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นักเรียนจะเก็บข้อมูลจากใคร หรือแหล่งข้อมูลใด </a:t>
            </a:r>
          </a:p>
          <a:p>
            <a:pPr algn="l"/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        ………………………………………………..……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……</a:t>
            </a:r>
            <a:endParaRPr lang="en-US" sz="4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4B5E90E-AD23-4855-907B-D4E7604F24DF}"/>
              </a:ext>
            </a:extLst>
          </p:cNvPr>
          <p:cNvSpPr/>
          <p:nvPr/>
        </p:nvSpPr>
        <p:spPr>
          <a:xfrm>
            <a:off x="1360016" y="5391635"/>
            <a:ext cx="111425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l"/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ข้อมูลที่นักเรียนจะเก็บเป็นข้อมูลประเภท  (เลือกได้มากกว่า 1 ประเภท)</a:t>
            </a:r>
            <a:endParaRPr lang="th-TH" sz="4000" b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2DAC49-77A6-419F-979E-79A42F7D76F3}"/>
              </a:ext>
            </a:extLst>
          </p:cNvPr>
          <p:cNvSpPr/>
          <p:nvPr/>
        </p:nvSpPr>
        <p:spPr>
          <a:xfrm>
            <a:off x="3143292" y="6318010"/>
            <a:ext cx="219643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ข้อมูลปฐมภูมิ</a:t>
            </a:r>
          </a:p>
          <a:p>
            <a:pPr algn="l"/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ข้อมูลทุติยภูมิ </a:t>
            </a:r>
            <a:endParaRPr lang="en-US" sz="4000" b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C2257B9-DF71-4963-B170-18146833CE72}"/>
              </a:ext>
            </a:extLst>
          </p:cNvPr>
          <p:cNvSpPr/>
          <p:nvPr/>
        </p:nvSpPr>
        <p:spPr>
          <a:xfrm>
            <a:off x="2278535" y="6212900"/>
            <a:ext cx="640287" cy="594956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82A3573-1271-4950-856D-D1B37BE97227}"/>
              </a:ext>
            </a:extLst>
          </p:cNvPr>
          <p:cNvSpPr/>
          <p:nvPr/>
        </p:nvSpPr>
        <p:spPr>
          <a:xfrm>
            <a:off x="2278535" y="7017917"/>
            <a:ext cx="640287" cy="594956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5" name="Smiley Face 14">
            <a:extLst>
              <a:ext uri="{FF2B5EF4-FFF2-40B4-BE49-F238E27FC236}">
                <a16:creationId xmlns:a16="http://schemas.microsoft.com/office/drawing/2014/main" id="{7A4A3310-D3FE-4711-863D-AC050DA4665B}"/>
              </a:ext>
            </a:extLst>
          </p:cNvPr>
          <p:cNvSpPr/>
          <p:nvPr/>
        </p:nvSpPr>
        <p:spPr>
          <a:xfrm>
            <a:off x="979741" y="2613447"/>
            <a:ext cx="510988" cy="446834"/>
          </a:xfrm>
          <a:prstGeom prst="smileyFac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5434D829-2DB5-40EE-8E1A-645C8ECBC029}"/>
              </a:ext>
            </a:extLst>
          </p:cNvPr>
          <p:cNvSpPr txBox="1">
            <a:spLocks/>
          </p:cNvSpPr>
          <p:nvPr/>
        </p:nvSpPr>
        <p:spPr>
          <a:xfrm>
            <a:off x="1874224" y="423491"/>
            <a:ext cx="10221923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ใบกิจกรรมที่ 11.</a:t>
            </a:r>
            <a:r>
              <a:rPr lang="en-US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2</a:t>
            </a:r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เรื่อง รวบรวมข้อมูล</a:t>
            </a:r>
          </a:p>
        </p:txBody>
      </p:sp>
    </p:spTree>
    <p:extLst>
      <p:ext uri="{BB962C8B-B14F-4D97-AF65-F5344CB8AC3E}">
        <p14:creationId xmlns:p14="http://schemas.microsoft.com/office/powerpoint/2010/main" val="930973210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771728C-9B8F-4365-94B7-1D43A56CFE25}"/>
              </a:ext>
            </a:extLst>
          </p:cNvPr>
          <p:cNvSpPr/>
          <p:nvPr/>
        </p:nvSpPr>
        <p:spPr>
          <a:xfrm>
            <a:off x="2789520" y="4522039"/>
            <a:ext cx="90062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57200" algn="l"/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การสังเกต </a:t>
            </a:r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				การสำรวจ	</a:t>
            </a:r>
          </a:p>
          <a:p>
            <a:pPr indent="-457200" algn="l"/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การสอบถาม				การสัมภาษณ์ </a:t>
            </a:r>
          </a:p>
          <a:p>
            <a:pPr indent="-457200" algn="l"/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อื่น ๆ (โปรดระบุ) …………………………………………………...</a:t>
            </a:r>
          </a:p>
        </p:txBody>
      </p:sp>
      <p:sp>
        <p:nvSpPr>
          <p:cNvPr id="11" name="Smiley Face 10">
            <a:extLst>
              <a:ext uri="{FF2B5EF4-FFF2-40B4-BE49-F238E27FC236}">
                <a16:creationId xmlns:a16="http://schemas.microsoft.com/office/drawing/2014/main" id="{7F97799A-9006-4B7F-891B-0AC34E7A30DE}"/>
              </a:ext>
            </a:extLst>
          </p:cNvPr>
          <p:cNvSpPr/>
          <p:nvPr/>
        </p:nvSpPr>
        <p:spPr>
          <a:xfrm>
            <a:off x="934021" y="2465778"/>
            <a:ext cx="510988" cy="446834"/>
          </a:xfrm>
          <a:prstGeom prst="smileyFac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59BE80E-1693-499D-B44C-86F5F9FA042C}"/>
              </a:ext>
            </a:extLst>
          </p:cNvPr>
          <p:cNvSpPr/>
          <p:nvPr/>
        </p:nvSpPr>
        <p:spPr>
          <a:xfrm>
            <a:off x="1859880" y="2402031"/>
            <a:ext cx="10438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base"/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จากแหล่งข้อมูล/กลุ่มผู้ให้ข้อมูล นักเรียนใช้วิธีการใดในการเก็บรวบรวมข้อมูล และเก็บรวบรวมข้อมูลอย่างไร อธิบายพร้อมทั้งให้เหตุผลประกอบ (เลือกได้มากกว่า 1 วิธี)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713E011-FD9A-43CB-A142-7A8336652C63}"/>
              </a:ext>
            </a:extLst>
          </p:cNvPr>
          <p:cNvSpPr/>
          <p:nvPr/>
        </p:nvSpPr>
        <p:spPr>
          <a:xfrm>
            <a:off x="1859880" y="6853517"/>
            <a:ext cx="9813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/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เพราะ......................................................................................................................................................………………………………………………..</a:t>
            </a:r>
            <a:endParaRPr lang="th-TH" sz="4000" b="1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70A0209-25AE-4039-9D21-8A25DA81539A}"/>
              </a:ext>
            </a:extLst>
          </p:cNvPr>
          <p:cNvSpPr/>
          <p:nvPr/>
        </p:nvSpPr>
        <p:spPr>
          <a:xfrm>
            <a:off x="2286000" y="4558083"/>
            <a:ext cx="396840" cy="362964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7A1FF9A-7261-48BF-B04B-2F0623C839EF}"/>
              </a:ext>
            </a:extLst>
          </p:cNvPr>
          <p:cNvSpPr/>
          <p:nvPr/>
        </p:nvSpPr>
        <p:spPr>
          <a:xfrm>
            <a:off x="2286000" y="5213741"/>
            <a:ext cx="396840" cy="362964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17E7CDF-F065-4CD7-BE4F-E90137C8CDC4}"/>
              </a:ext>
            </a:extLst>
          </p:cNvPr>
          <p:cNvSpPr/>
          <p:nvPr/>
        </p:nvSpPr>
        <p:spPr>
          <a:xfrm>
            <a:off x="2286000" y="5805851"/>
            <a:ext cx="396840" cy="362964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15C6470-904F-46A6-A9BB-9F8D497BEEF8}"/>
              </a:ext>
            </a:extLst>
          </p:cNvPr>
          <p:cNvSpPr/>
          <p:nvPr/>
        </p:nvSpPr>
        <p:spPr>
          <a:xfrm>
            <a:off x="5811252" y="4618463"/>
            <a:ext cx="396840" cy="362964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D55E343-446A-436B-AB11-5CF3F00C2C2F}"/>
              </a:ext>
            </a:extLst>
          </p:cNvPr>
          <p:cNvSpPr/>
          <p:nvPr/>
        </p:nvSpPr>
        <p:spPr>
          <a:xfrm>
            <a:off x="5811852" y="5213161"/>
            <a:ext cx="396840" cy="362964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58B875D-64A8-4EC2-9837-7FDB2C4176DE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0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E1B2CDD1-5BA2-4EF1-8050-6BABBFAA51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840" b="90608" l="9945" r="89503">
                        <a14:foregroundMark x1="57459" y1="31492" x2="57459" y2="31492"/>
                        <a14:foregroundMark x1="70718" y1="9392" x2="70718" y2="9392"/>
                        <a14:foregroundMark x1="72928" y1="38122" x2="72928" y2="38122"/>
                        <a14:foregroundMark x1="76796" y1="36464" x2="76796" y2="36464"/>
                        <a14:foregroundMark x1="88398" y1="74033" x2="88398" y2="74033"/>
                        <a14:foregroundMark x1="86188" y1="90608" x2="86188" y2="90608"/>
                        <a14:foregroundMark x1="17127" y1="34254" x2="17127" y2="34254"/>
                        <a14:foregroundMark x1="45856" y1="12155" x2="45856" y2="12155"/>
                        <a14:foregroundMark x1="71823" y1="41436" x2="71823" y2="414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83654" y="272848"/>
            <a:ext cx="1152128" cy="115212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8FA64032-7477-453B-9165-FBB998DDF24B}"/>
              </a:ext>
            </a:extLst>
          </p:cNvPr>
          <p:cNvSpPr txBox="1">
            <a:spLocks/>
          </p:cNvSpPr>
          <p:nvPr/>
        </p:nvSpPr>
        <p:spPr>
          <a:xfrm>
            <a:off x="1874224" y="423491"/>
            <a:ext cx="10221923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ใบกิจกรรมที่ 11.</a:t>
            </a:r>
            <a:r>
              <a:rPr lang="en-US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2</a:t>
            </a:r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เรื่อง รวบรวมข้อมูล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EAF4B7B-3150-46D0-9AF4-7AC7161D1FC8}"/>
              </a:ext>
            </a:extLst>
          </p:cNvPr>
          <p:cNvSpPr/>
          <p:nvPr/>
        </p:nvSpPr>
        <p:spPr>
          <a:xfrm>
            <a:off x="3077105" y="8347787"/>
            <a:ext cx="65024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h-TH" sz="4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สุ่มให้นักเรียนนำเสนอคำตอบ  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9723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376544" y="321461"/>
            <a:ext cx="11115774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6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สรุปแนวคิด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1503FF6A-65B4-41E6-8FB9-4FD96C1369C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6406279"/>
              </p:ext>
            </p:extLst>
          </p:nvPr>
        </p:nvGraphicFramePr>
        <p:xfrm>
          <a:off x="308589" y="2049122"/>
          <a:ext cx="12039431" cy="68384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58871825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250708" y="321461"/>
            <a:ext cx="11295398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6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อภิปรายสรุป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1C08134-B36E-4394-BFDD-36679B179590}"/>
              </a:ext>
            </a:extLst>
          </p:cNvPr>
          <p:cNvSpPr/>
          <p:nvPr/>
        </p:nvSpPr>
        <p:spPr>
          <a:xfrm>
            <a:off x="772407" y="2049082"/>
            <a:ext cx="924111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4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การกำหนดและวิเคราะห์ปัญหาและการเก็บรวบรวมข้อมูล</a:t>
            </a:r>
            <a:endParaRPr lang="en-US" sz="4400" b="1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839AB156-7856-47DE-A05E-4C21B5775B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68792184"/>
              </p:ext>
            </p:extLst>
          </p:nvPr>
        </p:nvGraphicFramePr>
        <p:xfrm>
          <a:off x="1061284" y="2952993"/>
          <a:ext cx="11344145" cy="5779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00430710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F310853-16F2-45EF-976D-0264DC9E0BB6}"/>
              </a:ext>
            </a:extLst>
          </p:cNvPr>
          <p:cNvSpPr/>
          <p:nvPr/>
        </p:nvSpPr>
        <p:spPr>
          <a:xfrm>
            <a:off x="1278934" y="8394069"/>
            <a:ext cx="109702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40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ให้นักเรียนร่วมกันพิจารณาว่ามีส่วนใดที่ผิดพลาด และคิดว่าผิดพลาดอย่างไร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879794-4933-45A5-946C-ABA05D9A5FF9}"/>
              </a:ext>
            </a:extLst>
          </p:cNvPr>
          <p:cNvSpPr txBox="1"/>
          <p:nvPr/>
        </p:nvSpPr>
        <p:spPr>
          <a:xfrm>
            <a:off x="1862254" y="275295"/>
            <a:ext cx="10341469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การเตรียมข้อมูล</a:t>
            </a:r>
            <a:r>
              <a:rPr lang="en-US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(data preparation)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DA90EBE-3FDA-43DB-9B94-979586986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0027068"/>
              </p:ext>
            </p:extLst>
          </p:nvPr>
        </p:nvGraphicFramePr>
        <p:xfrm>
          <a:off x="498324" y="2505075"/>
          <a:ext cx="12190981" cy="444627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747571">
                  <a:extLst>
                    <a:ext uri="{9D8B030D-6E8A-4147-A177-3AD203B41FA5}">
                      <a16:colId xmlns:a16="http://schemas.microsoft.com/office/drawing/2014/main" val="2613173388"/>
                    </a:ext>
                  </a:extLst>
                </a:gridCol>
                <a:gridCol w="1379621">
                  <a:extLst>
                    <a:ext uri="{9D8B030D-6E8A-4147-A177-3AD203B41FA5}">
                      <a16:colId xmlns:a16="http://schemas.microsoft.com/office/drawing/2014/main" val="2314604503"/>
                    </a:ext>
                  </a:extLst>
                </a:gridCol>
                <a:gridCol w="1138989">
                  <a:extLst>
                    <a:ext uri="{9D8B030D-6E8A-4147-A177-3AD203B41FA5}">
                      <a16:colId xmlns:a16="http://schemas.microsoft.com/office/drawing/2014/main" val="526223818"/>
                    </a:ext>
                  </a:extLst>
                </a:gridCol>
                <a:gridCol w="2374232">
                  <a:extLst>
                    <a:ext uri="{9D8B030D-6E8A-4147-A177-3AD203B41FA5}">
                      <a16:colId xmlns:a16="http://schemas.microsoft.com/office/drawing/2014/main" val="3742423648"/>
                    </a:ext>
                  </a:extLst>
                </a:gridCol>
                <a:gridCol w="1171074">
                  <a:extLst>
                    <a:ext uri="{9D8B030D-6E8A-4147-A177-3AD203B41FA5}">
                      <a16:colId xmlns:a16="http://schemas.microsoft.com/office/drawing/2014/main" val="680606028"/>
                    </a:ext>
                  </a:extLst>
                </a:gridCol>
                <a:gridCol w="4379494">
                  <a:extLst>
                    <a:ext uri="{9D8B030D-6E8A-4147-A177-3AD203B41FA5}">
                      <a16:colId xmlns:a16="http://schemas.microsoft.com/office/drawing/2014/main" val="3595063126"/>
                    </a:ext>
                  </a:extLst>
                </a:gridCol>
              </a:tblGrid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th-TH" sz="3200" b="1" u="none" strike="noStrike" dirty="0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คำนำหน้า</a:t>
                      </a:r>
                      <a:endParaRPr lang="th-TH" sz="3200" b="1" i="0" u="none" strike="noStrike" dirty="0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3200" b="1" u="none" strike="noStrike" dirty="0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ชื่อ</a:t>
                      </a:r>
                      <a:endParaRPr lang="th-TH" sz="3200" b="1" i="0" u="none" strike="noStrike" dirty="0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3200" b="1" u="none" strike="noStrike" dirty="0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นามสกุล</a:t>
                      </a:r>
                      <a:endParaRPr lang="th-TH" sz="3200" b="1" i="0" u="none" strike="noStrike" dirty="0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3200" b="1" u="none" strike="noStrike" dirty="0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วันเกิด</a:t>
                      </a:r>
                      <a:endParaRPr lang="th-TH" sz="3200" b="1" i="0" u="none" strike="noStrike" dirty="0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3200" b="1" u="none" strike="noStrike" dirty="0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อายุ</a:t>
                      </a:r>
                      <a:endParaRPr lang="th-TH" sz="3200" b="1" i="0" u="none" strike="noStrike" dirty="0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3200" b="1" u="none" strike="noStrike" dirty="0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ที่อยู่</a:t>
                      </a:r>
                      <a:endParaRPr lang="th-TH" sz="3200" b="1" i="0" u="none" strike="noStrike" dirty="0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94734994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th-TH" sz="3200" u="none" strike="noStrike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ด.ช</a:t>
                      </a:r>
                      <a:endParaRPr lang="th-TH" sz="3200" b="0" i="0" u="none" strike="noStrike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3200" u="none" strike="noStrike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สมภพ</a:t>
                      </a:r>
                      <a:endParaRPr lang="th-TH" sz="3200" b="0" i="0" u="none" strike="noStrike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3200" u="none" strike="noStrike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มีสี</a:t>
                      </a:r>
                      <a:endParaRPr lang="th-TH" sz="3200" b="0" i="0" u="none" strike="noStrike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3200" u="none" strike="noStrike" dirty="0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25/3/2548</a:t>
                      </a:r>
                      <a:endParaRPr lang="th-TH" sz="3200" b="0" i="0" u="none" strike="noStrike" dirty="0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3200" u="none" strike="noStrike" dirty="0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15</a:t>
                      </a:r>
                      <a:endParaRPr lang="th-TH" sz="3200" b="0" i="0" u="none" strike="noStrike" dirty="0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3200" u="none" strike="noStrike" dirty="0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111 ต.จันทึก  อ.ปากช่อง  จ.นครราชสีมา</a:t>
                      </a:r>
                      <a:endParaRPr lang="th-TH" sz="3200" b="0" i="0" u="none" strike="noStrike" dirty="0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99457699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th-TH" sz="3200" u="none" strike="noStrike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เด็กหญิง</a:t>
                      </a:r>
                      <a:endParaRPr lang="th-TH" sz="3200" b="0" i="0" u="none" strike="noStrike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3200" u="none" strike="noStrike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ศศิ</a:t>
                      </a:r>
                      <a:endParaRPr lang="th-TH" sz="3200" b="0" i="0" u="none" strike="noStrike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3200" u="none" strike="noStrike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งานดี</a:t>
                      </a:r>
                      <a:endParaRPr lang="th-TH" sz="3200" b="0" i="0" u="none" strike="noStrike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3200" u="none" strike="noStrike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19/11/2005</a:t>
                      </a:r>
                      <a:endParaRPr lang="th-TH" sz="3200" b="0" i="0" u="none" strike="noStrike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3200" u="none" strike="noStrike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15</a:t>
                      </a:r>
                      <a:endParaRPr lang="th-TH" sz="3200" b="0" i="0" u="none" strike="noStrike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3200" u="none" strike="noStrike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นครสวรรค์</a:t>
                      </a:r>
                      <a:endParaRPr lang="th-TH" sz="3200" b="0" i="0" u="none" strike="noStrike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36391777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th-TH" sz="3200" u="none" strike="noStrike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ด.ญ</a:t>
                      </a:r>
                      <a:endParaRPr lang="th-TH" sz="3200" b="0" i="0" u="none" strike="noStrike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3200" u="none" strike="noStrike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มุ่งเรียน</a:t>
                      </a:r>
                      <a:endParaRPr lang="th-TH" sz="3200" b="0" i="0" u="none" strike="noStrike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3200" u="none" strike="noStrike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หวังผล</a:t>
                      </a:r>
                      <a:endParaRPr lang="th-TH" sz="3200" b="0" i="0" u="none" strike="noStrike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3200" u="none" strike="noStrike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    3 พ.ย. 2547</a:t>
                      </a:r>
                      <a:endParaRPr lang="th-TH" sz="3200" b="0" i="0" u="none" strike="noStrike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3200" u="none" strike="noStrike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15</a:t>
                      </a:r>
                      <a:endParaRPr lang="th-TH" sz="3200" b="0" i="0" u="none" strike="noStrike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3200" u="none" strike="noStrike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137  หมู่ 10 ต.ท่าข้าม  อ.เมือง จ.ตรัง</a:t>
                      </a:r>
                      <a:endParaRPr lang="th-TH" sz="3200" b="0" i="0" u="none" strike="noStrike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46699459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th-TH" sz="3200" u="none" strike="noStrike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เด็กชาย</a:t>
                      </a:r>
                      <a:endParaRPr lang="th-TH" sz="3200" b="0" i="0" u="none" strike="noStrike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3200" u="none" strike="noStrike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ทำดี</a:t>
                      </a:r>
                      <a:endParaRPr lang="th-TH" sz="3200" b="0" i="0" u="none" strike="noStrike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3200" u="none" strike="noStrike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ศรีศักดิ์</a:t>
                      </a:r>
                      <a:endParaRPr lang="th-TH" sz="3200" b="0" i="0" u="none" strike="noStrike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3200" u="none" strike="noStrike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30 ก.พ. 2549</a:t>
                      </a:r>
                      <a:endParaRPr lang="th-TH" sz="3200" b="0" i="0" u="none" strike="noStrike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3200" u="none" strike="noStrike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14</a:t>
                      </a:r>
                      <a:endParaRPr lang="th-TH" sz="3200" b="0" i="0" u="none" strike="noStrike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3200" u="none" strike="noStrike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222 หมู่ 5   เขตสวนหลวง กรุงเทพมหานคร</a:t>
                      </a:r>
                      <a:endParaRPr lang="th-TH" sz="3200" b="0" i="0" u="none" strike="noStrike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7254195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th-TH" sz="3200" u="none" strike="noStrike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นาย</a:t>
                      </a:r>
                      <a:endParaRPr lang="th-TH" sz="3200" b="0" i="0" u="none" strike="noStrike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3200" u="none" strike="noStrike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ทำบุญ</a:t>
                      </a:r>
                      <a:endParaRPr lang="th-TH" sz="3200" b="0" i="0" u="none" strike="noStrike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3200" u="none" strike="noStrike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ได้ดี</a:t>
                      </a:r>
                      <a:endParaRPr lang="th-TH" sz="3200" b="0" i="0" u="none" strike="noStrike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3200" u="none" strike="noStrike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    3 พ.ค. 2528</a:t>
                      </a:r>
                      <a:endParaRPr lang="th-TH" sz="3200" b="0" i="0" u="none" strike="noStrike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3200" u="none" strike="noStrike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15</a:t>
                      </a:r>
                      <a:endParaRPr lang="th-TH" sz="3200" b="0" i="0" u="none" strike="noStrike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h-TH" sz="3200" u="none" strike="noStrike" dirty="0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333 หมู 3 อ.เวียงแก่น จ.เชียงราย</a:t>
                      </a:r>
                      <a:endParaRPr lang="th-TH" sz="3200" b="0" i="0" u="none" strike="noStrike" dirty="0">
                        <a:solidFill>
                          <a:srgbClr val="000000"/>
                        </a:solidFill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66727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3260938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A108E6B-5DA9-4097-ABBB-6B789D0A28B8}"/>
              </a:ext>
            </a:extLst>
          </p:cNvPr>
          <p:cNvSpPr/>
          <p:nvPr/>
        </p:nvSpPr>
        <p:spPr>
          <a:xfrm>
            <a:off x="4469535" y="3176752"/>
            <a:ext cx="721595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นักเรียนศึกษา</a:t>
            </a:r>
          </a:p>
          <a:p>
            <a:pPr algn="l"/>
            <a:r>
              <a:rPr lang="th-TH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เรื่อง การเตรียมข้อมูล </a:t>
            </a:r>
          </a:p>
          <a:p>
            <a:pPr algn="l"/>
            <a:r>
              <a:rPr lang="th-TH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จากหนังสือเรียน หน้า 87-91</a:t>
            </a:r>
            <a:endParaRPr lang="en-US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3D756ED-AAC5-4798-98F5-5B24D0053C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431" y="2974917"/>
            <a:ext cx="3032710" cy="214392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ADBA45C-948A-44CD-B15C-57ACE17384C8}"/>
              </a:ext>
            </a:extLst>
          </p:cNvPr>
          <p:cNvSpPr txBox="1"/>
          <p:nvPr/>
        </p:nvSpPr>
        <p:spPr>
          <a:xfrm>
            <a:off x="1862254" y="275295"/>
            <a:ext cx="10341469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การเตรียมข้อมูล</a:t>
            </a:r>
            <a:r>
              <a:rPr lang="en-US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(data preparation)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825702162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81E1F7-F102-4147-B109-59C171CDC3E1}"/>
              </a:ext>
            </a:extLst>
          </p:cNvPr>
          <p:cNvSpPr txBox="1"/>
          <p:nvPr/>
        </p:nvSpPr>
        <p:spPr>
          <a:xfrm>
            <a:off x="1862254" y="275295"/>
            <a:ext cx="10341469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การเตรียมข้อมูล</a:t>
            </a:r>
            <a:r>
              <a:rPr lang="en-US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(data preparation)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D0447E2-DC02-45AE-B652-1F590CE737C6}"/>
              </a:ext>
            </a:extLst>
          </p:cNvPr>
          <p:cNvSpPr/>
          <p:nvPr/>
        </p:nvSpPr>
        <p:spPr>
          <a:xfrm>
            <a:off x="851991" y="4866560"/>
            <a:ext cx="11564012" cy="3785652"/>
          </a:xfrm>
          <a:prstGeom prst="rect">
            <a:avLst/>
          </a:prstGeom>
          <a:noFill/>
          <a:ln w="38100" cap="flat" cmpd="sng" algn="ctr">
            <a:solidFill>
              <a:schemeClr val="accent2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>
            <a:spAutoFit/>
          </a:bodyPr>
          <a:lstStyle/>
          <a:p>
            <a:pPr algn="l"/>
            <a:r>
              <a:rPr lang="th-TH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    ข้อมูลมีความสำคัญในการแก้ปัญหา ต้องคำนึงถึงคุณภาพของข้อมูลก่อนนำไปประมวลผล ข้อมูลบางส่วนที่ได้จากการรวบรวมอาจไม่สามารถนำไปประมวลผลได้ เช่น มีความซ้ำซ้อน มีค่าหรือลักษณะผิดปกติ หรือมีบางรายการขาดหายไป จำเป็นต้อง</a:t>
            </a:r>
            <a:r>
              <a:rPr lang="th-TH" sz="4800" b="1" u="sng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ทำความสะอาดข้อมูล</a:t>
            </a:r>
            <a:r>
              <a:rPr lang="en-US" sz="4800" b="1" u="sng" dirty="0">
                <a:latin typeface="TH SarabunPSK" panose="020B0500040200020003" pitchFamily="34" charset="-34"/>
                <a:cs typeface="TH SarabunPSK" panose="020B0500040200020003" pitchFamily="34" charset="-34"/>
              </a:rPr>
              <a:t>(data cleansing) </a:t>
            </a: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A4B67092-4FED-45A8-BDA5-C96585265DD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11658753"/>
              </p:ext>
            </p:extLst>
          </p:nvPr>
        </p:nvGraphicFramePr>
        <p:xfrm>
          <a:off x="720394" y="2043953"/>
          <a:ext cx="11827207" cy="4126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42866043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81E1F7-F102-4147-B109-59C171CDC3E1}"/>
              </a:ext>
            </a:extLst>
          </p:cNvPr>
          <p:cNvSpPr txBox="1"/>
          <p:nvPr/>
        </p:nvSpPr>
        <p:spPr>
          <a:xfrm>
            <a:off x="1862254" y="275295"/>
            <a:ext cx="10341469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การเตรียมข้อมูล</a:t>
            </a:r>
            <a:r>
              <a:rPr lang="en-US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(data preparation)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1761469-9865-459D-8C80-74B45ECE8B54}"/>
              </a:ext>
            </a:extLst>
          </p:cNvPr>
          <p:cNvSpPr/>
          <p:nvPr/>
        </p:nvSpPr>
        <p:spPr>
          <a:xfrm>
            <a:off x="482547" y="2469400"/>
            <a:ext cx="122323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4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แนวทางการตรวจสอบความผิดปกติของข้อมูล เพื่อทำความสะอาดข้อมูล มีดังนี้</a:t>
            </a:r>
            <a:endParaRPr lang="en-US" sz="4400" b="1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97D80B83-A771-4D66-AAB0-123DF95C7D4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15150756"/>
              </p:ext>
            </p:extLst>
          </p:nvPr>
        </p:nvGraphicFramePr>
        <p:xfrm>
          <a:off x="772407" y="3072591"/>
          <a:ext cx="11652675" cy="5779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53273597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0" y="1354654"/>
            <a:ext cx="7401899" cy="731533"/>
            <a:chOff x="4483510" y="198616"/>
            <a:chExt cx="7708490" cy="6552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8" name="Rectangle 37"/>
            <p:cNvSpPr/>
            <p:nvPr/>
          </p:nvSpPr>
          <p:spPr>
            <a:xfrm>
              <a:off x="4483510" y="198616"/>
              <a:ext cx="7708490" cy="655214"/>
            </a:xfrm>
            <a:prstGeom prst="rect">
              <a:avLst/>
            </a:prstGeom>
            <a:solidFill>
              <a:srgbClr val="469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483511" y="266465"/>
              <a:ext cx="7708489" cy="5531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en-US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th-TH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การนำข้อมูลมาใช้แก้ปัญหา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13397" y="2461381"/>
            <a:ext cx="2629978" cy="579302"/>
            <a:chOff x="1028934" y="3834758"/>
            <a:chExt cx="3454576" cy="85942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2" name="Flowchart: Terminator 31"/>
            <p:cNvSpPr/>
            <p:nvPr/>
          </p:nvSpPr>
          <p:spPr>
            <a:xfrm>
              <a:off x="1028935" y="3834758"/>
              <a:ext cx="3454575" cy="859426"/>
            </a:xfrm>
            <a:prstGeom prst="flowChartTerminator">
              <a:avLst/>
            </a:prstGeom>
            <a:solidFill>
              <a:srgbClr val="B04600"/>
            </a:solidFill>
            <a:effectLst>
              <a:softEdge rad="0"/>
            </a:effectLst>
            <a:scene3d>
              <a:camera prst="orthographicFront"/>
              <a:lightRig rig="threePt" dir="t"/>
            </a:scene3d>
            <a:sp3d prstMaterial="metal">
              <a:bevelT w="165100" prst="coolSlant"/>
              <a:bevelB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560" kern="1200" dirty="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028934" y="3855847"/>
              <a:ext cx="3454576" cy="818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2987" b="1" kern="12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การเตรียมข้อมูล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401899" y="1354654"/>
            <a:ext cx="4632654" cy="731533"/>
            <a:chOff x="6939280" y="126988"/>
            <a:chExt cx="4343113" cy="6858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Rounded Rectangle 41"/>
            <p:cNvSpPr/>
            <p:nvPr/>
          </p:nvSpPr>
          <p:spPr>
            <a:xfrm>
              <a:off x="6939280" y="126988"/>
              <a:ext cx="4342187" cy="685812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955944" y="225724"/>
              <a:ext cx="4326449" cy="5175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2987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ขั้นตอนการนำข้อมูลมาใช้แก้ปัญหา</a:t>
              </a:r>
            </a:p>
          </p:txBody>
        </p:sp>
      </p:grpSp>
      <p:sp>
        <p:nvSpPr>
          <p:cNvPr id="44" name="Rounded Rectangle 43"/>
          <p:cNvSpPr/>
          <p:nvPr/>
        </p:nvSpPr>
        <p:spPr>
          <a:xfrm>
            <a:off x="188781" y="8123368"/>
            <a:ext cx="12606265" cy="194286"/>
          </a:xfrm>
          <a:prstGeom prst="roundRect">
            <a:avLst>
              <a:gd name="adj" fmla="val 0"/>
            </a:avLst>
          </a:prstGeom>
          <a:solidFill>
            <a:srgbClr val="469F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endParaRPr lang="th-TH" sz="2987" b="1" kern="1200" dirty="0">
              <a:solidFill>
                <a:prstClr val="black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5" name="Chevron 34"/>
          <p:cNvSpPr/>
          <p:nvPr/>
        </p:nvSpPr>
        <p:spPr>
          <a:xfrm>
            <a:off x="3603414" y="2409031"/>
            <a:ext cx="644703" cy="644703"/>
          </a:xfrm>
          <a:prstGeom prst="chevron">
            <a:avLst/>
          </a:prstGeom>
          <a:solidFill>
            <a:srgbClr val="B046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endParaRPr lang="th-TH" sz="2987" kern="1200">
              <a:solidFill>
                <a:prstClr val="black"/>
              </a:solidFill>
              <a:latin typeface="Calibri" panose="020F0502020204030204"/>
              <a:cs typeface="Cordia New" panose="020B0304020202020204" pitchFamily="34" charset="-34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4513309" y="2366960"/>
            <a:ext cx="7221554" cy="733523"/>
            <a:chOff x="1560091" y="1177537"/>
            <a:chExt cx="8696736" cy="213515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3" name="Rounded Rectangle 52"/>
            <p:cNvSpPr/>
            <p:nvPr/>
          </p:nvSpPr>
          <p:spPr>
            <a:xfrm>
              <a:off x="1560091" y="1177537"/>
              <a:ext cx="8696736" cy="2121532"/>
            </a:xfrm>
            <a:prstGeom prst="roundRect">
              <a:avLst>
                <a:gd name="adj" fmla="val 18667"/>
              </a:avLst>
            </a:prstGeom>
            <a:solidFill>
              <a:srgbClr val="F4FBF3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729300" y="1323832"/>
              <a:ext cx="8431426" cy="1988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defTabSz="975390" hangingPunct="1"/>
              <a:r>
                <a:rPr lang="th-TH" sz="3840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แนวทางการตรวจสอบความผิดปกติของข้อมูล มีดังนี้</a:t>
              </a: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2231126" y="3522413"/>
            <a:ext cx="5900407" cy="794232"/>
            <a:chOff x="1560091" y="1177537"/>
            <a:chExt cx="8696736" cy="212153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6" name="Rounded Rectangle 55"/>
            <p:cNvSpPr/>
            <p:nvPr/>
          </p:nvSpPr>
          <p:spPr>
            <a:xfrm>
              <a:off x="1560091" y="1177537"/>
              <a:ext cx="8696736" cy="2121532"/>
            </a:xfrm>
            <a:prstGeom prst="roundRect">
              <a:avLst>
                <a:gd name="adj" fmla="val 18667"/>
              </a:avLst>
            </a:prstGeom>
            <a:solidFill>
              <a:srgbClr val="F4FBF3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729300" y="1464034"/>
              <a:ext cx="8375776" cy="18251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defTabSz="975390" hangingPunct="1"/>
              <a:r>
                <a:rPr lang="en-US" sz="3840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1.</a:t>
              </a:r>
              <a:r>
                <a:rPr lang="th-TH" sz="3840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   ความสมบูรณ์ </a:t>
              </a:r>
              <a:r>
                <a:rPr lang="en-US" sz="3840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(validity)</a:t>
              </a:r>
              <a:endParaRPr lang="th-TH" sz="3840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</p:grpSp>
      <p:cxnSp>
        <p:nvCxnSpPr>
          <p:cNvPr id="58" name="Elbow Connector 57"/>
          <p:cNvCxnSpPr/>
          <p:nvPr/>
        </p:nvCxnSpPr>
        <p:spPr>
          <a:xfrm>
            <a:off x="1323834" y="3387043"/>
            <a:ext cx="726026" cy="515734"/>
          </a:xfrm>
          <a:prstGeom prst="bentConnector3">
            <a:avLst>
              <a:gd name="adj1" fmla="val 7271"/>
            </a:avLst>
          </a:prstGeom>
          <a:ln w="101600">
            <a:solidFill>
              <a:srgbClr val="B046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2575846" y="4427082"/>
            <a:ext cx="8796447" cy="3530855"/>
            <a:chOff x="2414855" y="3007389"/>
            <a:chExt cx="8246669" cy="3310177"/>
          </a:xfrm>
        </p:grpSpPr>
        <p:cxnSp>
          <p:nvCxnSpPr>
            <p:cNvPr id="59" name="Elbow Connector 58"/>
            <p:cNvCxnSpPr/>
            <p:nvPr/>
          </p:nvCxnSpPr>
          <p:spPr>
            <a:xfrm>
              <a:off x="2414855" y="3007389"/>
              <a:ext cx="680649" cy="483501"/>
            </a:xfrm>
            <a:prstGeom prst="bentConnector3">
              <a:avLst>
                <a:gd name="adj1" fmla="val 7271"/>
              </a:avLst>
            </a:prstGeom>
            <a:ln w="101600">
              <a:solidFill>
                <a:schemeClr val="accent6">
                  <a:lumMod val="75000"/>
                </a:schemeClr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Rounded Rectangle 60"/>
            <p:cNvSpPr/>
            <p:nvPr/>
          </p:nvSpPr>
          <p:spPr>
            <a:xfrm>
              <a:off x="3004457" y="3249140"/>
              <a:ext cx="7657067" cy="3068426"/>
            </a:xfrm>
            <a:prstGeom prst="roundRect">
              <a:avLst>
                <a:gd name="adj" fmla="val 18667"/>
              </a:avLst>
            </a:prstGeom>
            <a:solidFill>
              <a:srgbClr val="F4FBF3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65771" indent="-365771" algn="l" defTabSz="975390" fontAlgn="base" hangingPunct="1">
                <a:buFont typeface="Arial" panose="020B0604020202020204" pitchFamily="34" charset="0"/>
                <a:buChar char="•"/>
              </a:pPr>
              <a:endParaRPr lang="th-TH" sz="2987" b="1" kern="1200" dirty="0">
                <a:solidFill>
                  <a:srgbClr val="00B050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1323466" y="3376575"/>
            <a:ext cx="1258714" cy="1607792"/>
            <a:chOff x="8754329" y="3087620"/>
            <a:chExt cx="2287721" cy="310800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54329" y="3087620"/>
              <a:ext cx="1950115" cy="2432892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942"/>
            <a:stretch/>
          </p:blipFill>
          <p:spPr>
            <a:xfrm>
              <a:off x="9417164" y="4411156"/>
              <a:ext cx="1624886" cy="1784466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3462838" y="4984367"/>
            <a:ext cx="7651369" cy="28503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71" indent="-365771" algn="l" defTabSz="975390" fontAlgn="base" hangingPunct="1">
              <a:buFont typeface="Arial" panose="020B0604020202020204" pitchFamily="34" charset="0"/>
              <a:buChar char="•"/>
            </a:pPr>
            <a:r>
              <a:rPr lang="th-TH" sz="2987" b="1" kern="1200" dirty="0">
                <a:solidFill>
                  <a:srgbClr val="00B05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ข้อมูลและชนิดข้อมูลมีความสอดคล้องกัน เช่น อายุเป็นข้อมูลชนิดตัวเลข ชื่อเป็นข้อมูลชนิดข้อความ</a:t>
            </a:r>
          </a:p>
          <a:p>
            <a:pPr marL="365771" indent="-365771" algn="l" defTabSz="975390" fontAlgn="base" hangingPunct="1">
              <a:buFont typeface="Arial" panose="020B0604020202020204" pitchFamily="34" charset="0"/>
              <a:buChar char="•"/>
            </a:pPr>
            <a:r>
              <a:rPr lang="th-TH" sz="2987" b="1" kern="1200" dirty="0">
                <a:solidFill>
                  <a:srgbClr val="00B05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ข้อมูลมีค่าสอดคล้องกับความเป็นจริง เช่น น้ำหนักต้องไม่เป็นจำนวนลบ วันเกิดต้องเป็นวันที่ในอดีต คะแนนต้องมีค่าอยู่ในช่วง 0-100 จากคะแนนเต็ม 100 คะแนน  วันที่ 30 ต้องไม่ใช่วันในเดือนกุมภาพันธ์</a:t>
            </a:r>
          </a:p>
          <a:p>
            <a:pPr algn="l" defTabSz="975390" hangingPunct="1"/>
            <a:endParaRPr lang="th-TH" sz="2987" kern="1200" dirty="0">
              <a:solidFill>
                <a:prstClr val="black"/>
              </a:solidFill>
              <a:latin typeface="Calibri" panose="020F0502020204030204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2339750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862254" y="321461"/>
            <a:ext cx="5665012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ทบทวนความรู้ก่อนเรียน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180EE3-0064-479C-BE38-606EA61DA34F}"/>
              </a:ext>
            </a:extLst>
          </p:cNvPr>
          <p:cNvSpPr/>
          <p:nvPr/>
        </p:nvSpPr>
        <p:spPr>
          <a:xfrm>
            <a:off x="3086072" y="3753131"/>
            <a:ext cx="100382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ข้อมูลคือข้อเท็จจริง หรือสิ่งที่สนใจ</a:t>
            </a:r>
            <a:endParaRPr lang="en-US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A13319C-C22D-4327-A8C9-481BEF418503}"/>
              </a:ext>
            </a:extLst>
          </p:cNvPr>
          <p:cNvSpPr/>
          <p:nvPr/>
        </p:nvSpPr>
        <p:spPr>
          <a:xfrm>
            <a:off x="3074120" y="4887139"/>
            <a:ext cx="894755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ก่อนการประมวลผลต้องตรวจสอบความถูกต้องของข้อมูล และทำให้ข้อมูลอยู่ในรูปแบบเดียวกัน</a:t>
            </a:r>
            <a:endParaRPr lang="en-US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1816E34-1901-4778-92BD-9C4FCE183E0B}"/>
              </a:ext>
            </a:extLst>
          </p:cNvPr>
          <p:cNvSpPr/>
          <p:nvPr/>
        </p:nvSpPr>
        <p:spPr>
          <a:xfrm>
            <a:off x="3101014" y="7643589"/>
            <a:ext cx="100382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การคำนวณเป็นการประมวลผลอย่างหนึ่ง</a:t>
            </a:r>
            <a:endParaRPr lang="en-US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82E9DAC-59E0-402F-82D2-98B60FDD0BDC}"/>
              </a:ext>
            </a:extLst>
          </p:cNvPr>
          <p:cNvSpPr/>
          <p:nvPr/>
        </p:nvSpPr>
        <p:spPr>
          <a:xfrm>
            <a:off x="1368493" y="3753131"/>
            <a:ext cx="640287" cy="594956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5F47D01-269A-44D1-B654-9803143D4005}"/>
              </a:ext>
            </a:extLst>
          </p:cNvPr>
          <p:cNvSpPr/>
          <p:nvPr/>
        </p:nvSpPr>
        <p:spPr>
          <a:xfrm>
            <a:off x="1417112" y="7805437"/>
            <a:ext cx="640287" cy="594956"/>
          </a:xfrm>
          <a:prstGeom prst="rect">
            <a:avLst/>
          </a:prstGeom>
          <a:ln w="76200">
            <a:solidFill>
              <a:srgbClr val="FF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BBED9F-1932-4CC8-A00A-E6A5228F784F}"/>
              </a:ext>
            </a:extLst>
          </p:cNvPr>
          <p:cNvSpPr/>
          <p:nvPr/>
        </p:nvSpPr>
        <p:spPr>
          <a:xfrm>
            <a:off x="1390217" y="5117481"/>
            <a:ext cx="640287" cy="594956"/>
          </a:xfrm>
          <a:prstGeom prst="rect">
            <a:avLst/>
          </a:prstGeom>
          <a:ln w="762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581F132-7C83-4807-9D22-BF5AD8996B13}"/>
              </a:ext>
            </a:extLst>
          </p:cNvPr>
          <p:cNvSpPr/>
          <p:nvPr/>
        </p:nvSpPr>
        <p:spPr>
          <a:xfrm>
            <a:off x="1950311" y="2152752"/>
            <a:ext cx="100382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เขียนเครื่องหมาย      </a:t>
            </a:r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หน้าข้อความที่ถูกต้อง</a:t>
            </a:r>
            <a:endParaRPr lang="en-US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A8BB3A2-47AD-4B29-AC66-208008BFC3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846" y="2152752"/>
            <a:ext cx="688584" cy="61714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BAFC455-BFFB-420D-B540-0E1BBB9E83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112" y="3617034"/>
            <a:ext cx="688584" cy="61714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66845F6-F8BC-4D09-95C4-088E4FEC19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102" y="5003568"/>
            <a:ext cx="688584" cy="61714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942D55D-556F-4C71-B38E-76E6922599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102" y="7702509"/>
            <a:ext cx="688584" cy="61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7667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0" y="1354654"/>
            <a:ext cx="7401899" cy="731533"/>
            <a:chOff x="4483510" y="198616"/>
            <a:chExt cx="7708490" cy="6552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8" name="Rectangle 37"/>
            <p:cNvSpPr/>
            <p:nvPr/>
          </p:nvSpPr>
          <p:spPr>
            <a:xfrm>
              <a:off x="4483510" y="198616"/>
              <a:ext cx="7708490" cy="655214"/>
            </a:xfrm>
            <a:prstGeom prst="rect">
              <a:avLst/>
            </a:prstGeom>
            <a:solidFill>
              <a:srgbClr val="469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483511" y="266465"/>
              <a:ext cx="7708489" cy="5531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en-US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th-TH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การนำข้อมูลมาใช้แก้ปัญหา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13397" y="2461381"/>
            <a:ext cx="2629978" cy="579302"/>
            <a:chOff x="1028934" y="3834758"/>
            <a:chExt cx="3454576" cy="85942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2" name="Flowchart: Terminator 31"/>
            <p:cNvSpPr/>
            <p:nvPr/>
          </p:nvSpPr>
          <p:spPr>
            <a:xfrm>
              <a:off x="1028935" y="3834758"/>
              <a:ext cx="3454575" cy="859426"/>
            </a:xfrm>
            <a:prstGeom prst="flowChartTerminator">
              <a:avLst/>
            </a:prstGeom>
            <a:solidFill>
              <a:srgbClr val="B04600"/>
            </a:solidFill>
            <a:effectLst>
              <a:softEdge rad="0"/>
            </a:effectLst>
            <a:scene3d>
              <a:camera prst="orthographicFront"/>
              <a:lightRig rig="threePt" dir="t"/>
            </a:scene3d>
            <a:sp3d prstMaterial="metal">
              <a:bevelT w="165100" prst="coolSlant"/>
              <a:bevelB prst="artDeco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560" kern="1200" dirty="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028934" y="3855847"/>
              <a:ext cx="3454576" cy="818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2987" b="1" kern="12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การเตรียมข้อมูล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401899" y="1354654"/>
            <a:ext cx="4632654" cy="731533"/>
            <a:chOff x="6939280" y="126988"/>
            <a:chExt cx="4343113" cy="6858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Rounded Rectangle 41"/>
            <p:cNvSpPr/>
            <p:nvPr/>
          </p:nvSpPr>
          <p:spPr>
            <a:xfrm>
              <a:off x="6939280" y="126988"/>
              <a:ext cx="4342187" cy="685812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955944" y="225724"/>
              <a:ext cx="4326449" cy="5175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2987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ขั้นตอนการนำข้อมูลมาใช้แก้ปัญหา</a:t>
              </a:r>
            </a:p>
          </p:txBody>
        </p:sp>
      </p:grpSp>
      <p:sp>
        <p:nvSpPr>
          <p:cNvPr id="44" name="Rounded Rectangle 43"/>
          <p:cNvSpPr/>
          <p:nvPr/>
        </p:nvSpPr>
        <p:spPr>
          <a:xfrm>
            <a:off x="188781" y="8123368"/>
            <a:ext cx="12606265" cy="194286"/>
          </a:xfrm>
          <a:prstGeom prst="roundRect">
            <a:avLst>
              <a:gd name="adj" fmla="val 0"/>
            </a:avLst>
          </a:prstGeom>
          <a:solidFill>
            <a:srgbClr val="469F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endParaRPr lang="th-TH" sz="2987" b="1" kern="1200" dirty="0">
              <a:solidFill>
                <a:prstClr val="black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5" name="Chevron 34"/>
          <p:cNvSpPr/>
          <p:nvPr/>
        </p:nvSpPr>
        <p:spPr>
          <a:xfrm>
            <a:off x="3603414" y="2409031"/>
            <a:ext cx="644703" cy="644703"/>
          </a:xfrm>
          <a:prstGeom prst="chevron">
            <a:avLst/>
          </a:prstGeom>
          <a:solidFill>
            <a:srgbClr val="B046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endParaRPr lang="th-TH" sz="2987" kern="1200">
              <a:solidFill>
                <a:prstClr val="black"/>
              </a:solidFill>
              <a:latin typeface="Calibri" panose="020F0502020204030204"/>
              <a:cs typeface="Cordia New" panose="020B0304020202020204" pitchFamily="34" charset="-34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4513309" y="2366960"/>
            <a:ext cx="7221554" cy="733523"/>
            <a:chOff x="1560091" y="1177537"/>
            <a:chExt cx="8696736" cy="213515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3" name="Rounded Rectangle 52"/>
            <p:cNvSpPr/>
            <p:nvPr/>
          </p:nvSpPr>
          <p:spPr>
            <a:xfrm>
              <a:off x="1560091" y="1177537"/>
              <a:ext cx="8696736" cy="2121532"/>
            </a:xfrm>
            <a:prstGeom prst="roundRect">
              <a:avLst>
                <a:gd name="adj" fmla="val 18667"/>
              </a:avLst>
            </a:prstGeom>
            <a:solidFill>
              <a:srgbClr val="F4FBF3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729300" y="1323832"/>
              <a:ext cx="8431426" cy="19888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defTabSz="975390" hangingPunct="1"/>
              <a:r>
                <a:rPr lang="th-TH" sz="3840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แนวทางการตรวจสอบความผิดปกติของข้อมูล มีดังนี้</a:t>
              </a: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2231126" y="3522413"/>
            <a:ext cx="5900407" cy="794232"/>
            <a:chOff x="1560091" y="1177537"/>
            <a:chExt cx="8696736" cy="212153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6" name="Rounded Rectangle 55"/>
            <p:cNvSpPr/>
            <p:nvPr/>
          </p:nvSpPr>
          <p:spPr>
            <a:xfrm>
              <a:off x="1560091" y="1177537"/>
              <a:ext cx="8696736" cy="2121532"/>
            </a:xfrm>
            <a:prstGeom prst="roundRect">
              <a:avLst>
                <a:gd name="adj" fmla="val 18667"/>
              </a:avLst>
            </a:prstGeom>
            <a:solidFill>
              <a:srgbClr val="F4FBF3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729300" y="1464034"/>
              <a:ext cx="8375776" cy="18251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defTabSz="975390" hangingPunct="1"/>
              <a:r>
                <a:rPr lang="en-US" sz="3840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1.</a:t>
              </a:r>
              <a:r>
                <a:rPr lang="th-TH" sz="3840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   ความสมบูรณ์ </a:t>
              </a:r>
              <a:r>
                <a:rPr lang="en-US" sz="3840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(validity)</a:t>
              </a:r>
              <a:endParaRPr lang="th-TH" sz="3840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</p:grpSp>
      <p:cxnSp>
        <p:nvCxnSpPr>
          <p:cNvPr id="58" name="Elbow Connector 57"/>
          <p:cNvCxnSpPr/>
          <p:nvPr/>
        </p:nvCxnSpPr>
        <p:spPr>
          <a:xfrm>
            <a:off x="1323834" y="3387043"/>
            <a:ext cx="726026" cy="515734"/>
          </a:xfrm>
          <a:prstGeom prst="bentConnector3">
            <a:avLst>
              <a:gd name="adj1" fmla="val 7271"/>
            </a:avLst>
          </a:prstGeom>
          <a:ln w="101600">
            <a:solidFill>
              <a:srgbClr val="B046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2575846" y="4427082"/>
            <a:ext cx="8796447" cy="3530855"/>
            <a:chOff x="2414855" y="3007389"/>
            <a:chExt cx="8246669" cy="3310177"/>
          </a:xfrm>
        </p:grpSpPr>
        <p:cxnSp>
          <p:nvCxnSpPr>
            <p:cNvPr id="59" name="Elbow Connector 58"/>
            <p:cNvCxnSpPr/>
            <p:nvPr/>
          </p:nvCxnSpPr>
          <p:spPr>
            <a:xfrm>
              <a:off x="2414855" y="3007389"/>
              <a:ext cx="680649" cy="483501"/>
            </a:xfrm>
            <a:prstGeom prst="bentConnector3">
              <a:avLst>
                <a:gd name="adj1" fmla="val 7271"/>
              </a:avLst>
            </a:prstGeom>
            <a:ln w="101600">
              <a:solidFill>
                <a:schemeClr val="accent6">
                  <a:lumMod val="75000"/>
                </a:schemeClr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Rounded Rectangle 60"/>
            <p:cNvSpPr/>
            <p:nvPr/>
          </p:nvSpPr>
          <p:spPr>
            <a:xfrm>
              <a:off x="3004457" y="3249140"/>
              <a:ext cx="7657067" cy="3068426"/>
            </a:xfrm>
            <a:prstGeom prst="roundRect">
              <a:avLst>
                <a:gd name="adj" fmla="val 18667"/>
              </a:avLst>
            </a:prstGeom>
            <a:solidFill>
              <a:srgbClr val="F4FBF3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65771" indent="-365771" algn="l" defTabSz="975390" fontAlgn="base" hangingPunct="1">
                <a:buFont typeface="Arial" panose="020B0604020202020204" pitchFamily="34" charset="0"/>
                <a:buChar char="•"/>
              </a:pPr>
              <a:endParaRPr lang="th-TH" sz="2987" b="1" kern="1200" dirty="0">
                <a:solidFill>
                  <a:srgbClr val="00B050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1323466" y="3376575"/>
            <a:ext cx="1258714" cy="1607792"/>
            <a:chOff x="8754329" y="3087620"/>
            <a:chExt cx="2287721" cy="310800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54329" y="3087620"/>
              <a:ext cx="1950115" cy="2432892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942"/>
            <a:stretch/>
          </p:blipFill>
          <p:spPr>
            <a:xfrm>
              <a:off x="9417164" y="4411156"/>
              <a:ext cx="1624886" cy="1784466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3462838" y="4984367"/>
            <a:ext cx="7651369" cy="1471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71" indent="-365771" algn="l" defTabSz="975390" fontAlgn="base" hangingPunct="1">
              <a:buFont typeface="Arial" panose="020B0604020202020204" pitchFamily="34" charset="0"/>
              <a:buChar char="•"/>
            </a:pPr>
            <a:r>
              <a:rPr lang="th-TH" sz="2987" b="1" kern="1200" dirty="0">
                <a:solidFill>
                  <a:srgbClr val="00B05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ข้อมูลบางอย่างต้องไม่เป็นค่าว่าง เช่น ชื่อนักเรียน วันเดือนปีเกิด</a:t>
            </a:r>
          </a:p>
          <a:p>
            <a:pPr marL="365771" indent="-365771" algn="l" defTabSz="975390" fontAlgn="base" hangingPunct="1">
              <a:buFont typeface="Arial" panose="020B0604020202020204" pitchFamily="34" charset="0"/>
              <a:buChar char="•"/>
            </a:pPr>
            <a:r>
              <a:rPr lang="th-TH" sz="2987" b="1" kern="1200" dirty="0">
                <a:solidFill>
                  <a:srgbClr val="00B05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ข้อมูลมีค่าผิดปกติจากข้อมูลค่าอื่น เช่น เก็บรวบรวมอายุของนักเรียน แต่มีข้อมูลเป็นอายุ 150</a:t>
            </a:r>
            <a:endParaRPr lang="th-TH" sz="2987" kern="1200" dirty="0">
              <a:solidFill>
                <a:prstClr val="black"/>
              </a:solidFill>
              <a:latin typeface="Calibri" panose="020F0502020204030204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79882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0" y="1354654"/>
            <a:ext cx="7401899" cy="731533"/>
            <a:chOff x="4483510" y="198616"/>
            <a:chExt cx="7708490" cy="6552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8" name="Rectangle 37"/>
            <p:cNvSpPr/>
            <p:nvPr/>
          </p:nvSpPr>
          <p:spPr>
            <a:xfrm>
              <a:off x="4483510" y="198616"/>
              <a:ext cx="7708490" cy="655214"/>
            </a:xfrm>
            <a:prstGeom prst="rect">
              <a:avLst/>
            </a:prstGeom>
            <a:solidFill>
              <a:srgbClr val="469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483511" y="266465"/>
              <a:ext cx="7708489" cy="5531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en-US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th-TH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การนำข้อมูลมาใช้แก้ปัญหา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638130" y="1354655"/>
            <a:ext cx="5396423" cy="1117006"/>
            <a:chOff x="6939280" y="126988"/>
            <a:chExt cx="4343113" cy="104719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Rounded Rectangle 41"/>
            <p:cNvSpPr/>
            <p:nvPr/>
          </p:nvSpPr>
          <p:spPr>
            <a:xfrm>
              <a:off x="6939280" y="126988"/>
              <a:ext cx="4342187" cy="685812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955944" y="225724"/>
              <a:ext cx="4326449" cy="94845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2987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ตัวอย่าง </a:t>
              </a:r>
              <a:r>
                <a:rPr lang="th-TH" sz="2987" kern="1200" dirty="0">
                  <a:solidFill>
                    <a:srgbClr val="00B050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ข้อมูลเงินคงเหลือในแต่ละวันของนักเรียน</a:t>
              </a:r>
              <a:endParaRPr lang="th-TH" sz="3840" kern="1200" dirty="0">
                <a:solidFill>
                  <a:srgbClr val="00B050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</p:grpSp>
      <p:sp>
        <p:nvSpPr>
          <p:cNvPr id="44" name="Rounded Rectangle 43"/>
          <p:cNvSpPr/>
          <p:nvPr/>
        </p:nvSpPr>
        <p:spPr>
          <a:xfrm>
            <a:off x="188781" y="8123368"/>
            <a:ext cx="12606265" cy="194286"/>
          </a:xfrm>
          <a:prstGeom prst="roundRect">
            <a:avLst>
              <a:gd name="adj" fmla="val 0"/>
            </a:avLst>
          </a:prstGeom>
          <a:solidFill>
            <a:srgbClr val="469F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endParaRPr lang="th-TH" sz="2987" b="1" kern="1200" dirty="0">
              <a:solidFill>
                <a:prstClr val="black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828995" y="2289489"/>
            <a:ext cx="11204570" cy="1422522"/>
          </a:xfrm>
          <a:prstGeom prst="roundRect">
            <a:avLst>
              <a:gd name="adj" fmla="val 18667"/>
            </a:avLst>
          </a:prstGeom>
          <a:solidFill>
            <a:srgbClr val="F4FBF3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975390" hangingPunct="1"/>
            <a:r>
              <a:rPr lang="th-TH" sz="2987" kern="1200" dirty="0">
                <a:solidFill>
                  <a:srgbClr val="00B05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        สมมตินักเรียนคนหนึ่งได้รับเงินจากผู้ปกครองเป็นจำนวนเท่ากันในแต่ละวัน เมื่อสำรวจข้อมูลเงินคงเหลือของนักเรียนคนดังกล่าวเป็นเวลา 20 วัน พบว่าข้อมูลมีค่าดังนี้</a:t>
            </a:r>
            <a:endParaRPr lang="th-TH" sz="3840" kern="1200" dirty="0">
              <a:solidFill>
                <a:srgbClr val="00B05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1323466" y="3376575"/>
            <a:ext cx="1258714" cy="1607792"/>
            <a:chOff x="8754329" y="3087620"/>
            <a:chExt cx="2287721" cy="310800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54329" y="3087620"/>
              <a:ext cx="1950115" cy="2432892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942"/>
            <a:stretch/>
          </p:blipFill>
          <p:spPr>
            <a:xfrm>
              <a:off x="9417164" y="4411156"/>
              <a:ext cx="1624886" cy="1784466"/>
            </a:xfrm>
            <a:prstGeom prst="rect">
              <a:avLst/>
            </a:prstGeom>
          </p:spPr>
        </p:pic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0466" y="4124795"/>
            <a:ext cx="7655326" cy="3585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4139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0" y="1354654"/>
            <a:ext cx="7401899" cy="731533"/>
            <a:chOff x="4483510" y="198616"/>
            <a:chExt cx="7708490" cy="6552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8" name="Rectangle 37"/>
            <p:cNvSpPr/>
            <p:nvPr/>
          </p:nvSpPr>
          <p:spPr>
            <a:xfrm>
              <a:off x="4483510" y="198616"/>
              <a:ext cx="7708490" cy="655214"/>
            </a:xfrm>
            <a:prstGeom prst="rect">
              <a:avLst/>
            </a:prstGeom>
            <a:solidFill>
              <a:srgbClr val="469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483511" y="266465"/>
              <a:ext cx="7708489" cy="5531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en-US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th-TH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การนำข้อมูลมาใช้แก้ปัญหา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638130" y="1354655"/>
            <a:ext cx="5396423" cy="1117006"/>
            <a:chOff x="6939280" y="126988"/>
            <a:chExt cx="4343113" cy="104719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Rounded Rectangle 41"/>
            <p:cNvSpPr/>
            <p:nvPr/>
          </p:nvSpPr>
          <p:spPr>
            <a:xfrm>
              <a:off x="6939280" y="126988"/>
              <a:ext cx="4342187" cy="685812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955944" y="225724"/>
              <a:ext cx="4326449" cy="94845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2987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ตัวอย่าง </a:t>
              </a:r>
              <a:r>
                <a:rPr lang="th-TH" sz="2987" kern="1200" dirty="0">
                  <a:solidFill>
                    <a:srgbClr val="00B050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ข้อมูลเงินคงเหลือในแต่ละวันของนักเรียน</a:t>
              </a:r>
              <a:endParaRPr lang="th-TH" sz="3840" kern="1200" dirty="0">
                <a:solidFill>
                  <a:srgbClr val="00B050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</p:grpSp>
      <p:sp>
        <p:nvSpPr>
          <p:cNvPr id="44" name="Rounded Rectangle 43"/>
          <p:cNvSpPr/>
          <p:nvPr/>
        </p:nvSpPr>
        <p:spPr>
          <a:xfrm>
            <a:off x="188781" y="8123368"/>
            <a:ext cx="12606265" cy="194286"/>
          </a:xfrm>
          <a:prstGeom prst="roundRect">
            <a:avLst>
              <a:gd name="adj" fmla="val 0"/>
            </a:avLst>
          </a:prstGeom>
          <a:solidFill>
            <a:srgbClr val="469F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endParaRPr lang="th-TH" sz="2987" b="1" kern="1200" dirty="0">
              <a:solidFill>
                <a:prstClr val="black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828995" y="2289489"/>
            <a:ext cx="11204570" cy="1272356"/>
          </a:xfrm>
          <a:prstGeom prst="roundRect">
            <a:avLst>
              <a:gd name="adj" fmla="val 18667"/>
            </a:avLst>
          </a:prstGeom>
          <a:solidFill>
            <a:srgbClr val="F4FBF3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975390" hangingPunct="1"/>
            <a:r>
              <a:rPr lang="th-TH" sz="2987" b="1" kern="1200" dirty="0">
                <a:solidFill>
                  <a:srgbClr val="00B05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สถานการณ์ที่ </a:t>
            </a:r>
            <a:r>
              <a:rPr lang="en-US" sz="2987" b="1" kern="1200" dirty="0">
                <a:solidFill>
                  <a:srgbClr val="00B05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1 </a:t>
            </a:r>
            <a:r>
              <a:rPr lang="th-TH" sz="2987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ต้องการนำข้อมูลเงินคงเหลือมาหาค่าเฉลี่ย และความผิดปกติของข้อมูลวันที่ 12 เกิดจากการลืมจ่ายเงินกิจกรรมค่าย 500 บาท</a:t>
            </a:r>
            <a:endParaRPr lang="th-TH" sz="3840" kern="1200" dirty="0">
              <a:solidFill>
                <a:prstClr val="black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1746086" y="3140603"/>
            <a:ext cx="1258714" cy="1607792"/>
            <a:chOff x="8754329" y="3087620"/>
            <a:chExt cx="2287721" cy="310800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54329" y="3087620"/>
              <a:ext cx="1950115" cy="2432892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942"/>
            <a:stretch/>
          </p:blipFill>
          <p:spPr>
            <a:xfrm>
              <a:off x="9417164" y="4411156"/>
              <a:ext cx="1624886" cy="1784466"/>
            </a:xfrm>
            <a:prstGeom prst="rect">
              <a:avLst/>
            </a:prstGeom>
          </p:spPr>
        </p:pic>
      </p:grpSp>
      <p:sp>
        <p:nvSpPr>
          <p:cNvPr id="14" name="Rounded Rectangle 13"/>
          <p:cNvSpPr/>
          <p:nvPr/>
        </p:nvSpPr>
        <p:spPr>
          <a:xfrm>
            <a:off x="828832" y="3695907"/>
            <a:ext cx="11204570" cy="1244135"/>
          </a:xfrm>
          <a:prstGeom prst="roundRect">
            <a:avLst>
              <a:gd name="adj" fmla="val 18667"/>
            </a:avLst>
          </a:prstGeom>
          <a:solidFill>
            <a:srgbClr val="F4FBF3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975390" hangingPunct="1"/>
            <a:r>
              <a:rPr lang="th-TH" sz="2987" b="1" kern="1200" dirty="0">
                <a:solidFill>
                  <a:srgbClr val="00B05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สถานการณ์ที่ </a:t>
            </a:r>
            <a:r>
              <a:rPr lang="en-US" sz="2987" b="1" kern="1200" dirty="0">
                <a:solidFill>
                  <a:srgbClr val="00B05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</a:t>
            </a:r>
            <a:r>
              <a:rPr lang="en-US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2987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ต้องการนำข้อมูลเงินคงเหลือในแต่ละวันมาหาค่าต่ำที่สุด และความผิดปกติของข้อมูลวันที่ 12 เกิดจากการลืมจ่ายเงินกิจกรรมค่าย 500 บาท</a:t>
            </a:r>
            <a:endParaRPr lang="th-TH" sz="3840" kern="1200" dirty="0">
              <a:solidFill>
                <a:prstClr val="black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828832" y="5079811"/>
            <a:ext cx="11204570" cy="1422522"/>
          </a:xfrm>
          <a:prstGeom prst="roundRect">
            <a:avLst>
              <a:gd name="adj" fmla="val 18667"/>
            </a:avLst>
          </a:prstGeom>
          <a:solidFill>
            <a:srgbClr val="F4FBF3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975390" hangingPunct="1"/>
            <a:r>
              <a:rPr lang="th-TH" sz="2987" b="1" kern="1200" dirty="0">
                <a:solidFill>
                  <a:srgbClr val="00B05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สถานการณ์ที่ </a:t>
            </a:r>
            <a:r>
              <a:rPr lang="en-US" sz="2987" b="1" kern="1200" dirty="0">
                <a:solidFill>
                  <a:srgbClr val="00B05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3</a:t>
            </a:r>
            <a:r>
              <a:rPr lang="en-US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2987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หากสถานการณ์เปลี่ยนไปโดยเงินในวันที่ 12 ได้มาจากการรับเงินปันผลสหกรณ์ แล้ว ต้องการนำข้อมูลเงินคงเหลือมาหาค่าเฉลี่ย  ซึ่งความผิดปกติของข้อมูลวันที่ 12 เกิดจากนักเรียนรับเงินปันผลจากสหกรณ์ 500 บาท</a:t>
            </a:r>
            <a:endParaRPr lang="th-TH" sz="3840" kern="1200" dirty="0">
              <a:solidFill>
                <a:prstClr val="black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828832" y="6645514"/>
            <a:ext cx="11204570" cy="1230750"/>
          </a:xfrm>
          <a:prstGeom prst="roundRect">
            <a:avLst>
              <a:gd name="adj" fmla="val 18667"/>
            </a:avLst>
          </a:prstGeom>
          <a:solidFill>
            <a:srgbClr val="F4FBF3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defTabSz="975390" hangingPunct="1"/>
            <a:r>
              <a:rPr lang="th-TH" sz="2987" b="1" kern="1200" dirty="0">
                <a:solidFill>
                  <a:srgbClr val="00B05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สถานการณ์ที่ </a:t>
            </a:r>
            <a:r>
              <a:rPr lang="en-US" sz="2987" b="1" kern="1200" dirty="0">
                <a:solidFill>
                  <a:srgbClr val="00B05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4</a:t>
            </a:r>
            <a:r>
              <a:rPr lang="en-US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2987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ต้องการนำข้อมูลเงินคงเหลือมาคำนวณหาเงินออมรวมที่คิดเป็น 10% ของเงินคงเหลือ และความผิดปกติของข้อมูลวันที่ 12 เกิดจากนักเรียนรับเงินปันผลจากสหกรณ์ 500 บาท</a:t>
            </a:r>
            <a:endParaRPr lang="th-TH" sz="3840" kern="1200" dirty="0">
              <a:solidFill>
                <a:prstClr val="black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531121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14" grpId="0" animBg="1"/>
      <p:bldP spid="15" grpId="0" animBg="1"/>
      <p:bldP spid="1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0" y="1354654"/>
            <a:ext cx="7401899" cy="731533"/>
            <a:chOff x="4483510" y="198616"/>
            <a:chExt cx="7708490" cy="6552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8" name="Rectangle 37"/>
            <p:cNvSpPr/>
            <p:nvPr/>
          </p:nvSpPr>
          <p:spPr>
            <a:xfrm>
              <a:off x="4483510" y="198616"/>
              <a:ext cx="7708490" cy="655214"/>
            </a:xfrm>
            <a:prstGeom prst="rect">
              <a:avLst/>
            </a:prstGeom>
            <a:solidFill>
              <a:srgbClr val="469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483511" y="266465"/>
              <a:ext cx="7708489" cy="5531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en-US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th-TH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การนำข้อมูลมาใช้แก้ปัญหา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638130" y="1354655"/>
            <a:ext cx="5396423" cy="1576683"/>
            <a:chOff x="6939280" y="126988"/>
            <a:chExt cx="4343113" cy="147814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2" name="Rounded Rectangle 41"/>
            <p:cNvSpPr/>
            <p:nvPr/>
          </p:nvSpPr>
          <p:spPr>
            <a:xfrm>
              <a:off x="6939280" y="126988"/>
              <a:ext cx="4342187" cy="685812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254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955944" y="225724"/>
              <a:ext cx="4326449" cy="137940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 defTabSz="975390" hangingPunct="1"/>
              <a:r>
                <a:rPr lang="th-TH" sz="2987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ตัวอย่าง </a:t>
              </a:r>
              <a:r>
                <a:rPr lang="th-TH" sz="2987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 แผนภูมิแท่งตรวจสอบค่าข้อมูลผิดปกติ</a:t>
              </a:r>
            </a:p>
            <a:p>
              <a:pPr algn="l" defTabSz="975390" hangingPunct="1"/>
              <a:br>
                <a:rPr lang="th-TH" sz="2987" kern="1200" dirty="0">
                  <a:solidFill>
                    <a:prstClr val="black"/>
                  </a:solidFill>
                  <a:latin typeface="Calibri" panose="020F0502020204030204"/>
                  <a:cs typeface="Cordia New" panose="020B0304020202020204" pitchFamily="34" charset="-34"/>
                </a:rPr>
              </a:br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</p:grpSp>
      <p:sp>
        <p:nvSpPr>
          <p:cNvPr id="44" name="Rounded Rectangle 43"/>
          <p:cNvSpPr/>
          <p:nvPr/>
        </p:nvSpPr>
        <p:spPr>
          <a:xfrm>
            <a:off x="188781" y="8123368"/>
            <a:ext cx="12606265" cy="194286"/>
          </a:xfrm>
          <a:prstGeom prst="roundRect">
            <a:avLst>
              <a:gd name="adj" fmla="val 0"/>
            </a:avLst>
          </a:prstGeom>
          <a:solidFill>
            <a:srgbClr val="469F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endParaRPr lang="th-TH" sz="2987" b="1" kern="1200" dirty="0">
              <a:solidFill>
                <a:prstClr val="black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2666081" y="2880683"/>
            <a:ext cx="1803530" cy="647811"/>
          </a:xfrm>
          <a:prstGeom prst="roundRect">
            <a:avLst>
              <a:gd name="adj" fmla="val 18667"/>
            </a:avLst>
          </a:prstGeom>
          <a:solidFill>
            <a:srgbClr val="F4FBF3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r>
              <a:rPr lang="th-TH" sz="2987" b="1" kern="1200" dirty="0">
                <a:solidFill>
                  <a:srgbClr val="00B05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แผนภูมิแท่ง</a:t>
            </a:r>
            <a:endParaRPr lang="th-TH" sz="3840" kern="1200" dirty="0">
              <a:solidFill>
                <a:prstClr val="black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375" y="3733097"/>
            <a:ext cx="5824343" cy="3563754"/>
          </a:xfrm>
          <a:prstGeom prst="rect">
            <a:avLst/>
          </a:prstGeom>
        </p:spPr>
      </p:pic>
      <p:sp>
        <p:nvSpPr>
          <p:cNvPr id="18" name="Rounded Rectangle 17"/>
          <p:cNvSpPr/>
          <p:nvPr/>
        </p:nvSpPr>
        <p:spPr>
          <a:xfrm>
            <a:off x="8124776" y="2839142"/>
            <a:ext cx="3147540" cy="624153"/>
          </a:xfrm>
          <a:prstGeom prst="roundRect">
            <a:avLst>
              <a:gd name="adj" fmla="val 18667"/>
            </a:avLst>
          </a:prstGeom>
          <a:solidFill>
            <a:srgbClr val="F4FBF3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r>
              <a:rPr lang="th-TH" sz="2987" b="1" kern="1200" dirty="0">
                <a:solidFill>
                  <a:srgbClr val="00B05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แผนภาพการกระจาย</a:t>
            </a:r>
            <a:endParaRPr lang="th-TH" sz="3840" kern="1200" dirty="0">
              <a:solidFill>
                <a:prstClr val="black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595" y="3733097"/>
            <a:ext cx="5925966" cy="356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198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1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000B243A-47FF-4D89-84D3-5691728F45B9}"/>
              </a:ext>
            </a:extLst>
          </p:cNvPr>
          <p:cNvGrpSpPr/>
          <p:nvPr/>
        </p:nvGrpSpPr>
        <p:grpSpPr>
          <a:xfrm>
            <a:off x="1644253" y="3922580"/>
            <a:ext cx="7094755" cy="2824244"/>
            <a:chOff x="1541487" y="2534418"/>
            <a:chExt cx="6651333" cy="2647729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2AAE08B3-A5B2-42CD-AB97-76BABC4B71BF}"/>
                </a:ext>
              </a:extLst>
            </p:cNvPr>
            <p:cNvGrpSpPr/>
            <p:nvPr/>
          </p:nvGrpSpPr>
          <p:grpSpPr>
            <a:xfrm>
              <a:off x="1541487" y="4503796"/>
              <a:ext cx="3053150" cy="678351"/>
              <a:chOff x="1506817" y="2149070"/>
              <a:chExt cx="5903633" cy="3727856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D96F5CC-C72A-49E4-8DE1-1F57E6E25FED}"/>
                  </a:ext>
                </a:extLst>
              </p:cNvPr>
              <p:cNvSpPr txBox="1"/>
              <p:nvPr/>
            </p:nvSpPr>
            <p:spPr>
              <a:xfrm>
                <a:off x="1979520" y="2518629"/>
                <a:ext cx="4927120" cy="3181575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thaiDist" defTabSz="975390" hangingPunct="1"/>
                <a:r>
                  <a:rPr lang="th-TH" sz="3413" kern="1200" dirty="0">
                    <a:solidFill>
                      <a:prstClr val="black"/>
                    </a:solidFill>
                    <a:latin typeface="TH Sarabun New" panose="020B0500040200020003" pitchFamily="34" charset="-34"/>
                    <a:cs typeface="TH Sarabun New" panose="020B0500040200020003" pitchFamily="34" charset="-34"/>
                  </a:rPr>
                  <a:t>	</a:t>
                </a:r>
              </a:p>
            </p:txBody>
          </p:sp>
          <p:sp>
            <p:nvSpPr>
              <p:cNvPr id="28" name="Rounded Rectangle 20">
                <a:extLst>
                  <a:ext uri="{FF2B5EF4-FFF2-40B4-BE49-F238E27FC236}">
                    <a16:creationId xmlns:a16="http://schemas.microsoft.com/office/drawing/2014/main" id="{A276F2EA-0D00-46EE-9C1A-E4DCA65EEFF3}"/>
                  </a:ext>
                </a:extLst>
              </p:cNvPr>
              <p:cNvSpPr/>
              <p:nvPr/>
            </p:nvSpPr>
            <p:spPr>
              <a:xfrm>
                <a:off x="1506817" y="2149070"/>
                <a:ext cx="5903633" cy="3727856"/>
              </a:xfrm>
              <a:prstGeom prst="roundRect">
                <a:avLst>
                  <a:gd name="adj" fmla="val 18667"/>
                </a:avLst>
              </a:prstGeom>
              <a:solidFill>
                <a:srgbClr val="F4FBF3"/>
              </a:solidFill>
              <a:ln w="50800">
                <a:solidFill>
                  <a:schemeClr val="bg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975390" hangingPunct="1"/>
                <a:r>
                  <a:rPr lang="th-TH" sz="2987" b="1" kern="1200" dirty="0">
                    <a:solidFill>
                      <a:prstClr val="black"/>
                    </a:solidFill>
                    <a:latin typeface="TH Sarabun New" panose="020B0500040200020003" pitchFamily="34" charset="-34"/>
                    <a:cs typeface="TH Sarabun New" panose="020B0500040200020003" pitchFamily="34" charset="-34"/>
                  </a:rPr>
                  <a:t>คาดการ์แนวโน้ม</a:t>
                </a:r>
              </a:p>
            </p:txBody>
          </p:sp>
        </p:grp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9D662E8-A7C1-4EB2-8561-72DD04B3C54C}"/>
                </a:ext>
              </a:extLst>
            </p:cNvPr>
            <p:cNvSpPr/>
            <p:nvPr/>
          </p:nvSpPr>
          <p:spPr>
            <a:xfrm>
              <a:off x="6184231" y="2534418"/>
              <a:ext cx="2008589" cy="1744579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r>
                <a:rPr lang="th-TH" sz="2987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สร้างโอกาสในเชิงธุรกิจ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08434F12-5E50-4916-8EC6-8F096BF71ED9}"/>
                </a:ext>
              </a:extLst>
            </p:cNvPr>
            <p:cNvCxnSpPr>
              <a:cxnSpLocks/>
              <a:stCxn id="28" idx="3"/>
              <a:endCxn id="9" idx="2"/>
            </p:cNvCxnSpPr>
            <p:nvPr/>
          </p:nvCxnSpPr>
          <p:spPr>
            <a:xfrm flipV="1">
              <a:off x="4594637" y="3406708"/>
              <a:ext cx="1589594" cy="1436264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cxnSp>
        <p:nvCxnSpPr>
          <p:cNvPr id="5" name="Elbow Connector 4"/>
          <p:cNvCxnSpPr/>
          <p:nvPr/>
        </p:nvCxnSpPr>
        <p:spPr>
          <a:xfrm rot="16200000" flipH="1">
            <a:off x="311313" y="1634863"/>
            <a:ext cx="1355756" cy="937999"/>
          </a:xfrm>
          <a:prstGeom prst="bentConnector3">
            <a:avLst>
              <a:gd name="adj1" fmla="val 99560"/>
            </a:avLst>
          </a:prstGeom>
          <a:ln w="127000">
            <a:solidFill>
              <a:srgbClr val="469F3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/>
          <p:cNvGrpSpPr/>
          <p:nvPr/>
        </p:nvGrpSpPr>
        <p:grpSpPr>
          <a:xfrm>
            <a:off x="0" y="1354654"/>
            <a:ext cx="7401899" cy="731533"/>
            <a:chOff x="4483510" y="198616"/>
            <a:chExt cx="7708490" cy="6552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8" name="Rectangle 37"/>
            <p:cNvSpPr/>
            <p:nvPr/>
          </p:nvSpPr>
          <p:spPr>
            <a:xfrm>
              <a:off x="4483510" y="198616"/>
              <a:ext cx="7708490" cy="655214"/>
            </a:xfrm>
            <a:prstGeom prst="rect">
              <a:avLst/>
            </a:prstGeom>
            <a:solidFill>
              <a:srgbClr val="469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483511" y="256179"/>
              <a:ext cx="7708489" cy="5531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 การประมวลผลข้อมูล</a:t>
              </a: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1607272" y="2359417"/>
            <a:ext cx="6467228" cy="904639"/>
            <a:chOff x="3833125" y="1168400"/>
            <a:chExt cx="12414959" cy="88517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7" name="Rounded Rectangle 56"/>
            <p:cNvSpPr/>
            <p:nvPr/>
          </p:nvSpPr>
          <p:spPr>
            <a:xfrm>
              <a:off x="3833125" y="1168400"/>
              <a:ext cx="12414959" cy="885170"/>
            </a:xfrm>
            <a:prstGeom prst="roundRect">
              <a:avLst>
                <a:gd name="adj" fmla="val 18667"/>
              </a:avLst>
            </a:prstGeom>
            <a:solidFill>
              <a:srgbClr val="F4FBF3"/>
            </a:solidFill>
            <a:ln w="50800">
              <a:solidFill>
                <a:srgbClr val="469F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904114" y="1285676"/>
              <a:ext cx="12282634" cy="6685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3840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นักวิทยาศาสตร์ข้อมูล </a:t>
              </a:r>
              <a:r>
                <a:rPr lang="en-US" sz="3840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(data scientist)</a:t>
              </a:r>
              <a:endParaRPr lang="th-TH" sz="3840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</p:grpSp>
      <p:sp>
        <p:nvSpPr>
          <p:cNvPr id="33" name="Rounded Rectangle 32"/>
          <p:cNvSpPr/>
          <p:nvPr/>
        </p:nvSpPr>
        <p:spPr>
          <a:xfrm>
            <a:off x="188781" y="8123368"/>
            <a:ext cx="12606265" cy="194286"/>
          </a:xfrm>
          <a:prstGeom prst="roundRect">
            <a:avLst>
              <a:gd name="adj" fmla="val 0"/>
            </a:avLst>
          </a:prstGeom>
          <a:solidFill>
            <a:srgbClr val="469F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endParaRPr lang="th-TH" sz="2987" b="1" kern="1200" dirty="0">
              <a:solidFill>
                <a:prstClr val="black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607273" y="3511542"/>
            <a:ext cx="3256693" cy="723575"/>
            <a:chOff x="1506817" y="2149070"/>
            <a:chExt cx="5903633" cy="3727856"/>
          </a:xfrm>
        </p:grpSpPr>
        <p:sp>
          <p:nvSpPr>
            <p:cNvPr id="21" name="Rounded Rectangle 20"/>
            <p:cNvSpPr/>
            <p:nvPr/>
          </p:nvSpPr>
          <p:spPr>
            <a:xfrm>
              <a:off x="1506817" y="2149070"/>
              <a:ext cx="5903633" cy="3727856"/>
            </a:xfrm>
            <a:prstGeom prst="roundRect">
              <a:avLst>
                <a:gd name="adj" fmla="val 18667"/>
              </a:avLst>
            </a:prstGeom>
            <a:solidFill>
              <a:srgbClr val="F4FBF3"/>
            </a:solidFill>
            <a:ln w="508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r>
                <a:rPr lang="th-TH" sz="2987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ค้นหาความหมายที่ซ่อนอยู่</a:t>
              </a: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1979520" y="2518628"/>
              <a:ext cx="4927120" cy="318157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thaiDist" defTabSz="975390" hangingPunct="1"/>
              <a:r>
                <a:rPr lang="th-TH" sz="3413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	</a:t>
              </a: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5264" y="2191506"/>
            <a:ext cx="4449588" cy="32363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34" name="Group 33"/>
          <p:cNvGrpSpPr/>
          <p:nvPr/>
        </p:nvGrpSpPr>
        <p:grpSpPr>
          <a:xfrm>
            <a:off x="7401899" y="1354654"/>
            <a:ext cx="4632654" cy="731533"/>
            <a:chOff x="6939280" y="126988"/>
            <a:chExt cx="4343113" cy="6858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Rounded Rectangle 34"/>
            <p:cNvSpPr/>
            <p:nvPr/>
          </p:nvSpPr>
          <p:spPr>
            <a:xfrm>
              <a:off x="6939280" y="126988"/>
              <a:ext cx="4342187" cy="685812"/>
            </a:xfrm>
            <a:prstGeom prst="roundRect">
              <a:avLst>
                <a:gd name="adj" fmla="val 0"/>
              </a:avLst>
            </a:prstGeom>
            <a:solidFill>
              <a:srgbClr val="F2F2F2"/>
            </a:solidFill>
            <a:ln w="25400">
              <a:solidFill>
                <a:srgbClr val="38572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955944" y="225724"/>
              <a:ext cx="4326449" cy="5175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2987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นักวิทยาศาสตร์ข้อมูล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857577A-A1BE-4C27-8454-74FEECA5D928}"/>
              </a:ext>
            </a:extLst>
          </p:cNvPr>
          <p:cNvGrpSpPr/>
          <p:nvPr/>
        </p:nvGrpSpPr>
        <p:grpSpPr>
          <a:xfrm>
            <a:off x="1644253" y="4719124"/>
            <a:ext cx="3256693" cy="723575"/>
            <a:chOff x="1506817" y="2149070"/>
            <a:chExt cx="5903633" cy="3727856"/>
          </a:xfrm>
        </p:grpSpPr>
        <p:sp>
          <p:nvSpPr>
            <p:cNvPr id="23" name="Rounded Rectangle 20">
              <a:extLst>
                <a:ext uri="{FF2B5EF4-FFF2-40B4-BE49-F238E27FC236}">
                  <a16:creationId xmlns:a16="http://schemas.microsoft.com/office/drawing/2014/main" id="{AC777062-B2CF-40E5-AFAA-F16C3A18294D}"/>
                </a:ext>
              </a:extLst>
            </p:cNvPr>
            <p:cNvSpPr/>
            <p:nvPr/>
          </p:nvSpPr>
          <p:spPr>
            <a:xfrm>
              <a:off x="1506817" y="2149070"/>
              <a:ext cx="5903633" cy="3727856"/>
            </a:xfrm>
            <a:prstGeom prst="roundRect">
              <a:avLst>
                <a:gd name="adj" fmla="val 18667"/>
              </a:avLst>
            </a:prstGeom>
            <a:solidFill>
              <a:srgbClr val="F4FBF3"/>
            </a:solidFill>
            <a:ln w="508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r>
                <a:rPr lang="th-TH" sz="2987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วิเคราะห์เชิงลึก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EDCE3FB-72AA-4A96-9214-288304B5F8FF}"/>
                </a:ext>
              </a:extLst>
            </p:cNvPr>
            <p:cNvSpPr txBox="1"/>
            <p:nvPr/>
          </p:nvSpPr>
          <p:spPr>
            <a:xfrm>
              <a:off x="1979520" y="2518628"/>
              <a:ext cx="4927120" cy="318157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thaiDist" defTabSz="975390" hangingPunct="1"/>
              <a:r>
                <a:rPr lang="th-TH" sz="3413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	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D3C1AE0-96A9-4554-BFBB-F6424609A515}"/>
              </a:ext>
            </a:extLst>
          </p:cNvPr>
          <p:cNvGrpSpPr/>
          <p:nvPr/>
        </p:nvGrpSpPr>
        <p:grpSpPr>
          <a:xfrm>
            <a:off x="4900947" y="6112877"/>
            <a:ext cx="4724317" cy="1860884"/>
            <a:chOff x="4594637" y="4587822"/>
            <a:chExt cx="4429047" cy="1744579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D6DDB42-DEDE-4DE5-82B4-45C54E8535F1}"/>
                </a:ext>
              </a:extLst>
            </p:cNvPr>
            <p:cNvSpPr/>
            <p:nvPr/>
          </p:nvSpPr>
          <p:spPr>
            <a:xfrm>
              <a:off x="5728903" y="4587822"/>
              <a:ext cx="3294781" cy="1744579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r>
                <a:rPr lang="th-TH" sz="2987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ส่งเสริมการพัฒนาผลิตภัณฑ์</a:t>
              </a:r>
              <a:r>
                <a:rPr lang="en-US" sz="2987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/</a:t>
              </a:r>
              <a:r>
                <a:rPr lang="th-TH" sz="2987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นวัฒกรรม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26485289-66E3-48EC-AB3E-17504046B163}"/>
                </a:ext>
              </a:extLst>
            </p:cNvPr>
            <p:cNvCxnSpPr>
              <a:stCxn id="28" idx="3"/>
              <a:endCxn id="30" idx="2"/>
            </p:cNvCxnSpPr>
            <p:nvPr/>
          </p:nvCxnSpPr>
          <p:spPr>
            <a:xfrm>
              <a:off x="4594637" y="4842972"/>
              <a:ext cx="1134266" cy="61714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0776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20013E8-41E4-4A45-AD9A-8A7599052871}"/>
              </a:ext>
            </a:extLst>
          </p:cNvPr>
          <p:cNvSpPr/>
          <p:nvPr/>
        </p:nvSpPr>
        <p:spPr>
          <a:xfrm>
            <a:off x="1139398" y="2561884"/>
            <a:ext cx="115404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แบ่งผู้เรียนเป็นกลุ่ม กลุ่มละ </a:t>
            </a:r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4 </a:t>
            </a:r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คน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C20A1E-5328-40E2-9143-76FA5992BDA4}"/>
              </a:ext>
            </a:extLst>
          </p:cNvPr>
          <p:cNvSpPr txBox="1"/>
          <p:nvPr/>
        </p:nvSpPr>
        <p:spPr>
          <a:xfrm>
            <a:off x="2842981" y="7810443"/>
            <a:ext cx="81333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1 </a:t>
            </a:r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กลุ่ม </a:t>
            </a:r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= 4 </a:t>
            </a:r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คน</a:t>
            </a:r>
            <a:endParaRPr lang="en-US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232E9D0-B712-4D33-BE36-3F5F706C6F31}"/>
              </a:ext>
            </a:extLst>
          </p:cNvPr>
          <p:cNvGrpSpPr/>
          <p:nvPr/>
        </p:nvGrpSpPr>
        <p:grpSpPr>
          <a:xfrm>
            <a:off x="3028195" y="4481309"/>
            <a:ext cx="7478120" cy="2139807"/>
            <a:chOff x="3028195" y="4481309"/>
            <a:chExt cx="7478120" cy="2139807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EE1B0C1E-C8AA-41AC-B23C-FDC7A3600C09}"/>
                </a:ext>
              </a:extLst>
            </p:cNvPr>
            <p:cNvGrpSpPr/>
            <p:nvPr/>
          </p:nvGrpSpPr>
          <p:grpSpPr>
            <a:xfrm>
              <a:off x="3028195" y="4481309"/>
              <a:ext cx="1673228" cy="2139807"/>
              <a:chOff x="1157656" y="1962305"/>
              <a:chExt cx="1885952" cy="2343151"/>
            </a:xfrm>
            <a:solidFill>
              <a:schemeClr val="accent5">
                <a:lumMod val="60000"/>
                <a:lumOff val="40000"/>
              </a:schemeClr>
            </a:solidFill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E0D96A4E-5A1C-4D9B-8CC4-0AD100D1FCC7}"/>
                  </a:ext>
                </a:extLst>
              </p:cNvPr>
              <p:cNvSpPr/>
              <p:nvPr/>
            </p:nvSpPr>
            <p:spPr>
              <a:xfrm>
                <a:off x="1600200" y="1962305"/>
                <a:ext cx="985838" cy="985838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Freeform 14">
                <a:extLst>
                  <a:ext uri="{FF2B5EF4-FFF2-40B4-BE49-F238E27FC236}">
                    <a16:creationId xmlns:a16="http://schemas.microsoft.com/office/drawing/2014/main" id="{9F49DB42-2512-408F-8B75-E74B2498EEBC}"/>
                  </a:ext>
                </a:extLst>
              </p:cNvPr>
              <p:cNvSpPr/>
              <p:nvPr/>
            </p:nvSpPr>
            <p:spPr>
              <a:xfrm>
                <a:off x="1157656" y="3034195"/>
                <a:ext cx="1885952" cy="1271261"/>
              </a:xfrm>
              <a:custGeom>
                <a:avLst/>
                <a:gdLst>
                  <a:gd name="connsiteX0" fmla="*/ 942976 w 1885952"/>
                  <a:gd name="connsiteY0" fmla="*/ 0 h 1814512"/>
                  <a:gd name="connsiteX1" fmla="*/ 1724907 w 1885952"/>
                  <a:gd name="connsiteY1" fmla="*/ 277166 h 1814512"/>
                  <a:gd name="connsiteX2" fmla="*/ 1771181 w 1885952"/>
                  <a:gd name="connsiteY2" fmla="*/ 327946 h 1814512"/>
                  <a:gd name="connsiteX3" fmla="*/ 1773613 w 1885952"/>
                  <a:gd name="connsiteY3" fmla="*/ 329266 h 1814512"/>
                  <a:gd name="connsiteX4" fmla="*/ 1885951 w 1885952"/>
                  <a:gd name="connsiteY4" fmla="*/ 540549 h 1814512"/>
                  <a:gd name="connsiteX5" fmla="*/ 1885951 w 1885952"/>
                  <a:gd name="connsiteY5" fmla="*/ 628637 h 1814512"/>
                  <a:gd name="connsiteX6" fmla="*/ 1885952 w 1885952"/>
                  <a:gd name="connsiteY6" fmla="*/ 628650 h 1814512"/>
                  <a:gd name="connsiteX7" fmla="*/ 1885951 w 1885952"/>
                  <a:gd name="connsiteY7" fmla="*/ 628664 h 1814512"/>
                  <a:gd name="connsiteX8" fmla="*/ 1885951 w 1885952"/>
                  <a:gd name="connsiteY8" fmla="*/ 1559713 h 1814512"/>
                  <a:gd name="connsiteX9" fmla="*/ 1631152 w 1885952"/>
                  <a:gd name="connsiteY9" fmla="*/ 1814512 h 1814512"/>
                  <a:gd name="connsiteX10" fmla="*/ 254800 w 1885952"/>
                  <a:gd name="connsiteY10" fmla="*/ 1814512 h 1814512"/>
                  <a:gd name="connsiteX11" fmla="*/ 1 w 1885952"/>
                  <a:gd name="connsiteY11" fmla="*/ 1559713 h 1814512"/>
                  <a:gd name="connsiteX12" fmla="*/ 1 w 1885952"/>
                  <a:gd name="connsiteY12" fmla="*/ 628663 h 1814512"/>
                  <a:gd name="connsiteX13" fmla="*/ 0 w 1885952"/>
                  <a:gd name="connsiteY13" fmla="*/ 628650 h 1814512"/>
                  <a:gd name="connsiteX14" fmla="*/ 1 w 1885952"/>
                  <a:gd name="connsiteY14" fmla="*/ 628637 h 1814512"/>
                  <a:gd name="connsiteX15" fmla="*/ 1 w 1885952"/>
                  <a:gd name="connsiteY15" fmla="*/ 540549 h 1814512"/>
                  <a:gd name="connsiteX16" fmla="*/ 112339 w 1885952"/>
                  <a:gd name="connsiteY16" fmla="*/ 329266 h 1814512"/>
                  <a:gd name="connsiteX17" fmla="*/ 114771 w 1885952"/>
                  <a:gd name="connsiteY17" fmla="*/ 327946 h 1814512"/>
                  <a:gd name="connsiteX18" fmla="*/ 161046 w 1885952"/>
                  <a:gd name="connsiteY18" fmla="*/ 277166 h 1814512"/>
                  <a:gd name="connsiteX19" fmla="*/ 942976 w 1885952"/>
                  <a:gd name="connsiteY19" fmla="*/ 0 h 181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85952" h="1814512">
                    <a:moveTo>
                      <a:pt x="942976" y="0"/>
                    </a:moveTo>
                    <a:cubicBezTo>
                      <a:pt x="1268471" y="0"/>
                      <a:pt x="1555447" y="109944"/>
                      <a:pt x="1724907" y="277166"/>
                    </a:cubicBezTo>
                    <a:lnTo>
                      <a:pt x="1771181" y="327946"/>
                    </a:lnTo>
                    <a:lnTo>
                      <a:pt x="1773613" y="329266"/>
                    </a:lnTo>
                    <a:cubicBezTo>
                      <a:pt x="1841390" y="375055"/>
                      <a:pt x="1885951" y="452598"/>
                      <a:pt x="1885951" y="540549"/>
                    </a:cubicBezTo>
                    <a:lnTo>
                      <a:pt x="1885951" y="628637"/>
                    </a:lnTo>
                    <a:lnTo>
                      <a:pt x="1885952" y="628650"/>
                    </a:lnTo>
                    <a:lnTo>
                      <a:pt x="1885951" y="628664"/>
                    </a:lnTo>
                    <a:lnTo>
                      <a:pt x="1885951" y="1559713"/>
                    </a:lnTo>
                    <a:cubicBezTo>
                      <a:pt x="1885951" y="1700435"/>
                      <a:pt x="1771874" y="1814512"/>
                      <a:pt x="1631152" y="1814512"/>
                    </a:cubicBezTo>
                    <a:lnTo>
                      <a:pt x="254800" y="1814512"/>
                    </a:lnTo>
                    <a:cubicBezTo>
                      <a:pt x="114078" y="1814512"/>
                      <a:pt x="1" y="1700435"/>
                      <a:pt x="1" y="1559713"/>
                    </a:cubicBezTo>
                    <a:lnTo>
                      <a:pt x="1" y="628663"/>
                    </a:lnTo>
                    <a:lnTo>
                      <a:pt x="0" y="628650"/>
                    </a:lnTo>
                    <a:lnTo>
                      <a:pt x="1" y="628637"/>
                    </a:lnTo>
                    <a:lnTo>
                      <a:pt x="1" y="540549"/>
                    </a:lnTo>
                    <a:cubicBezTo>
                      <a:pt x="1" y="452598"/>
                      <a:pt x="44562" y="375055"/>
                      <a:pt x="112339" y="329266"/>
                    </a:cubicBezTo>
                    <a:lnTo>
                      <a:pt x="114771" y="327946"/>
                    </a:lnTo>
                    <a:lnTo>
                      <a:pt x="161046" y="277166"/>
                    </a:lnTo>
                    <a:cubicBezTo>
                      <a:pt x="330505" y="109944"/>
                      <a:pt x="617482" y="0"/>
                      <a:pt x="94297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FE39B8C-604E-449F-8BEA-1C81166E3FA3}"/>
                </a:ext>
              </a:extLst>
            </p:cNvPr>
            <p:cNvGrpSpPr/>
            <p:nvPr/>
          </p:nvGrpSpPr>
          <p:grpSpPr>
            <a:xfrm>
              <a:off x="4951650" y="4481309"/>
              <a:ext cx="1673228" cy="2139807"/>
              <a:chOff x="1157656" y="1962305"/>
              <a:chExt cx="1885952" cy="2343151"/>
            </a:xfrm>
            <a:solidFill>
              <a:srgbClr val="00B0F0"/>
            </a:solidFill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82EEB21C-947F-4E0E-B218-3F0CBCE3E9CF}"/>
                  </a:ext>
                </a:extLst>
              </p:cNvPr>
              <p:cNvSpPr/>
              <p:nvPr/>
            </p:nvSpPr>
            <p:spPr>
              <a:xfrm>
                <a:off x="1600200" y="1962305"/>
                <a:ext cx="985838" cy="985838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Freeform 9">
                <a:extLst>
                  <a:ext uri="{FF2B5EF4-FFF2-40B4-BE49-F238E27FC236}">
                    <a16:creationId xmlns:a16="http://schemas.microsoft.com/office/drawing/2014/main" id="{BC52BDA1-DD3C-4754-B0EB-8E5851DDFA00}"/>
                  </a:ext>
                </a:extLst>
              </p:cNvPr>
              <p:cNvSpPr/>
              <p:nvPr/>
            </p:nvSpPr>
            <p:spPr>
              <a:xfrm>
                <a:off x="1157656" y="3034195"/>
                <a:ext cx="1885952" cy="1271261"/>
              </a:xfrm>
              <a:custGeom>
                <a:avLst/>
                <a:gdLst>
                  <a:gd name="connsiteX0" fmla="*/ 942976 w 1885952"/>
                  <a:gd name="connsiteY0" fmla="*/ 0 h 1814512"/>
                  <a:gd name="connsiteX1" fmla="*/ 1724907 w 1885952"/>
                  <a:gd name="connsiteY1" fmla="*/ 277166 h 1814512"/>
                  <a:gd name="connsiteX2" fmla="*/ 1771181 w 1885952"/>
                  <a:gd name="connsiteY2" fmla="*/ 327946 h 1814512"/>
                  <a:gd name="connsiteX3" fmla="*/ 1773613 w 1885952"/>
                  <a:gd name="connsiteY3" fmla="*/ 329266 h 1814512"/>
                  <a:gd name="connsiteX4" fmla="*/ 1885951 w 1885952"/>
                  <a:gd name="connsiteY4" fmla="*/ 540549 h 1814512"/>
                  <a:gd name="connsiteX5" fmla="*/ 1885951 w 1885952"/>
                  <a:gd name="connsiteY5" fmla="*/ 628637 h 1814512"/>
                  <a:gd name="connsiteX6" fmla="*/ 1885952 w 1885952"/>
                  <a:gd name="connsiteY6" fmla="*/ 628650 h 1814512"/>
                  <a:gd name="connsiteX7" fmla="*/ 1885951 w 1885952"/>
                  <a:gd name="connsiteY7" fmla="*/ 628664 h 1814512"/>
                  <a:gd name="connsiteX8" fmla="*/ 1885951 w 1885952"/>
                  <a:gd name="connsiteY8" fmla="*/ 1559713 h 1814512"/>
                  <a:gd name="connsiteX9" fmla="*/ 1631152 w 1885952"/>
                  <a:gd name="connsiteY9" fmla="*/ 1814512 h 1814512"/>
                  <a:gd name="connsiteX10" fmla="*/ 254800 w 1885952"/>
                  <a:gd name="connsiteY10" fmla="*/ 1814512 h 1814512"/>
                  <a:gd name="connsiteX11" fmla="*/ 1 w 1885952"/>
                  <a:gd name="connsiteY11" fmla="*/ 1559713 h 1814512"/>
                  <a:gd name="connsiteX12" fmla="*/ 1 w 1885952"/>
                  <a:gd name="connsiteY12" fmla="*/ 628663 h 1814512"/>
                  <a:gd name="connsiteX13" fmla="*/ 0 w 1885952"/>
                  <a:gd name="connsiteY13" fmla="*/ 628650 h 1814512"/>
                  <a:gd name="connsiteX14" fmla="*/ 1 w 1885952"/>
                  <a:gd name="connsiteY14" fmla="*/ 628637 h 1814512"/>
                  <a:gd name="connsiteX15" fmla="*/ 1 w 1885952"/>
                  <a:gd name="connsiteY15" fmla="*/ 540549 h 1814512"/>
                  <a:gd name="connsiteX16" fmla="*/ 112339 w 1885952"/>
                  <a:gd name="connsiteY16" fmla="*/ 329266 h 1814512"/>
                  <a:gd name="connsiteX17" fmla="*/ 114771 w 1885952"/>
                  <a:gd name="connsiteY17" fmla="*/ 327946 h 1814512"/>
                  <a:gd name="connsiteX18" fmla="*/ 161046 w 1885952"/>
                  <a:gd name="connsiteY18" fmla="*/ 277166 h 1814512"/>
                  <a:gd name="connsiteX19" fmla="*/ 942976 w 1885952"/>
                  <a:gd name="connsiteY19" fmla="*/ 0 h 181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85952" h="1814512">
                    <a:moveTo>
                      <a:pt x="942976" y="0"/>
                    </a:moveTo>
                    <a:cubicBezTo>
                      <a:pt x="1268471" y="0"/>
                      <a:pt x="1555447" y="109944"/>
                      <a:pt x="1724907" y="277166"/>
                    </a:cubicBezTo>
                    <a:lnTo>
                      <a:pt x="1771181" y="327946"/>
                    </a:lnTo>
                    <a:lnTo>
                      <a:pt x="1773613" y="329266"/>
                    </a:lnTo>
                    <a:cubicBezTo>
                      <a:pt x="1841390" y="375055"/>
                      <a:pt x="1885951" y="452598"/>
                      <a:pt x="1885951" y="540549"/>
                    </a:cubicBezTo>
                    <a:lnTo>
                      <a:pt x="1885951" y="628637"/>
                    </a:lnTo>
                    <a:lnTo>
                      <a:pt x="1885952" y="628650"/>
                    </a:lnTo>
                    <a:lnTo>
                      <a:pt x="1885951" y="628664"/>
                    </a:lnTo>
                    <a:lnTo>
                      <a:pt x="1885951" y="1559713"/>
                    </a:lnTo>
                    <a:cubicBezTo>
                      <a:pt x="1885951" y="1700435"/>
                      <a:pt x="1771874" y="1814512"/>
                      <a:pt x="1631152" y="1814512"/>
                    </a:cubicBezTo>
                    <a:lnTo>
                      <a:pt x="254800" y="1814512"/>
                    </a:lnTo>
                    <a:cubicBezTo>
                      <a:pt x="114078" y="1814512"/>
                      <a:pt x="1" y="1700435"/>
                      <a:pt x="1" y="1559713"/>
                    </a:cubicBezTo>
                    <a:lnTo>
                      <a:pt x="1" y="628663"/>
                    </a:lnTo>
                    <a:lnTo>
                      <a:pt x="0" y="628650"/>
                    </a:lnTo>
                    <a:lnTo>
                      <a:pt x="1" y="628637"/>
                    </a:lnTo>
                    <a:lnTo>
                      <a:pt x="1" y="540549"/>
                    </a:lnTo>
                    <a:cubicBezTo>
                      <a:pt x="1" y="452598"/>
                      <a:pt x="44562" y="375055"/>
                      <a:pt x="112339" y="329266"/>
                    </a:cubicBezTo>
                    <a:lnTo>
                      <a:pt x="114771" y="327946"/>
                    </a:lnTo>
                    <a:lnTo>
                      <a:pt x="161046" y="277166"/>
                    </a:lnTo>
                    <a:cubicBezTo>
                      <a:pt x="330505" y="109944"/>
                      <a:pt x="617482" y="0"/>
                      <a:pt x="94297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78C641C-8886-4307-9CB1-D3CC7FD4FAFE}"/>
                </a:ext>
              </a:extLst>
            </p:cNvPr>
            <p:cNvGrpSpPr/>
            <p:nvPr/>
          </p:nvGrpSpPr>
          <p:grpSpPr>
            <a:xfrm>
              <a:off x="6909632" y="4481309"/>
              <a:ext cx="1673228" cy="2139807"/>
              <a:chOff x="1157656" y="1962305"/>
              <a:chExt cx="1885952" cy="2343151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78353A7C-FE80-43B7-A706-3606F4E106A4}"/>
                  </a:ext>
                </a:extLst>
              </p:cNvPr>
              <p:cNvSpPr/>
              <p:nvPr/>
            </p:nvSpPr>
            <p:spPr>
              <a:xfrm>
                <a:off x="1600200" y="1962305"/>
                <a:ext cx="985838" cy="985838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150F7CD1-120B-4C29-9AE0-C28930B19A1E}"/>
                  </a:ext>
                </a:extLst>
              </p:cNvPr>
              <p:cNvSpPr/>
              <p:nvPr/>
            </p:nvSpPr>
            <p:spPr>
              <a:xfrm>
                <a:off x="1157656" y="3034195"/>
                <a:ext cx="1885952" cy="1271261"/>
              </a:xfrm>
              <a:custGeom>
                <a:avLst/>
                <a:gdLst>
                  <a:gd name="connsiteX0" fmla="*/ 942976 w 1885952"/>
                  <a:gd name="connsiteY0" fmla="*/ 0 h 1814512"/>
                  <a:gd name="connsiteX1" fmla="*/ 1724907 w 1885952"/>
                  <a:gd name="connsiteY1" fmla="*/ 277166 h 1814512"/>
                  <a:gd name="connsiteX2" fmla="*/ 1771181 w 1885952"/>
                  <a:gd name="connsiteY2" fmla="*/ 327946 h 1814512"/>
                  <a:gd name="connsiteX3" fmla="*/ 1773613 w 1885952"/>
                  <a:gd name="connsiteY3" fmla="*/ 329266 h 1814512"/>
                  <a:gd name="connsiteX4" fmla="*/ 1885951 w 1885952"/>
                  <a:gd name="connsiteY4" fmla="*/ 540549 h 1814512"/>
                  <a:gd name="connsiteX5" fmla="*/ 1885951 w 1885952"/>
                  <a:gd name="connsiteY5" fmla="*/ 628637 h 1814512"/>
                  <a:gd name="connsiteX6" fmla="*/ 1885952 w 1885952"/>
                  <a:gd name="connsiteY6" fmla="*/ 628650 h 1814512"/>
                  <a:gd name="connsiteX7" fmla="*/ 1885951 w 1885952"/>
                  <a:gd name="connsiteY7" fmla="*/ 628664 h 1814512"/>
                  <a:gd name="connsiteX8" fmla="*/ 1885951 w 1885952"/>
                  <a:gd name="connsiteY8" fmla="*/ 1559713 h 1814512"/>
                  <a:gd name="connsiteX9" fmla="*/ 1631152 w 1885952"/>
                  <a:gd name="connsiteY9" fmla="*/ 1814512 h 1814512"/>
                  <a:gd name="connsiteX10" fmla="*/ 254800 w 1885952"/>
                  <a:gd name="connsiteY10" fmla="*/ 1814512 h 1814512"/>
                  <a:gd name="connsiteX11" fmla="*/ 1 w 1885952"/>
                  <a:gd name="connsiteY11" fmla="*/ 1559713 h 1814512"/>
                  <a:gd name="connsiteX12" fmla="*/ 1 w 1885952"/>
                  <a:gd name="connsiteY12" fmla="*/ 628663 h 1814512"/>
                  <a:gd name="connsiteX13" fmla="*/ 0 w 1885952"/>
                  <a:gd name="connsiteY13" fmla="*/ 628650 h 1814512"/>
                  <a:gd name="connsiteX14" fmla="*/ 1 w 1885952"/>
                  <a:gd name="connsiteY14" fmla="*/ 628637 h 1814512"/>
                  <a:gd name="connsiteX15" fmla="*/ 1 w 1885952"/>
                  <a:gd name="connsiteY15" fmla="*/ 540549 h 1814512"/>
                  <a:gd name="connsiteX16" fmla="*/ 112339 w 1885952"/>
                  <a:gd name="connsiteY16" fmla="*/ 329266 h 1814512"/>
                  <a:gd name="connsiteX17" fmla="*/ 114771 w 1885952"/>
                  <a:gd name="connsiteY17" fmla="*/ 327946 h 1814512"/>
                  <a:gd name="connsiteX18" fmla="*/ 161046 w 1885952"/>
                  <a:gd name="connsiteY18" fmla="*/ 277166 h 1814512"/>
                  <a:gd name="connsiteX19" fmla="*/ 942976 w 1885952"/>
                  <a:gd name="connsiteY19" fmla="*/ 0 h 181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85952" h="1814512">
                    <a:moveTo>
                      <a:pt x="942976" y="0"/>
                    </a:moveTo>
                    <a:cubicBezTo>
                      <a:pt x="1268471" y="0"/>
                      <a:pt x="1555447" y="109944"/>
                      <a:pt x="1724907" y="277166"/>
                    </a:cubicBezTo>
                    <a:lnTo>
                      <a:pt x="1771181" y="327946"/>
                    </a:lnTo>
                    <a:lnTo>
                      <a:pt x="1773613" y="329266"/>
                    </a:lnTo>
                    <a:cubicBezTo>
                      <a:pt x="1841390" y="375055"/>
                      <a:pt x="1885951" y="452598"/>
                      <a:pt x="1885951" y="540549"/>
                    </a:cubicBezTo>
                    <a:lnTo>
                      <a:pt x="1885951" y="628637"/>
                    </a:lnTo>
                    <a:lnTo>
                      <a:pt x="1885952" y="628650"/>
                    </a:lnTo>
                    <a:lnTo>
                      <a:pt x="1885951" y="628664"/>
                    </a:lnTo>
                    <a:lnTo>
                      <a:pt x="1885951" y="1559713"/>
                    </a:lnTo>
                    <a:cubicBezTo>
                      <a:pt x="1885951" y="1700435"/>
                      <a:pt x="1771874" y="1814512"/>
                      <a:pt x="1631152" y="1814512"/>
                    </a:cubicBezTo>
                    <a:lnTo>
                      <a:pt x="254800" y="1814512"/>
                    </a:lnTo>
                    <a:cubicBezTo>
                      <a:pt x="114078" y="1814512"/>
                      <a:pt x="1" y="1700435"/>
                      <a:pt x="1" y="1559713"/>
                    </a:cubicBezTo>
                    <a:lnTo>
                      <a:pt x="1" y="628663"/>
                    </a:lnTo>
                    <a:lnTo>
                      <a:pt x="0" y="628650"/>
                    </a:lnTo>
                    <a:lnTo>
                      <a:pt x="1" y="628637"/>
                    </a:lnTo>
                    <a:lnTo>
                      <a:pt x="1" y="540549"/>
                    </a:lnTo>
                    <a:cubicBezTo>
                      <a:pt x="1" y="452598"/>
                      <a:pt x="44562" y="375055"/>
                      <a:pt x="112339" y="329266"/>
                    </a:cubicBezTo>
                    <a:lnTo>
                      <a:pt x="114771" y="327946"/>
                    </a:lnTo>
                    <a:lnTo>
                      <a:pt x="161046" y="277166"/>
                    </a:lnTo>
                    <a:cubicBezTo>
                      <a:pt x="330505" y="109944"/>
                      <a:pt x="617482" y="0"/>
                      <a:pt x="94297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E581F91-E804-46A2-A9BD-0AA3D6369B72}"/>
                </a:ext>
              </a:extLst>
            </p:cNvPr>
            <p:cNvGrpSpPr/>
            <p:nvPr/>
          </p:nvGrpSpPr>
          <p:grpSpPr>
            <a:xfrm>
              <a:off x="8833087" y="4481309"/>
              <a:ext cx="1673228" cy="2139807"/>
              <a:chOff x="1157656" y="1962305"/>
              <a:chExt cx="1885952" cy="2343151"/>
            </a:xfrm>
            <a:solidFill>
              <a:srgbClr val="FFC000"/>
            </a:solidFill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018EBC61-5AC9-4209-B676-8459C5651C62}"/>
                  </a:ext>
                </a:extLst>
              </p:cNvPr>
              <p:cNvSpPr/>
              <p:nvPr/>
            </p:nvSpPr>
            <p:spPr>
              <a:xfrm>
                <a:off x="1600200" y="1962305"/>
                <a:ext cx="985838" cy="985838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Freeform 24">
                <a:extLst>
                  <a:ext uri="{FF2B5EF4-FFF2-40B4-BE49-F238E27FC236}">
                    <a16:creationId xmlns:a16="http://schemas.microsoft.com/office/drawing/2014/main" id="{09778AFC-07A5-4201-861C-39171273ED16}"/>
                  </a:ext>
                </a:extLst>
              </p:cNvPr>
              <p:cNvSpPr/>
              <p:nvPr/>
            </p:nvSpPr>
            <p:spPr>
              <a:xfrm>
                <a:off x="1157656" y="3034195"/>
                <a:ext cx="1885952" cy="1271261"/>
              </a:xfrm>
              <a:custGeom>
                <a:avLst/>
                <a:gdLst>
                  <a:gd name="connsiteX0" fmla="*/ 942976 w 1885952"/>
                  <a:gd name="connsiteY0" fmla="*/ 0 h 1814512"/>
                  <a:gd name="connsiteX1" fmla="*/ 1724907 w 1885952"/>
                  <a:gd name="connsiteY1" fmla="*/ 277166 h 1814512"/>
                  <a:gd name="connsiteX2" fmla="*/ 1771181 w 1885952"/>
                  <a:gd name="connsiteY2" fmla="*/ 327946 h 1814512"/>
                  <a:gd name="connsiteX3" fmla="*/ 1773613 w 1885952"/>
                  <a:gd name="connsiteY3" fmla="*/ 329266 h 1814512"/>
                  <a:gd name="connsiteX4" fmla="*/ 1885951 w 1885952"/>
                  <a:gd name="connsiteY4" fmla="*/ 540549 h 1814512"/>
                  <a:gd name="connsiteX5" fmla="*/ 1885951 w 1885952"/>
                  <a:gd name="connsiteY5" fmla="*/ 628637 h 1814512"/>
                  <a:gd name="connsiteX6" fmla="*/ 1885952 w 1885952"/>
                  <a:gd name="connsiteY6" fmla="*/ 628650 h 1814512"/>
                  <a:gd name="connsiteX7" fmla="*/ 1885951 w 1885952"/>
                  <a:gd name="connsiteY7" fmla="*/ 628664 h 1814512"/>
                  <a:gd name="connsiteX8" fmla="*/ 1885951 w 1885952"/>
                  <a:gd name="connsiteY8" fmla="*/ 1559713 h 1814512"/>
                  <a:gd name="connsiteX9" fmla="*/ 1631152 w 1885952"/>
                  <a:gd name="connsiteY9" fmla="*/ 1814512 h 1814512"/>
                  <a:gd name="connsiteX10" fmla="*/ 254800 w 1885952"/>
                  <a:gd name="connsiteY10" fmla="*/ 1814512 h 1814512"/>
                  <a:gd name="connsiteX11" fmla="*/ 1 w 1885952"/>
                  <a:gd name="connsiteY11" fmla="*/ 1559713 h 1814512"/>
                  <a:gd name="connsiteX12" fmla="*/ 1 w 1885952"/>
                  <a:gd name="connsiteY12" fmla="*/ 628663 h 1814512"/>
                  <a:gd name="connsiteX13" fmla="*/ 0 w 1885952"/>
                  <a:gd name="connsiteY13" fmla="*/ 628650 h 1814512"/>
                  <a:gd name="connsiteX14" fmla="*/ 1 w 1885952"/>
                  <a:gd name="connsiteY14" fmla="*/ 628637 h 1814512"/>
                  <a:gd name="connsiteX15" fmla="*/ 1 w 1885952"/>
                  <a:gd name="connsiteY15" fmla="*/ 540549 h 1814512"/>
                  <a:gd name="connsiteX16" fmla="*/ 112339 w 1885952"/>
                  <a:gd name="connsiteY16" fmla="*/ 329266 h 1814512"/>
                  <a:gd name="connsiteX17" fmla="*/ 114771 w 1885952"/>
                  <a:gd name="connsiteY17" fmla="*/ 327946 h 1814512"/>
                  <a:gd name="connsiteX18" fmla="*/ 161046 w 1885952"/>
                  <a:gd name="connsiteY18" fmla="*/ 277166 h 1814512"/>
                  <a:gd name="connsiteX19" fmla="*/ 942976 w 1885952"/>
                  <a:gd name="connsiteY19" fmla="*/ 0 h 181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85952" h="1814512">
                    <a:moveTo>
                      <a:pt x="942976" y="0"/>
                    </a:moveTo>
                    <a:cubicBezTo>
                      <a:pt x="1268471" y="0"/>
                      <a:pt x="1555447" y="109944"/>
                      <a:pt x="1724907" y="277166"/>
                    </a:cubicBezTo>
                    <a:lnTo>
                      <a:pt x="1771181" y="327946"/>
                    </a:lnTo>
                    <a:lnTo>
                      <a:pt x="1773613" y="329266"/>
                    </a:lnTo>
                    <a:cubicBezTo>
                      <a:pt x="1841390" y="375055"/>
                      <a:pt x="1885951" y="452598"/>
                      <a:pt x="1885951" y="540549"/>
                    </a:cubicBezTo>
                    <a:lnTo>
                      <a:pt x="1885951" y="628637"/>
                    </a:lnTo>
                    <a:lnTo>
                      <a:pt x="1885952" y="628650"/>
                    </a:lnTo>
                    <a:lnTo>
                      <a:pt x="1885951" y="628664"/>
                    </a:lnTo>
                    <a:lnTo>
                      <a:pt x="1885951" y="1559713"/>
                    </a:lnTo>
                    <a:cubicBezTo>
                      <a:pt x="1885951" y="1700435"/>
                      <a:pt x="1771874" y="1814512"/>
                      <a:pt x="1631152" y="1814512"/>
                    </a:cubicBezTo>
                    <a:lnTo>
                      <a:pt x="254800" y="1814512"/>
                    </a:lnTo>
                    <a:cubicBezTo>
                      <a:pt x="114078" y="1814512"/>
                      <a:pt x="1" y="1700435"/>
                      <a:pt x="1" y="1559713"/>
                    </a:cubicBezTo>
                    <a:lnTo>
                      <a:pt x="1" y="628663"/>
                    </a:lnTo>
                    <a:lnTo>
                      <a:pt x="0" y="628650"/>
                    </a:lnTo>
                    <a:lnTo>
                      <a:pt x="1" y="628637"/>
                    </a:lnTo>
                    <a:lnTo>
                      <a:pt x="1" y="540549"/>
                    </a:lnTo>
                    <a:cubicBezTo>
                      <a:pt x="1" y="452598"/>
                      <a:pt x="44562" y="375055"/>
                      <a:pt x="112339" y="329266"/>
                    </a:cubicBezTo>
                    <a:lnTo>
                      <a:pt x="114771" y="327946"/>
                    </a:lnTo>
                    <a:lnTo>
                      <a:pt x="161046" y="277166"/>
                    </a:lnTo>
                    <a:cubicBezTo>
                      <a:pt x="330505" y="109944"/>
                      <a:pt x="617482" y="0"/>
                      <a:pt x="94297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213ED119-C055-4BB5-A8C0-E55AD9415E52}"/>
              </a:ext>
            </a:extLst>
          </p:cNvPr>
          <p:cNvSpPr txBox="1"/>
          <p:nvPr/>
        </p:nvSpPr>
        <p:spPr>
          <a:xfrm>
            <a:off x="1862254" y="321461"/>
            <a:ext cx="7897996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6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การนำข้อมูลมาใช้ในการแก้ปัญหา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696397116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D1237B0-3442-4720-BD0E-08DD1CBB288C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3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135A0D47-4ECB-47B0-8704-21A8721EB3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840" b="90608" l="9945" r="89503">
                        <a14:foregroundMark x1="57459" y1="31492" x2="57459" y2="31492"/>
                        <a14:foregroundMark x1="70718" y1="9392" x2="70718" y2="9392"/>
                        <a14:foregroundMark x1="72928" y1="38122" x2="72928" y2="38122"/>
                        <a14:foregroundMark x1="76796" y1="36464" x2="76796" y2="36464"/>
                        <a14:foregroundMark x1="88398" y1="74033" x2="88398" y2="74033"/>
                        <a14:foregroundMark x1="86188" y1="90608" x2="86188" y2="90608"/>
                        <a14:foregroundMark x1="17127" y1="34254" x2="17127" y2="34254"/>
                        <a14:foregroundMark x1="45856" y1="12155" x2="45856" y2="12155"/>
                        <a14:foregroundMark x1="71823" y1="41436" x2="71823" y2="414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44019" y="272848"/>
            <a:ext cx="1152128" cy="115212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CA45DAF-17F6-4681-BE1A-2BCFE3475A5C}"/>
              </a:ext>
            </a:extLst>
          </p:cNvPr>
          <p:cNvSpPr txBox="1">
            <a:spLocks/>
          </p:cNvSpPr>
          <p:nvPr/>
        </p:nvSpPr>
        <p:spPr>
          <a:xfrm>
            <a:off x="1874224" y="423491"/>
            <a:ext cx="10221923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ใบกิจกรรมที่ 11.</a:t>
            </a:r>
            <a:r>
              <a:rPr lang="en-US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3</a:t>
            </a:r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เรื่อง ประมวลผลข้อมูล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42B2001-9B65-4C7D-B578-201D2A73473F}"/>
              </a:ext>
            </a:extLst>
          </p:cNvPr>
          <p:cNvSpPr/>
          <p:nvPr/>
        </p:nvSpPr>
        <p:spPr>
          <a:xfrm>
            <a:off x="3077105" y="8226764"/>
            <a:ext cx="65024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h-TH" sz="4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สุ่มให้นักเรียนนำเสนอคำตอบ 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2F2AC25-95EF-4E79-975E-8ECDC58FAB03}"/>
              </a:ext>
            </a:extLst>
          </p:cNvPr>
          <p:cNvSpPr/>
          <p:nvPr/>
        </p:nvSpPr>
        <p:spPr>
          <a:xfrm>
            <a:off x="1336431" y="2306390"/>
            <a:ext cx="115404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หากนักเรียนต้องการเก็บข้อมูลลูกค้าของร้านสหกรณ์ 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C3A0A30E-E92C-47AC-9832-3595F8A75210}"/>
              </a:ext>
            </a:extLst>
          </p:cNvPr>
          <p:cNvGraphicFramePr/>
          <p:nvPr/>
        </p:nvGraphicFramePr>
        <p:xfrm>
          <a:off x="452887" y="2697238"/>
          <a:ext cx="9350019" cy="5779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7548636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599165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DEA77D6-93B4-4C04-8F50-DFB9D065B684}"/>
              </a:ext>
            </a:extLst>
          </p:cNvPr>
          <p:cNvSpPr txBox="1">
            <a:spLocks/>
          </p:cNvSpPr>
          <p:nvPr/>
        </p:nvSpPr>
        <p:spPr>
          <a:xfrm>
            <a:off x="1874224" y="423491"/>
            <a:ext cx="10221923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ใบกิจกรรมที่ 11.</a:t>
            </a:r>
            <a:r>
              <a:rPr lang="en-US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3</a:t>
            </a:r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เรื่อง ประมวลผลข้อมูล</a:t>
            </a:r>
          </a:p>
        </p:txBody>
      </p:sp>
      <p:sp>
        <p:nvSpPr>
          <p:cNvPr id="10" name="Text Box 84">
            <a:extLst>
              <a:ext uri="{FF2B5EF4-FFF2-40B4-BE49-F238E27FC236}">
                <a16:creationId xmlns:a16="http://schemas.microsoft.com/office/drawing/2014/main" id="{CF833E09-49EB-4090-8A23-EFBAE1394B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9558" y="1973767"/>
            <a:ext cx="8100053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4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oho.ipst.ac.th/dataStudentCh4</a:t>
            </a:r>
            <a:endParaRPr lang="th-TH" sz="4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90F686F-9772-4840-82B5-0BB9B5E5D792}"/>
              </a:ext>
            </a:extLst>
          </p:cNvPr>
          <p:cNvGrpSpPr/>
          <p:nvPr/>
        </p:nvGrpSpPr>
        <p:grpSpPr>
          <a:xfrm>
            <a:off x="4073419" y="2011760"/>
            <a:ext cx="686135" cy="617011"/>
            <a:chOff x="6186257" y="2380842"/>
            <a:chExt cx="686135" cy="617011"/>
          </a:xfrm>
        </p:grpSpPr>
        <p:pic>
          <p:nvPicPr>
            <p:cNvPr id="12" name="Picture 2" descr="Free Green Arrow Png, Download Free Clip Art, Free Clip Art on ...">
              <a:extLst>
                <a:ext uri="{FF2B5EF4-FFF2-40B4-BE49-F238E27FC236}">
                  <a16:creationId xmlns:a16="http://schemas.microsoft.com/office/drawing/2014/main" id="{E5901571-9129-4A3A-9E67-B083F34EBB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6263412" y="2501764"/>
              <a:ext cx="547536" cy="41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84AB6F7-CBBC-497D-941E-F30D2A1ED2ED}"/>
                </a:ext>
              </a:extLst>
            </p:cNvPr>
            <p:cNvSpPr/>
            <p:nvPr/>
          </p:nvSpPr>
          <p:spPr>
            <a:xfrm>
              <a:off x="6186257" y="2380842"/>
              <a:ext cx="686135" cy="617011"/>
            </a:xfrm>
            <a:prstGeom prst="ellipse">
              <a:avLst/>
            </a:prstGeom>
            <a:noFill/>
            <a:ln w="5715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82F6226E-8BEE-4B38-9796-03BB5270DFC9}"/>
              </a:ext>
            </a:extLst>
          </p:cNvPr>
          <p:cNvSpPr/>
          <p:nvPr/>
        </p:nvSpPr>
        <p:spPr>
          <a:xfrm>
            <a:off x="1511242" y="2040757"/>
            <a:ext cx="21611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จากลิงก์ข้อมูล</a:t>
            </a:r>
            <a:endParaRPr lang="en-US" sz="4000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D8B5D43-63B6-472E-8943-47A4603F9ABF}"/>
              </a:ext>
            </a:extLst>
          </p:cNvPr>
          <p:cNvSpPr/>
          <p:nvPr/>
        </p:nvSpPr>
        <p:spPr>
          <a:xfrm>
            <a:off x="947218" y="2654481"/>
            <a:ext cx="50513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ให้วิเคราะห์ความผิดปกติของข้อมูล</a:t>
            </a:r>
            <a:endParaRPr lang="en-US" sz="4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2246608B-E0F3-4B8F-9CF8-C4B52ACF55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1761522"/>
              </p:ext>
            </p:extLst>
          </p:nvPr>
        </p:nvGraphicFramePr>
        <p:xfrm>
          <a:off x="895206" y="3565693"/>
          <a:ext cx="11750836" cy="5001376"/>
        </p:xfrm>
        <a:graphic>
          <a:graphicData uri="http://schemas.openxmlformats.org/drawingml/2006/table">
            <a:tbl>
              <a:tblPr/>
              <a:tblGrid>
                <a:gridCol w="1337006">
                  <a:extLst>
                    <a:ext uri="{9D8B030D-6E8A-4147-A177-3AD203B41FA5}">
                      <a16:colId xmlns:a16="http://schemas.microsoft.com/office/drawing/2014/main" val="907814676"/>
                    </a:ext>
                  </a:extLst>
                </a:gridCol>
                <a:gridCol w="1677478">
                  <a:extLst>
                    <a:ext uri="{9D8B030D-6E8A-4147-A177-3AD203B41FA5}">
                      <a16:colId xmlns:a16="http://schemas.microsoft.com/office/drawing/2014/main" val="3719331234"/>
                    </a:ext>
                  </a:extLst>
                </a:gridCol>
                <a:gridCol w="2184088">
                  <a:extLst>
                    <a:ext uri="{9D8B030D-6E8A-4147-A177-3AD203B41FA5}">
                      <a16:colId xmlns:a16="http://schemas.microsoft.com/office/drawing/2014/main" val="2815489456"/>
                    </a:ext>
                  </a:extLst>
                </a:gridCol>
                <a:gridCol w="2184088">
                  <a:extLst>
                    <a:ext uri="{9D8B030D-6E8A-4147-A177-3AD203B41FA5}">
                      <a16:colId xmlns:a16="http://schemas.microsoft.com/office/drawing/2014/main" val="2471726124"/>
                    </a:ext>
                  </a:extLst>
                </a:gridCol>
                <a:gridCol w="2184088">
                  <a:extLst>
                    <a:ext uri="{9D8B030D-6E8A-4147-A177-3AD203B41FA5}">
                      <a16:colId xmlns:a16="http://schemas.microsoft.com/office/drawing/2014/main" val="2117243297"/>
                    </a:ext>
                  </a:extLst>
                </a:gridCol>
                <a:gridCol w="2184088">
                  <a:extLst>
                    <a:ext uri="{9D8B030D-6E8A-4147-A177-3AD203B41FA5}">
                      <a16:colId xmlns:a16="http://schemas.microsoft.com/office/drawing/2014/main" val="1202897607"/>
                    </a:ext>
                  </a:extLst>
                </a:gridCol>
              </a:tblGrid>
              <a:tr h="407780">
                <a:tc row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ตำแหน่ง</a:t>
                      </a:r>
                      <a:endParaRPr lang="th-TH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ความผิดปกติที่พบ</a:t>
                      </a:r>
                      <a:endParaRPr lang="th-TH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ประเภทของความผิดปกติ</a:t>
                      </a:r>
                      <a:endParaRPr lang="th-TH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2800964"/>
                  </a:ext>
                </a:extLst>
              </a:tr>
              <a:tr h="3704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ความสมบูรณ์</a:t>
                      </a:r>
                      <a:endParaRPr lang="th-TH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</a:t>
                      </a:r>
                      <a:r>
                        <a:rPr lang="en-US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validity)</a:t>
                      </a:r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รูปแบบเดียวกัน</a:t>
                      </a:r>
                      <a:endParaRPr lang="th-TH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</a:t>
                      </a:r>
                      <a:r>
                        <a:rPr lang="en-US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uniformity)</a:t>
                      </a:r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ความครบถ้วน</a:t>
                      </a:r>
                      <a:endParaRPr lang="th-TH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</a:t>
                      </a:r>
                      <a:r>
                        <a:rPr lang="en-US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completeness)</a:t>
                      </a:r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ความทันสมัย</a:t>
                      </a:r>
                      <a:endParaRPr lang="th-TH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</a:t>
                      </a:r>
                      <a:r>
                        <a:rPr lang="en-US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timeliness)</a:t>
                      </a:r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2271704"/>
                  </a:ext>
                </a:extLst>
              </a:tr>
              <a:tr h="407152">
                <a:tc>
                  <a:txBody>
                    <a:bodyPr/>
                    <a:lstStyle/>
                    <a:p>
                      <a:pPr fontAlgn="t"/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733341"/>
                  </a:ext>
                </a:extLst>
              </a:tr>
              <a:tr h="407152">
                <a:tc>
                  <a:txBody>
                    <a:bodyPr/>
                    <a:lstStyle/>
                    <a:p>
                      <a:pPr fontAlgn="t"/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3070002"/>
                  </a:ext>
                </a:extLst>
              </a:tr>
              <a:tr h="407152">
                <a:tc>
                  <a:txBody>
                    <a:bodyPr/>
                    <a:lstStyle/>
                    <a:p>
                      <a:pPr fontAlgn="t"/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2156540"/>
                  </a:ext>
                </a:extLst>
              </a:tr>
              <a:tr h="407152">
                <a:tc>
                  <a:txBody>
                    <a:bodyPr/>
                    <a:lstStyle/>
                    <a:p>
                      <a:pPr fontAlgn="t"/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4422251"/>
                  </a:ext>
                </a:extLst>
              </a:tr>
              <a:tr h="407152"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1219284"/>
                  </a:ext>
                </a:extLst>
              </a:tr>
              <a:tr h="407152"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682410"/>
                  </a:ext>
                </a:extLst>
              </a:tr>
            </a:tbl>
          </a:graphicData>
        </a:graphic>
      </p:graphicFrame>
      <p:sp>
        <p:nvSpPr>
          <p:cNvPr id="18" name="Rectangle 17">
            <a:extLst>
              <a:ext uri="{FF2B5EF4-FFF2-40B4-BE49-F238E27FC236}">
                <a16:creationId xmlns:a16="http://schemas.microsoft.com/office/drawing/2014/main" id="{8C33B330-AF3C-4823-A98E-3C8A0D3AC4AE}"/>
              </a:ext>
            </a:extLst>
          </p:cNvPr>
          <p:cNvSpPr/>
          <p:nvPr/>
        </p:nvSpPr>
        <p:spPr>
          <a:xfrm>
            <a:off x="3077105" y="8685392"/>
            <a:ext cx="65024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h-TH" sz="40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สุ่มให้นักเรียนนำเสนอคำตอบ 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0992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599165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DEA77D6-93B4-4C04-8F50-DFB9D065B684}"/>
              </a:ext>
            </a:extLst>
          </p:cNvPr>
          <p:cNvSpPr txBox="1">
            <a:spLocks/>
          </p:cNvSpPr>
          <p:nvPr/>
        </p:nvSpPr>
        <p:spPr>
          <a:xfrm>
            <a:off x="1874224" y="423491"/>
            <a:ext cx="10221923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ใบกิจกรรมที่ 11.</a:t>
            </a:r>
            <a:r>
              <a:rPr lang="en-US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3</a:t>
            </a:r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เรื่อง ประมวลผลข้อมูล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2F6226E-8BEE-4B38-9796-03BB5270DFC9}"/>
              </a:ext>
            </a:extLst>
          </p:cNvPr>
          <p:cNvSpPr/>
          <p:nvPr/>
        </p:nvSpPr>
        <p:spPr>
          <a:xfrm>
            <a:off x="1336431" y="1778067"/>
            <a:ext cx="19495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4000" b="1" dirty="0">
                <a:latin typeface="TH Baijam" panose="02000506000000020004" pitchFamily="2" charset="-34"/>
                <a:cs typeface="TH Baijam" panose="02000506000000020004" pitchFamily="2" charset="-34"/>
              </a:rPr>
              <a:t>แนวคำตอบ</a:t>
            </a:r>
            <a:endParaRPr lang="en-US" sz="4000" b="1" dirty="0">
              <a:latin typeface="TH Baijam" panose="02000506000000020004" pitchFamily="2" charset="-34"/>
              <a:cs typeface="TH Baijam" panose="02000506000000020004" pitchFamily="2" charset="-34"/>
            </a:endParaRP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2246608B-E0F3-4B8F-9CF8-C4B52ACF55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764871"/>
              </p:ext>
            </p:extLst>
          </p:nvPr>
        </p:nvGraphicFramePr>
        <p:xfrm>
          <a:off x="895206" y="2515512"/>
          <a:ext cx="11750836" cy="6513224"/>
        </p:xfrm>
        <a:graphic>
          <a:graphicData uri="http://schemas.openxmlformats.org/drawingml/2006/table">
            <a:tbl>
              <a:tblPr/>
              <a:tblGrid>
                <a:gridCol w="1337006">
                  <a:extLst>
                    <a:ext uri="{9D8B030D-6E8A-4147-A177-3AD203B41FA5}">
                      <a16:colId xmlns:a16="http://schemas.microsoft.com/office/drawing/2014/main" val="907814676"/>
                    </a:ext>
                  </a:extLst>
                </a:gridCol>
                <a:gridCol w="1677478">
                  <a:extLst>
                    <a:ext uri="{9D8B030D-6E8A-4147-A177-3AD203B41FA5}">
                      <a16:colId xmlns:a16="http://schemas.microsoft.com/office/drawing/2014/main" val="3719331234"/>
                    </a:ext>
                  </a:extLst>
                </a:gridCol>
                <a:gridCol w="2184088">
                  <a:extLst>
                    <a:ext uri="{9D8B030D-6E8A-4147-A177-3AD203B41FA5}">
                      <a16:colId xmlns:a16="http://schemas.microsoft.com/office/drawing/2014/main" val="2815489456"/>
                    </a:ext>
                  </a:extLst>
                </a:gridCol>
                <a:gridCol w="2184088">
                  <a:extLst>
                    <a:ext uri="{9D8B030D-6E8A-4147-A177-3AD203B41FA5}">
                      <a16:colId xmlns:a16="http://schemas.microsoft.com/office/drawing/2014/main" val="2471726124"/>
                    </a:ext>
                  </a:extLst>
                </a:gridCol>
                <a:gridCol w="2184088">
                  <a:extLst>
                    <a:ext uri="{9D8B030D-6E8A-4147-A177-3AD203B41FA5}">
                      <a16:colId xmlns:a16="http://schemas.microsoft.com/office/drawing/2014/main" val="2117243297"/>
                    </a:ext>
                  </a:extLst>
                </a:gridCol>
                <a:gridCol w="2184088">
                  <a:extLst>
                    <a:ext uri="{9D8B030D-6E8A-4147-A177-3AD203B41FA5}">
                      <a16:colId xmlns:a16="http://schemas.microsoft.com/office/drawing/2014/main" val="1202897607"/>
                    </a:ext>
                  </a:extLst>
                </a:gridCol>
              </a:tblGrid>
              <a:tr h="407780">
                <a:tc row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ตำแหน่ง</a:t>
                      </a:r>
                      <a:endParaRPr lang="th-TH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ความผิดปกติที่พบ</a:t>
                      </a:r>
                      <a:endParaRPr lang="th-TH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ประเภทของความผิดปกติ</a:t>
                      </a:r>
                      <a:endParaRPr lang="th-TH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2800964"/>
                  </a:ext>
                </a:extLst>
              </a:tr>
              <a:tr h="3704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ความสมบูรณ์</a:t>
                      </a:r>
                      <a:endParaRPr lang="th-TH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</a:t>
                      </a:r>
                      <a:r>
                        <a:rPr lang="en-US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validity)</a:t>
                      </a:r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รูปแบบเดียวกัน</a:t>
                      </a:r>
                      <a:endParaRPr lang="th-TH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</a:t>
                      </a:r>
                      <a:r>
                        <a:rPr lang="en-US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uniformity)</a:t>
                      </a:r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ความครบถ้วน</a:t>
                      </a:r>
                      <a:endParaRPr lang="th-TH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</a:t>
                      </a:r>
                      <a:r>
                        <a:rPr lang="en-US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completeness)</a:t>
                      </a:r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ความทันสมัย</a:t>
                      </a:r>
                      <a:endParaRPr lang="th-TH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</a:t>
                      </a:r>
                      <a:r>
                        <a:rPr lang="en-US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timeliness)</a:t>
                      </a:r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2271704"/>
                  </a:ext>
                </a:extLst>
              </a:tr>
              <a:tr h="407152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A27</a:t>
                      </a:r>
                      <a:endParaRPr lang="en-US" sz="28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ข้อมูลรหัสนักเรียนซ้ำกับแถวก่อนหน้า</a:t>
                      </a:r>
                      <a:endParaRPr lang="th-TH" sz="28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0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733341"/>
                  </a:ext>
                </a:extLst>
              </a:tr>
              <a:tr h="407152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C11</a:t>
                      </a:r>
                      <a:endParaRPr lang="en-US" sz="28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0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ข้อมูลอายุเป็น 130 ซึ่งเกินจากความเป็นจริง</a:t>
                      </a:r>
                      <a:endParaRPr lang="th-TH" sz="28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0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3070002"/>
                  </a:ext>
                </a:extLst>
              </a:tr>
              <a:tr h="407152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I24</a:t>
                      </a:r>
                      <a:endParaRPr lang="en-US" sz="28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0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รายการอาหารไม่ถูกต้อง</a:t>
                      </a:r>
                      <a:endParaRPr lang="th-TH" sz="28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0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2156540"/>
                  </a:ext>
                </a:extLst>
              </a:tr>
              <a:tr h="407152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G3,G17,G19</a:t>
                      </a:r>
                      <a:endParaRPr lang="en-US" sz="28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0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ข้อมูลปี พ.ศ. เป็น 2562 ซึ่งเมื่อเปรียบเทียบกับอายุน่าจะมีความผิดพลาด</a:t>
                      </a:r>
                      <a:endParaRPr lang="th-TH" sz="28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4422251"/>
                  </a:ext>
                </a:extLst>
              </a:tr>
            </a:tbl>
          </a:graphicData>
        </a:graphic>
      </p:graphicFrame>
      <p:sp>
        <p:nvSpPr>
          <p:cNvPr id="18" name="Rectangle 17">
            <a:extLst>
              <a:ext uri="{FF2B5EF4-FFF2-40B4-BE49-F238E27FC236}">
                <a16:creationId xmlns:a16="http://schemas.microsoft.com/office/drawing/2014/main" id="{8C33B330-AF3C-4823-A98E-3C8A0D3AC4AE}"/>
              </a:ext>
            </a:extLst>
          </p:cNvPr>
          <p:cNvSpPr/>
          <p:nvPr/>
        </p:nvSpPr>
        <p:spPr>
          <a:xfrm>
            <a:off x="3077105" y="8685392"/>
            <a:ext cx="65024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h-TH" sz="40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สุ่มให้นักเรียนนำเสนอคำตอบ 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2975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599165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DEA77D6-93B4-4C04-8F50-DFB9D065B684}"/>
              </a:ext>
            </a:extLst>
          </p:cNvPr>
          <p:cNvSpPr txBox="1">
            <a:spLocks/>
          </p:cNvSpPr>
          <p:nvPr/>
        </p:nvSpPr>
        <p:spPr>
          <a:xfrm>
            <a:off x="1874224" y="423491"/>
            <a:ext cx="10221923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ใบกิจกรรมที่ 11.</a:t>
            </a:r>
            <a:r>
              <a:rPr lang="en-US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3</a:t>
            </a:r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เรื่อง ประมวลผลข้อมูล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2246608B-E0F3-4B8F-9CF8-C4B52ACF55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8670565"/>
              </p:ext>
            </p:extLst>
          </p:nvPr>
        </p:nvGraphicFramePr>
        <p:xfrm>
          <a:off x="895206" y="2752989"/>
          <a:ext cx="11750836" cy="5415944"/>
        </p:xfrm>
        <a:graphic>
          <a:graphicData uri="http://schemas.openxmlformats.org/drawingml/2006/table">
            <a:tbl>
              <a:tblPr/>
              <a:tblGrid>
                <a:gridCol w="1337006">
                  <a:extLst>
                    <a:ext uri="{9D8B030D-6E8A-4147-A177-3AD203B41FA5}">
                      <a16:colId xmlns:a16="http://schemas.microsoft.com/office/drawing/2014/main" val="907814676"/>
                    </a:ext>
                  </a:extLst>
                </a:gridCol>
                <a:gridCol w="1677478">
                  <a:extLst>
                    <a:ext uri="{9D8B030D-6E8A-4147-A177-3AD203B41FA5}">
                      <a16:colId xmlns:a16="http://schemas.microsoft.com/office/drawing/2014/main" val="3719331234"/>
                    </a:ext>
                  </a:extLst>
                </a:gridCol>
                <a:gridCol w="2184088">
                  <a:extLst>
                    <a:ext uri="{9D8B030D-6E8A-4147-A177-3AD203B41FA5}">
                      <a16:colId xmlns:a16="http://schemas.microsoft.com/office/drawing/2014/main" val="2815489456"/>
                    </a:ext>
                  </a:extLst>
                </a:gridCol>
                <a:gridCol w="2184088">
                  <a:extLst>
                    <a:ext uri="{9D8B030D-6E8A-4147-A177-3AD203B41FA5}">
                      <a16:colId xmlns:a16="http://schemas.microsoft.com/office/drawing/2014/main" val="2471726124"/>
                    </a:ext>
                  </a:extLst>
                </a:gridCol>
                <a:gridCol w="2184088">
                  <a:extLst>
                    <a:ext uri="{9D8B030D-6E8A-4147-A177-3AD203B41FA5}">
                      <a16:colId xmlns:a16="http://schemas.microsoft.com/office/drawing/2014/main" val="2117243297"/>
                    </a:ext>
                  </a:extLst>
                </a:gridCol>
                <a:gridCol w="2184088">
                  <a:extLst>
                    <a:ext uri="{9D8B030D-6E8A-4147-A177-3AD203B41FA5}">
                      <a16:colId xmlns:a16="http://schemas.microsoft.com/office/drawing/2014/main" val="1202897607"/>
                    </a:ext>
                  </a:extLst>
                </a:gridCol>
              </a:tblGrid>
              <a:tr h="407780">
                <a:tc row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ตำแหน่ง</a:t>
                      </a:r>
                      <a:endParaRPr lang="th-TH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ความผิดปกติที่พบ</a:t>
                      </a:r>
                      <a:endParaRPr lang="th-TH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ประเภทของความผิดปกติ</a:t>
                      </a:r>
                      <a:endParaRPr lang="th-TH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2800964"/>
                  </a:ext>
                </a:extLst>
              </a:tr>
              <a:tr h="37041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ความสมบูรณ์</a:t>
                      </a:r>
                      <a:endParaRPr lang="th-TH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</a:t>
                      </a:r>
                      <a:r>
                        <a:rPr lang="en-US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validity)</a:t>
                      </a:r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รูปแบบเดียวกัน</a:t>
                      </a:r>
                      <a:endParaRPr lang="th-TH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</a:t>
                      </a:r>
                      <a:r>
                        <a:rPr lang="en-US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uniformity)</a:t>
                      </a:r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ความครบถ้วน</a:t>
                      </a:r>
                      <a:endParaRPr lang="th-TH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</a:t>
                      </a:r>
                      <a:r>
                        <a:rPr lang="en-US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completeness)</a:t>
                      </a:r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ความทันสมัย</a:t>
                      </a:r>
                      <a:endParaRPr lang="th-TH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</a:t>
                      </a:r>
                      <a:r>
                        <a:rPr lang="en-US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timeliness)</a:t>
                      </a:r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2271704"/>
                  </a:ext>
                </a:extLst>
              </a:tr>
              <a:tr h="407152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D25</a:t>
                      </a:r>
                      <a:endParaRPr lang="en-US" sz="24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0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ข้อมูลน้ำหนักเป็น 0 ซึ่งเป้็นไปไม่ได้</a:t>
                      </a:r>
                      <a:endParaRPr lang="th-TH" sz="24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0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4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br>
                        <a:rPr lang="th-TH" sz="2400">
                          <a:effectLst/>
                        </a:rPr>
                      </a:br>
                      <a:endParaRPr lang="th-TH" sz="24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4733341"/>
                  </a:ext>
                </a:extLst>
              </a:tr>
              <a:tr h="407152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D31</a:t>
                      </a:r>
                      <a:endParaRPr lang="en-US" sz="24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ข้อมูลน้ำหนักมากเกินความจริง</a:t>
                      </a:r>
                      <a:endParaRPr lang="th-TH" sz="24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4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br>
                        <a:rPr lang="th-TH" sz="2400">
                          <a:effectLst/>
                        </a:rPr>
                      </a:br>
                      <a:endParaRPr lang="th-TH" sz="24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3070002"/>
                  </a:ext>
                </a:extLst>
              </a:tr>
              <a:tr h="407152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H12,H29</a:t>
                      </a:r>
                      <a:endParaRPr lang="en-US" sz="24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0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ข้อมูลรายวิชาไม่ถูกต้อง</a:t>
                      </a:r>
                      <a:endParaRPr lang="th-TH" sz="24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4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br>
                        <a:rPr lang="th-TH" sz="2400" dirty="0">
                          <a:effectLst/>
                        </a:rPr>
                      </a:br>
                      <a:endParaRPr lang="th-TH" sz="24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2156540"/>
                  </a:ext>
                </a:extLst>
              </a:tr>
              <a:tr h="407152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G24</a:t>
                      </a:r>
                      <a:endParaRPr lang="en-US" sz="24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0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รูปแบบของวันที่ต้องเป็น วว/ดด/ปปปป</a:t>
                      </a:r>
                      <a:endParaRPr lang="th-TH" sz="24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br>
                        <a:rPr lang="th-TH" sz="2400">
                          <a:effectLst/>
                        </a:rPr>
                      </a:br>
                      <a:endParaRPr lang="th-TH" sz="240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400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38266" marR="38266" marT="38266" marB="3826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4422251"/>
                  </a:ext>
                </a:extLst>
              </a:tr>
            </a:tbl>
          </a:graphicData>
        </a:graphic>
      </p:graphicFrame>
      <p:sp>
        <p:nvSpPr>
          <p:cNvPr id="18" name="Rectangle 17">
            <a:extLst>
              <a:ext uri="{FF2B5EF4-FFF2-40B4-BE49-F238E27FC236}">
                <a16:creationId xmlns:a16="http://schemas.microsoft.com/office/drawing/2014/main" id="{8C33B330-AF3C-4823-A98E-3C8A0D3AC4AE}"/>
              </a:ext>
            </a:extLst>
          </p:cNvPr>
          <p:cNvSpPr/>
          <p:nvPr/>
        </p:nvSpPr>
        <p:spPr>
          <a:xfrm>
            <a:off x="3077105" y="8685392"/>
            <a:ext cx="65024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h-TH" sz="40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สุ่มให้นักเรียนนำเสนอคำตอบ 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4FCE2C-6ACF-4D40-BFB7-0FD504FEFDA3}"/>
              </a:ext>
            </a:extLst>
          </p:cNvPr>
          <p:cNvSpPr/>
          <p:nvPr/>
        </p:nvSpPr>
        <p:spPr>
          <a:xfrm>
            <a:off x="1189842" y="2040757"/>
            <a:ext cx="28039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4000" b="1" dirty="0">
                <a:latin typeface="TH Baijam" panose="02000506000000020004" pitchFamily="2" charset="-34"/>
                <a:cs typeface="TH Baijam" panose="02000506000000020004" pitchFamily="2" charset="-34"/>
              </a:rPr>
              <a:t>แนวคำตอบ</a:t>
            </a:r>
            <a:r>
              <a:rPr lang="en-US" sz="4000" b="1" dirty="0">
                <a:latin typeface="TH Baijam" panose="02000506000000020004" pitchFamily="2" charset="-34"/>
                <a:cs typeface="TH Baijam" panose="02000506000000020004" pitchFamily="2" charset="-34"/>
              </a:rPr>
              <a:t> (</a:t>
            </a:r>
            <a:r>
              <a:rPr lang="th-TH" sz="4000" b="1" dirty="0">
                <a:latin typeface="TH Baijam" panose="02000506000000020004" pitchFamily="2" charset="-34"/>
                <a:cs typeface="TH Baijam" panose="02000506000000020004" pitchFamily="2" charset="-34"/>
              </a:rPr>
              <a:t>ต่อ)</a:t>
            </a:r>
            <a:endParaRPr lang="en-US" sz="4000" b="1" dirty="0">
              <a:latin typeface="TH Baijam" panose="02000506000000020004" pitchFamily="2" charset="-34"/>
              <a:cs typeface="TH Baijam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456493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626982" y="9095035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cxnSp>
        <p:nvCxnSpPr>
          <p:cNvPr id="9" name="Elbow Connector 26">
            <a:extLst>
              <a:ext uri="{FF2B5EF4-FFF2-40B4-BE49-F238E27FC236}">
                <a16:creationId xmlns:a16="http://schemas.microsoft.com/office/drawing/2014/main" id="{B8629BCE-7461-470A-8056-51C0FEC737E9}"/>
              </a:ext>
            </a:extLst>
          </p:cNvPr>
          <p:cNvCxnSpPr/>
          <p:nvPr/>
        </p:nvCxnSpPr>
        <p:spPr>
          <a:xfrm rot="16200000" flipH="1">
            <a:off x="1533772" y="6230360"/>
            <a:ext cx="1013659" cy="879508"/>
          </a:xfrm>
          <a:prstGeom prst="bentConnector3">
            <a:avLst>
              <a:gd name="adj1" fmla="val 99113"/>
            </a:avLst>
          </a:prstGeom>
          <a:ln w="127000">
            <a:solidFill>
              <a:srgbClr val="469F3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46">
            <a:extLst>
              <a:ext uri="{FF2B5EF4-FFF2-40B4-BE49-F238E27FC236}">
                <a16:creationId xmlns:a16="http://schemas.microsoft.com/office/drawing/2014/main" id="{3C8887F8-081A-4C9A-BC13-051741AE38CE}"/>
              </a:ext>
            </a:extLst>
          </p:cNvPr>
          <p:cNvCxnSpPr/>
          <p:nvPr/>
        </p:nvCxnSpPr>
        <p:spPr>
          <a:xfrm rot="16200000" flipH="1">
            <a:off x="1533771" y="5228443"/>
            <a:ext cx="1013659" cy="879508"/>
          </a:xfrm>
          <a:prstGeom prst="bentConnector3">
            <a:avLst>
              <a:gd name="adj1" fmla="val 99113"/>
            </a:avLst>
          </a:prstGeom>
          <a:ln w="127000">
            <a:solidFill>
              <a:srgbClr val="469F3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45">
            <a:extLst>
              <a:ext uri="{FF2B5EF4-FFF2-40B4-BE49-F238E27FC236}">
                <a16:creationId xmlns:a16="http://schemas.microsoft.com/office/drawing/2014/main" id="{2F97DF80-60F4-4E1E-B831-D12713BEEE5F}"/>
              </a:ext>
            </a:extLst>
          </p:cNvPr>
          <p:cNvCxnSpPr/>
          <p:nvPr/>
        </p:nvCxnSpPr>
        <p:spPr>
          <a:xfrm rot="16200000" flipH="1">
            <a:off x="1105645" y="3849564"/>
            <a:ext cx="1873706" cy="879509"/>
          </a:xfrm>
          <a:prstGeom prst="bentConnector3">
            <a:avLst>
              <a:gd name="adj1" fmla="val 99886"/>
            </a:avLst>
          </a:prstGeom>
          <a:ln w="127000">
            <a:solidFill>
              <a:srgbClr val="469F3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44">
            <a:extLst>
              <a:ext uri="{FF2B5EF4-FFF2-40B4-BE49-F238E27FC236}">
                <a16:creationId xmlns:a16="http://schemas.microsoft.com/office/drawing/2014/main" id="{0B058D70-BAE9-48AE-9238-61E042F234A6}"/>
              </a:ext>
            </a:extLst>
          </p:cNvPr>
          <p:cNvCxnSpPr/>
          <p:nvPr/>
        </p:nvCxnSpPr>
        <p:spPr>
          <a:xfrm rot="16200000" flipH="1">
            <a:off x="1535670" y="3311107"/>
            <a:ext cx="1013659" cy="879508"/>
          </a:xfrm>
          <a:prstGeom prst="bentConnector3">
            <a:avLst>
              <a:gd name="adj1" fmla="val 99113"/>
            </a:avLst>
          </a:prstGeom>
          <a:ln w="127000">
            <a:solidFill>
              <a:srgbClr val="469F3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20">
            <a:extLst>
              <a:ext uri="{FF2B5EF4-FFF2-40B4-BE49-F238E27FC236}">
                <a16:creationId xmlns:a16="http://schemas.microsoft.com/office/drawing/2014/main" id="{E8ABCA78-1147-4CB3-A3E9-821535A4A1DE}"/>
              </a:ext>
            </a:extLst>
          </p:cNvPr>
          <p:cNvCxnSpPr>
            <a:cxnSpLocks/>
          </p:cNvCxnSpPr>
          <p:nvPr/>
        </p:nvCxnSpPr>
        <p:spPr>
          <a:xfrm rot="16200000" flipH="1">
            <a:off x="1109532" y="2269566"/>
            <a:ext cx="1790721" cy="804294"/>
          </a:xfrm>
          <a:prstGeom prst="bentConnector3">
            <a:avLst>
              <a:gd name="adj1" fmla="val 97480"/>
            </a:avLst>
          </a:prstGeom>
          <a:ln w="127000">
            <a:solidFill>
              <a:srgbClr val="469F3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B5400C8-E9AF-4342-895A-D902F8CA836B}"/>
              </a:ext>
            </a:extLst>
          </p:cNvPr>
          <p:cNvGrpSpPr/>
          <p:nvPr/>
        </p:nvGrpSpPr>
        <p:grpSpPr>
          <a:xfrm>
            <a:off x="0" y="1476798"/>
            <a:ext cx="4939146" cy="685812"/>
            <a:chOff x="4483510" y="198616"/>
            <a:chExt cx="7708490" cy="6552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94E09FD-2C38-4EA3-95CE-149388EE0497}"/>
                </a:ext>
              </a:extLst>
            </p:cNvPr>
            <p:cNvSpPr/>
            <p:nvPr/>
          </p:nvSpPr>
          <p:spPr>
            <a:xfrm>
              <a:off x="4483510" y="198616"/>
              <a:ext cx="7708490" cy="655214"/>
            </a:xfrm>
            <a:prstGeom prst="rect">
              <a:avLst/>
            </a:prstGeom>
            <a:solidFill>
              <a:srgbClr val="469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D6A6D50-55D5-4DD6-9C64-5109CCED4D2A}"/>
                </a:ext>
              </a:extLst>
            </p:cNvPr>
            <p:cNvSpPr txBox="1"/>
            <p:nvPr/>
          </p:nvSpPr>
          <p:spPr>
            <a:xfrm>
              <a:off x="4483511" y="284945"/>
              <a:ext cx="7708489" cy="5586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h-TH" sz="3200" b="1" dirty="0">
                  <a:solidFill>
                    <a:schemeClr val="bg1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จุดประสงค์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0C68897-DA3F-46DC-89A9-7219F91E13AB}"/>
              </a:ext>
            </a:extLst>
          </p:cNvPr>
          <p:cNvGrpSpPr/>
          <p:nvPr/>
        </p:nvGrpSpPr>
        <p:grpSpPr>
          <a:xfrm>
            <a:off x="2721616" y="2919711"/>
            <a:ext cx="8726325" cy="748268"/>
            <a:chOff x="3833126" y="1168397"/>
            <a:chExt cx="9222523" cy="35503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9" name="Rounded Rectangle 29">
              <a:extLst>
                <a:ext uri="{FF2B5EF4-FFF2-40B4-BE49-F238E27FC236}">
                  <a16:creationId xmlns:a16="http://schemas.microsoft.com/office/drawing/2014/main" id="{19F5D65C-F14E-4069-9082-3E259752D0D0}"/>
                </a:ext>
              </a:extLst>
            </p:cNvPr>
            <p:cNvSpPr/>
            <p:nvPr/>
          </p:nvSpPr>
          <p:spPr>
            <a:xfrm>
              <a:off x="3833126" y="1168397"/>
              <a:ext cx="9222523" cy="3550314"/>
            </a:xfrm>
            <a:prstGeom prst="roundRect">
              <a:avLst>
                <a:gd name="adj" fmla="val 18667"/>
              </a:avLst>
            </a:prstGeom>
            <a:solidFill>
              <a:schemeClr val="bg1"/>
            </a:solidFill>
            <a:ln w="50800">
              <a:solidFill>
                <a:srgbClr val="469F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F4B6B97-BF95-4C90-9FF9-4D3BA632553F}"/>
                </a:ext>
              </a:extLst>
            </p:cNvPr>
            <p:cNvSpPr txBox="1"/>
            <p:nvPr/>
          </p:nvSpPr>
          <p:spPr>
            <a:xfrm>
              <a:off x="4097718" y="1635746"/>
              <a:ext cx="8957931" cy="30666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36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1. </a:t>
              </a:r>
              <a:r>
                <a:rPr lang="th-TH" sz="36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นิยามและวิเคราะห์ปัญหาจากสถานการณ์ที่กำหนด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2603E2D-4563-44DF-AC8B-AC526B0F53DE}"/>
              </a:ext>
            </a:extLst>
          </p:cNvPr>
          <p:cNvGrpSpPr/>
          <p:nvPr/>
        </p:nvGrpSpPr>
        <p:grpSpPr>
          <a:xfrm>
            <a:off x="2721616" y="3861601"/>
            <a:ext cx="8726325" cy="773689"/>
            <a:chOff x="1555260" y="3395724"/>
            <a:chExt cx="9595340" cy="773689"/>
          </a:xfrm>
        </p:grpSpPr>
        <p:sp>
          <p:nvSpPr>
            <p:cNvPr id="22" name="Rounded Rectangle 52">
              <a:extLst>
                <a:ext uri="{FF2B5EF4-FFF2-40B4-BE49-F238E27FC236}">
                  <a16:creationId xmlns:a16="http://schemas.microsoft.com/office/drawing/2014/main" id="{FAB220D8-4EB9-43C8-9EEC-5B15EBD54A02}"/>
                </a:ext>
              </a:extLst>
            </p:cNvPr>
            <p:cNvSpPr/>
            <p:nvPr/>
          </p:nvSpPr>
          <p:spPr>
            <a:xfrm>
              <a:off x="1555260" y="3395724"/>
              <a:ext cx="9595340" cy="773689"/>
            </a:xfrm>
            <a:prstGeom prst="roundRect">
              <a:avLst>
                <a:gd name="adj" fmla="val 18667"/>
              </a:avLst>
            </a:prstGeom>
            <a:solidFill>
              <a:schemeClr val="bg1"/>
            </a:solidFill>
            <a:ln w="50800">
              <a:solidFill>
                <a:srgbClr val="469F3F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823228D-F9B2-4553-A4A0-028A8C317283}"/>
                </a:ext>
              </a:extLst>
            </p:cNvPr>
            <p:cNvSpPr txBox="1"/>
            <p:nvPr/>
          </p:nvSpPr>
          <p:spPr>
            <a:xfrm>
              <a:off x="1830547" y="3523082"/>
              <a:ext cx="900711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36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2.</a:t>
              </a:r>
              <a:r>
                <a:rPr lang="th-TH" sz="36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 รวบรวมข้อมูลโดยใช้ซอฟต์แวร์หรือบริการบนอินเทอร์เน็ต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FCB1722-DBB5-4962-9B27-929F788ECE7C}"/>
              </a:ext>
            </a:extLst>
          </p:cNvPr>
          <p:cNvGrpSpPr/>
          <p:nvPr/>
        </p:nvGrpSpPr>
        <p:grpSpPr>
          <a:xfrm>
            <a:off x="2721616" y="4828912"/>
            <a:ext cx="8726325" cy="773689"/>
            <a:chOff x="1555260" y="3395724"/>
            <a:chExt cx="9595340" cy="773689"/>
          </a:xfrm>
        </p:grpSpPr>
        <p:sp>
          <p:nvSpPr>
            <p:cNvPr id="25" name="Rounded Rectangle 55">
              <a:extLst>
                <a:ext uri="{FF2B5EF4-FFF2-40B4-BE49-F238E27FC236}">
                  <a16:creationId xmlns:a16="http://schemas.microsoft.com/office/drawing/2014/main" id="{D38D0FD3-67B6-4F76-AC54-23425FC67C37}"/>
                </a:ext>
              </a:extLst>
            </p:cNvPr>
            <p:cNvSpPr/>
            <p:nvPr/>
          </p:nvSpPr>
          <p:spPr>
            <a:xfrm>
              <a:off x="1555260" y="3395724"/>
              <a:ext cx="9595340" cy="773689"/>
            </a:xfrm>
            <a:prstGeom prst="roundRect">
              <a:avLst>
                <a:gd name="adj" fmla="val 18667"/>
              </a:avLst>
            </a:prstGeom>
            <a:solidFill>
              <a:schemeClr val="bg1"/>
            </a:solidFill>
            <a:ln w="50800">
              <a:solidFill>
                <a:srgbClr val="469F3F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C883272-9EE2-4B71-87ED-D137DF1586C0}"/>
                </a:ext>
              </a:extLst>
            </p:cNvPr>
            <p:cNvSpPr txBox="1"/>
            <p:nvPr/>
          </p:nvSpPr>
          <p:spPr>
            <a:xfrm>
              <a:off x="1830547" y="3523082"/>
              <a:ext cx="93200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36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3.</a:t>
              </a:r>
              <a:r>
                <a:rPr lang="th-TH" sz="36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 ออกแบบเครื่องมือสำหรับจัดเก็บข้อมูลเพื่อตอบคำถามที่ต้องการ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DDCA935-3946-441E-BD8A-A0CD9E869B56}"/>
              </a:ext>
            </a:extLst>
          </p:cNvPr>
          <p:cNvGrpSpPr/>
          <p:nvPr/>
        </p:nvGrpSpPr>
        <p:grpSpPr>
          <a:xfrm>
            <a:off x="4939146" y="1476798"/>
            <a:ext cx="4184533" cy="685812"/>
            <a:chOff x="6939280" y="126988"/>
            <a:chExt cx="4355243" cy="6858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Rounded Rectangle 58">
              <a:extLst>
                <a:ext uri="{FF2B5EF4-FFF2-40B4-BE49-F238E27FC236}">
                  <a16:creationId xmlns:a16="http://schemas.microsoft.com/office/drawing/2014/main" id="{63379C2E-10A0-4AF8-BF57-22AFFB7CBCC5}"/>
                </a:ext>
              </a:extLst>
            </p:cNvPr>
            <p:cNvSpPr/>
            <p:nvPr/>
          </p:nvSpPr>
          <p:spPr>
            <a:xfrm>
              <a:off x="6939280" y="126988"/>
              <a:ext cx="4342187" cy="685812"/>
            </a:xfrm>
            <a:prstGeom prst="roundRect">
              <a:avLst>
                <a:gd name="adj" fmla="val 0"/>
              </a:avLst>
            </a:prstGeom>
            <a:solidFill>
              <a:srgbClr val="C6CAE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CEF5AB0-CF70-4338-A5CE-FEFC99A18C64}"/>
                </a:ext>
              </a:extLst>
            </p:cNvPr>
            <p:cNvSpPr txBox="1"/>
            <p:nvPr/>
          </p:nvSpPr>
          <p:spPr>
            <a:xfrm>
              <a:off x="6955946" y="225725"/>
              <a:ext cx="433857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th-TH" b="1" dirty="0">
                  <a:solidFill>
                    <a:schemeClr val="tx1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ให้ผู้เรียนสามารถ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ABF4E12-D4E0-47B8-9379-4609BD7E5584}"/>
              </a:ext>
            </a:extLst>
          </p:cNvPr>
          <p:cNvGrpSpPr/>
          <p:nvPr/>
        </p:nvGrpSpPr>
        <p:grpSpPr>
          <a:xfrm>
            <a:off x="2721616" y="5796223"/>
            <a:ext cx="8726325" cy="773689"/>
            <a:chOff x="1555260" y="3395724"/>
            <a:chExt cx="9595340" cy="773689"/>
          </a:xfrm>
        </p:grpSpPr>
        <p:sp>
          <p:nvSpPr>
            <p:cNvPr id="31" name="Rounded Rectangle 64">
              <a:extLst>
                <a:ext uri="{FF2B5EF4-FFF2-40B4-BE49-F238E27FC236}">
                  <a16:creationId xmlns:a16="http://schemas.microsoft.com/office/drawing/2014/main" id="{10D8349D-CD5F-4668-9B36-23573B390D06}"/>
                </a:ext>
              </a:extLst>
            </p:cNvPr>
            <p:cNvSpPr/>
            <p:nvPr/>
          </p:nvSpPr>
          <p:spPr>
            <a:xfrm>
              <a:off x="1555260" y="3395724"/>
              <a:ext cx="9595340" cy="773689"/>
            </a:xfrm>
            <a:prstGeom prst="roundRect">
              <a:avLst>
                <a:gd name="adj" fmla="val 18667"/>
              </a:avLst>
            </a:prstGeom>
            <a:solidFill>
              <a:schemeClr val="bg1"/>
            </a:solidFill>
            <a:ln w="50800">
              <a:solidFill>
                <a:srgbClr val="469F3F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09B1C34-DEB0-430B-B6EA-497B6C2C511C}"/>
                </a:ext>
              </a:extLst>
            </p:cNvPr>
            <p:cNvSpPr txBox="1"/>
            <p:nvPr/>
          </p:nvSpPr>
          <p:spPr>
            <a:xfrm>
              <a:off x="1830546" y="3523082"/>
              <a:ext cx="93200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36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4. </a:t>
              </a:r>
              <a:r>
                <a:rPr lang="th-TH" sz="36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ประมวลผลข้อมูลด้วยวิธีการที่เหมาะสม</a:t>
              </a:r>
              <a:endParaRPr lang="en-US" sz="3600" dirty="0"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D07FDB8-1CF1-4E60-A8E3-C0E06E21AEF4}"/>
              </a:ext>
            </a:extLst>
          </p:cNvPr>
          <p:cNvGrpSpPr/>
          <p:nvPr/>
        </p:nvGrpSpPr>
        <p:grpSpPr>
          <a:xfrm>
            <a:off x="2704495" y="6763533"/>
            <a:ext cx="8726325" cy="773689"/>
            <a:chOff x="1555260" y="3395724"/>
            <a:chExt cx="9595340" cy="773689"/>
          </a:xfrm>
        </p:grpSpPr>
        <p:sp>
          <p:nvSpPr>
            <p:cNvPr id="34" name="Rounded Rectangle 24">
              <a:extLst>
                <a:ext uri="{FF2B5EF4-FFF2-40B4-BE49-F238E27FC236}">
                  <a16:creationId xmlns:a16="http://schemas.microsoft.com/office/drawing/2014/main" id="{2B82B902-2A61-4373-89EF-9DC4AF88A8FD}"/>
                </a:ext>
              </a:extLst>
            </p:cNvPr>
            <p:cNvSpPr/>
            <p:nvPr/>
          </p:nvSpPr>
          <p:spPr>
            <a:xfrm>
              <a:off x="1555260" y="3395724"/>
              <a:ext cx="9595340" cy="773689"/>
            </a:xfrm>
            <a:prstGeom prst="roundRect">
              <a:avLst>
                <a:gd name="adj" fmla="val 18667"/>
              </a:avLst>
            </a:prstGeom>
            <a:solidFill>
              <a:schemeClr val="bg1"/>
            </a:solidFill>
            <a:ln w="50800">
              <a:solidFill>
                <a:srgbClr val="469F3F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D7F52CB-990A-4A08-975E-5C9A419B6EAA}"/>
                </a:ext>
              </a:extLst>
            </p:cNvPr>
            <p:cNvSpPr txBox="1"/>
            <p:nvPr/>
          </p:nvSpPr>
          <p:spPr>
            <a:xfrm>
              <a:off x="1830546" y="3523082"/>
              <a:ext cx="93200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36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5.</a:t>
              </a:r>
              <a:r>
                <a:rPr lang="th-TH" sz="3600" dirty="0">
                  <a:latin typeface="TH Sarabun New" panose="020B0500040200020003" pitchFamily="34" charset="-34"/>
                  <a:cs typeface="TH Sarabun New" panose="020B0500040200020003" pitchFamily="34" charset="-34"/>
                </a:rPr>
                <a:t> ทำข้อมูลให้เป็นภาพอย่างเหมาะสม</a:t>
              </a:r>
              <a:endParaRPr lang="en-US" sz="3600" dirty="0"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id="{0BC1B57E-0225-4A5D-9D15-5ED2E7EE79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86" b="96939" l="3425" r="94521">
                        <a14:foregroundMark x1="45548" y1="61735" x2="58562" y2="60969"/>
                        <a14:foregroundMark x1="54452" y1="58929" x2="62671" y2="59184"/>
                        <a14:foregroundMark x1="54452" y1="92347" x2="50685" y2="93112"/>
                        <a14:foregroundMark x1="52055" y1="94643" x2="59247" y2="94388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88375" y="5128861"/>
            <a:ext cx="2245700" cy="30147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675063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DEA77D6-93B4-4C04-8F50-DFB9D065B684}"/>
              </a:ext>
            </a:extLst>
          </p:cNvPr>
          <p:cNvSpPr txBox="1">
            <a:spLocks/>
          </p:cNvSpPr>
          <p:nvPr/>
        </p:nvSpPr>
        <p:spPr>
          <a:xfrm>
            <a:off x="1874224" y="423491"/>
            <a:ext cx="10221923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ใบกิจกรรมที่ 11.</a:t>
            </a:r>
            <a:r>
              <a:rPr lang="en-US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3</a:t>
            </a:r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เรื่อง ประมวลผลข้อมูล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EC4F1A9-D521-49E3-A9AB-24BF61E46ADC}"/>
              </a:ext>
            </a:extLst>
          </p:cNvPr>
          <p:cNvSpPr/>
          <p:nvPr/>
        </p:nvSpPr>
        <p:spPr>
          <a:xfrm>
            <a:off x="1109767" y="1972511"/>
            <a:ext cx="113153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ร่วมกันอภิปรายว่าพบความผิดปกติของข้อมูลในตำแหน่งใดบ้าง และจะปรับปรุง/แก้ไขข้อมูลอย่างไร  </a:t>
            </a:r>
            <a:endParaRPr lang="en-US" b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6CFC5B-B829-43A3-8012-01513353E089}"/>
              </a:ext>
            </a:extLst>
          </p:cNvPr>
          <p:cNvSpPr/>
          <p:nvPr/>
        </p:nvSpPr>
        <p:spPr>
          <a:xfrm>
            <a:off x="1109767" y="3208867"/>
            <a:ext cx="118543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ทำการปรับแก้ไขข้อมูลที่มีความผิดปกติ (</a:t>
            </a:r>
            <a:r>
              <a:rPr lang="en-US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data cleansing) </a:t>
            </a:r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ตามที่พบว่ามีความผิดพลาด</a:t>
            </a:r>
            <a:endParaRPr lang="en-US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F1A591A-4966-4651-BF30-4DB668F5F728}"/>
              </a:ext>
            </a:extLst>
          </p:cNvPr>
          <p:cNvSpPr/>
          <p:nvPr/>
        </p:nvSpPr>
        <p:spPr>
          <a:xfrm>
            <a:off x="1165526" y="4307291"/>
            <a:ext cx="10673747" cy="4524315"/>
          </a:xfrm>
          <a:prstGeom prst="rect">
            <a:avLst/>
          </a:prstGeom>
          <a:ln w="38100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ให้นักเรียนปรับ/แก้ไขข้อมูลให้ถูกต้อง โดยมีการปรับปรุงหรือลบข้อมูลใดบ้าง</a:t>
            </a:r>
          </a:p>
          <a:p>
            <a:pPr algn="l"/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85710987"/>
      </p:ext>
    </p:extLst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DEA77D6-93B4-4C04-8F50-DFB9D065B684}"/>
              </a:ext>
            </a:extLst>
          </p:cNvPr>
          <p:cNvSpPr txBox="1">
            <a:spLocks/>
          </p:cNvSpPr>
          <p:nvPr/>
        </p:nvSpPr>
        <p:spPr>
          <a:xfrm>
            <a:off x="1874224" y="423491"/>
            <a:ext cx="10221923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ใบกิจกรรมที่ 11.</a:t>
            </a:r>
            <a:r>
              <a:rPr lang="en-US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3</a:t>
            </a:r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เรื่อง ประมวลผลข้อมูล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EC4F1A9-D521-49E3-A9AB-24BF61E46ADC}"/>
              </a:ext>
            </a:extLst>
          </p:cNvPr>
          <p:cNvSpPr/>
          <p:nvPr/>
        </p:nvSpPr>
        <p:spPr>
          <a:xfrm>
            <a:off x="1109767" y="1972511"/>
            <a:ext cx="113153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แนวคำตอบ</a:t>
            </a:r>
            <a:endParaRPr lang="en-US" b="1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B61A01A-A2FF-4209-BFBF-CCEB030C82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8628387"/>
              </p:ext>
            </p:extLst>
          </p:nvPr>
        </p:nvGraphicFramePr>
        <p:xfrm>
          <a:off x="2207475" y="3603108"/>
          <a:ext cx="8989915" cy="5529184"/>
        </p:xfrm>
        <a:graphic>
          <a:graphicData uri="http://schemas.openxmlformats.org/drawingml/2006/table">
            <a:tbl>
              <a:tblPr/>
              <a:tblGrid>
                <a:gridCol w="1088164">
                  <a:extLst>
                    <a:ext uri="{9D8B030D-6E8A-4147-A177-3AD203B41FA5}">
                      <a16:colId xmlns:a16="http://schemas.microsoft.com/office/drawing/2014/main" val="315668412"/>
                    </a:ext>
                  </a:extLst>
                </a:gridCol>
                <a:gridCol w="2260036">
                  <a:extLst>
                    <a:ext uri="{9D8B030D-6E8A-4147-A177-3AD203B41FA5}">
                      <a16:colId xmlns:a16="http://schemas.microsoft.com/office/drawing/2014/main" val="1496656273"/>
                    </a:ext>
                  </a:extLst>
                </a:gridCol>
                <a:gridCol w="5641715">
                  <a:extLst>
                    <a:ext uri="{9D8B030D-6E8A-4147-A177-3AD203B41FA5}">
                      <a16:colId xmlns:a16="http://schemas.microsoft.com/office/drawing/2014/main" val="1110937318"/>
                    </a:ext>
                  </a:extLst>
                </a:gridCol>
              </a:tblGrid>
              <a:tr h="29824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ตำแหน่ง</a:t>
                      </a:r>
                      <a:endParaRPr lang="th-TH" sz="2800" dirty="0"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51068" marR="51068" marT="51068" marB="5106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>
                          <a:solidFill>
                            <a:srgbClr val="000000"/>
                          </a:solidFill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ความผิดปกติที่พบ</a:t>
                      </a:r>
                      <a:endParaRPr lang="th-TH" sz="2800"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51068" marR="51068" marT="51068" marB="5106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>
                          <a:solidFill>
                            <a:srgbClr val="000000"/>
                          </a:solidFill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แนวทางการแก้ไข</a:t>
                      </a:r>
                      <a:endParaRPr lang="th-TH" sz="2800"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51068" marR="51068" marT="51068" marB="5106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4354137"/>
                  </a:ext>
                </a:extLst>
              </a:tr>
              <a:tr h="714959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i="0" u="none" strike="noStrike">
                          <a:solidFill>
                            <a:srgbClr val="FF0000"/>
                          </a:solidFill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A27</a:t>
                      </a:r>
                      <a:endParaRPr lang="en-US" sz="2800"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51068" marR="51068" marT="51068" marB="5106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>
                          <a:solidFill>
                            <a:srgbClr val="FF0000"/>
                          </a:solidFill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ข้อมูลรหัสนักเรียนซ้ำกับแถวก่อนหน้า</a:t>
                      </a:r>
                      <a:endParaRPr lang="th-TH" sz="2800"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51068" marR="51068" marT="51068" marB="5106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FF0000"/>
                          </a:solidFill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ลบแถว เนื่องรหัสนักเรียนซ้ำกับแถวก่อนหน้า จึงไม่สามารถหาข้อมูลได้ว่า ข้อมูลใดคือ  เลขประจำนวตัว 62030046 หรือ 62030046</a:t>
                      </a:r>
                      <a:endParaRPr lang="th-TH" sz="2800" dirty="0"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dirty="0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 </a:t>
                      </a:r>
                    </a:p>
                  </a:txBody>
                  <a:tcPr marL="51068" marR="51068" marT="51068" marB="5106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4027977"/>
                  </a:ext>
                </a:extLst>
              </a:tr>
              <a:tr h="518856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i="0" u="none" strike="noStrike">
                          <a:solidFill>
                            <a:srgbClr val="FF0000"/>
                          </a:solidFill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C11</a:t>
                      </a:r>
                      <a:endParaRPr lang="en-US" sz="2800"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51068" marR="51068" marT="51068" marB="5106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>
                          <a:solidFill>
                            <a:srgbClr val="FF0000"/>
                          </a:solidFill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ข้อมูลอายุเป็น 130 ซึ่งเกินจากความเป็นจริง</a:t>
                      </a:r>
                      <a:endParaRPr lang="th-TH" sz="2800"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51068" marR="51068" marT="51068" marB="5106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>
                          <a:solidFill>
                            <a:srgbClr val="FF0000"/>
                          </a:solidFill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ลบแถวเนื่องจากไม่สามารถหาข้อมูลที่แท้จริงได้</a:t>
                      </a:r>
                      <a:endParaRPr lang="th-TH" sz="2800"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 </a:t>
                      </a:r>
                    </a:p>
                  </a:txBody>
                  <a:tcPr marL="51068" marR="51068" marT="51068" marB="5106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7415915"/>
                  </a:ext>
                </a:extLst>
              </a:tr>
              <a:tr h="690446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i="0" u="none" strike="noStrike">
                          <a:solidFill>
                            <a:srgbClr val="FF0000"/>
                          </a:solidFill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G3,G17,G19</a:t>
                      </a:r>
                      <a:endParaRPr lang="en-US" sz="2800"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51068" marR="51068" marT="51068" marB="5106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>
                          <a:solidFill>
                            <a:srgbClr val="FF0000"/>
                          </a:solidFill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ข้อมูลปี พ.ศ. เป็น 2562 ซึ่งเมื่อเปรียบเทียบกับอายุน่าจะมีความผิดพลาด</a:t>
                      </a:r>
                      <a:endParaRPr lang="th-TH" sz="2800"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51068" marR="51068" marT="51068" marB="5106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FF0000"/>
                          </a:solidFill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ลบแถว ถึงแม้จะประเมินได้จากอายุ แต่เนื่องจากอายุเกิดจากการกรอกข้อมูล จึงไม่สามารถตรวจสอบความถูกต้องที่แท้จริงได้</a:t>
                      </a:r>
                      <a:endParaRPr lang="th-TH" sz="2800" dirty="0"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51068" marR="51068" marT="51068" marB="5106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7592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4824706"/>
      </p:ext>
    </p:extLst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DEA77D6-93B4-4C04-8F50-DFB9D065B684}"/>
              </a:ext>
            </a:extLst>
          </p:cNvPr>
          <p:cNvSpPr txBox="1">
            <a:spLocks/>
          </p:cNvSpPr>
          <p:nvPr/>
        </p:nvSpPr>
        <p:spPr>
          <a:xfrm>
            <a:off x="1874224" y="423491"/>
            <a:ext cx="10221923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ใบกิจกรรมที่ 11.</a:t>
            </a:r>
            <a:r>
              <a:rPr lang="en-US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3</a:t>
            </a:r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เรื่อง ประมวลผลข้อมูล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B61A01A-A2FF-4209-BFBF-CCEB030C82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360866"/>
              </p:ext>
            </p:extLst>
          </p:nvPr>
        </p:nvGraphicFramePr>
        <p:xfrm>
          <a:off x="2207475" y="3603108"/>
          <a:ext cx="8989915" cy="4450616"/>
        </p:xfrm>
        <a:graphic>
          <a:graphicData uri="http://schemas.openxmlformats.org/drawingml/2006/table">
            <a:tbl>
              <a:tblPr/>
              <a:tblGrid>
                <a:gridCol w="1088164">
                  <a:extLst>
                    <a:ext uri="{9D8B030D-6E8A-4147-A177-3AD203B41FA5}">
                      <a16:colId xmlns:a16="http://schemas.microsoft.com/office/drawing/2014/main" val="315668412"/>
                    </a:ext>
                  </a:extLst>
                </a:gridCol>
                <a:gridCol w="2260036">
                  <a:extLst>
                    <a:ext uri="{9D8B030D-6E8A-4147-A177-3AD203B41FA5}">
                      <a16:colId xmlns:a16="http://schemas.microsoft.com/office/drawing/2014/main" val="1496656273"/>
                    </a:ext>
                  </a:extLst>
                </a:gridCol>
                <a:gridCol w="5641715">
                  <a:extLst>
                    <a:ext uri="{9D8B030D-6E8A-4147-A177-3AD203B41FA5}">
                      <a16:colId xmlns:a16="http://schemas.microsoft.com/office/drawing/2014/main" val="1110937318"/>
                    </a:ext>
                  </a:extLst>
                </a:gridCol>
              </a:tblGrid>
              <a:tr h="29824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ตำแหน่ง</a:t>
                      </a:r>
                      <a:endParaRPr lang="th-TH" sz="2800" dirty="0"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51068" marR="51068" marT="51068" marB="5106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>
                          <a:solidFill>
                            <a:srgbClr val="000000"/>
                          </a:solidFill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ความผิดปกติที่พบ</a:t>
                      </a:r>
                      <a:endParaRPr lang="th-TH" sz="2800"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51068" marR="51068" marT="51068" marB="5106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>
                          <a:solidFill>
                            <a:srgbClr val="000000"/>
                          </a:solidFill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แนวทางการแก้ไข</a:t>
                      </a:r>
                      <a:endParaRPr lang="th-TH" sz="2800"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51068" marR="51068" marT="51068" marB="5106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4354137"/>
                  </a:ext>
                </a:extLst>
              </a:tr>
              <a:tr h="714959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i="0" u="none" strike="noStrike" dirty="0">
                          <a:solidFill>
                            <a:srgbClr val="FF0000"/>
                          </a:solidFill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D25</a:t>
                      </a:r>
                      <a:endParaRPr lang="en-US" sz="2800" dirty="0"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>
                          <a:solidFill>
                            <a:srgbClr val="FF0000"/>
                          </a:solidFill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ข้อมูลน้ำหนักเป็น 0 ซึ่งเป้็นไปไม่ได้</a:t>
                      </a:r>
                      <a:endParaRPr lang="th-TH" sz="2800"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FF0000"/>
                          </a:solidFill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ลบแถว ลบแถว เนื่องจากไม่สามารถหาข้อมูลที่แท้จริงได้</a:t>
                      </a:r>
                      <a:endParaRPr lang="th-TH" sz="2800" dirty="0"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4027977"/>
                  </a:ext>
                </a:extLst>
              </a:tr>
              <a:tr h="518856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i="0" u="none" strike="noStrike">
                          <a:solidFill>
                            <a:srgbClr val="FF0000"/>
                          </a:solidFill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D31</a:t>
                      </a:r>
                      <a:endParaRPr lang="en-US" sz="2800"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>
                          <a:solidFill>
                            <a:srgbClr val="FF0000"/>
                          </a:solidFill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ข้อมูลน้ำหนักมากเกินความจริง</a:t>
                      </a:r>
                      <a:endParaRPr lang="th-TH" sz="2800"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>
                          <a:solidFill>
                            <a:srgbClr val="FF0000"/>
                          </a:solidFill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ลบแถว เนื่องจากไม่สามารถหาข้อมูลที่แท้จริงได้</a:t>
                      </a:r>
                      <a:endParaRPr lang="th-TH" sz="2800"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7415915"/>
                  </a:ext>
                </a:extLst>
              </a:tr>
              <a:tr h="690446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i="0" u="none" strike="noStrike">
                          <a:solidFill>
                            <a:srgbClr val="FF0000"/>
                          </a:solidFill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H12,H29</a:t>
                      </a:r>
                      <a:endParaRPr lang="en-US" sz="2800"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>
                          <a:solidFill>
                            <a:srgbClr val="FF0000"/>
                          </a:solidFill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ข้อมูลรายวิชาไม่ถูกต้อง</a:t>
                      </a:r>
                      <a:endParaRPr lang="th-TH" sz="2800"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>
                          <a:solidFill>
                            <a:srgbClr val="FF0000"/>
                          </a:solidFill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ลบแถว เนื่องจากไม่สามารถหาข้อมูลที่ถูกต้องได้ว่ามาจากรายวิชาใด</a:t>
                      </a:r>
                      <a:endParaRPr lang="th-TH" sz="2800"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7592549"/>
                  </a:ext>
                </a:extLst>
              </a:tr>
              <a:tr h="690446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i="0" u="none" strike="noStrike">
                          <a:solidFill>
                            <a:srgbClr val="FF0000"/>
                          </a:solidFill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G24</a:t>
                      </a:r>
                      <a:endParaRPr lang="en-US" sz="2800"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>
                          <a:solidFill>
                            <a:srgbClr val="FF0000"/>
                          </a:solidFill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รูปแบบของวันที่ต้องเป็น วว/ดด/ปปปป</a:t>
                      </a:r>
                      <a:endParaRPr lang="th-TH" sz="2800"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FF0000"/>
                          </a:solidFill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ปรับแก้ไขเป็น 13 ตุลาคม 2548</a:t>
                      </a:r>
                      <a:endParaRPr lang="th-TH" sz="2800" dirty="0"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FF0000"/>
                          </a:solidFill>
                          <a:effectLst/>
                          <a:latin typeface="TH Baijam" panose="02000506000000020004" pitchFamily="2" charset="-34"/>
                          <a:cs typeface="TH Baijam" panose="02000506000000020004" pitchFamily="2" charset="-34"/>
                        </a:rPr>
                        <a:t>13/10/2458</a:t>
                      </a:r>
                      <a:endParaRPr lang="th-TH" sz="2800" dirty="0">
                        <a:effectLst/>
                        <a:latin typeface="TH Baijam" panose="02000506000000020004" pitchFamily="2" charset="-34"/>
                        <a:cs typeface="TH Baijam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0183497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99C3BFFB-ED56-4C43-ADAD-F12C1C524AC7}"/>
              </a:ext>
            </a:extLst>
          </p:cNvPr>
          <p:cNvSpPr/>
          <p:nvPr/>
        </p:nvSpPr>
        <p:spPr>
          <a:xfrm>
            <a:off x="1109767" y="1972511"/>
            <a:ext cx="113153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แนวคำตอบ (ต่อ)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46639549"/>
      </p:ext>
    </p:extLst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DEA77D6-93B4-4C04-8F50-DFB9D065B684}"/>
              </a:ext>
            </a:extLst>
          </p:cNvPr>
          <p:cNvSpPr txBox="1">
            <a:spLocks/>
          </p:cNvSpPr>
          <p:nvPr/>
        </p:nvSpPr>
        <p:spPr>
          <a:xfrm>
            <a:off x="1874224" y="423491"/>
            <a:ext cx="10221923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ใบกิจกรรมที่ 11.</a:t>
            </a:r>
            <a:r>
              <a:rPr lang="en-US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3</a:t>
            </a:r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เรื่อง ประมวลผลข้อมูล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19A38D-EBF3-41D4-B2CB-C14BD4CF2AAD}"/>
              </a:ext>
            </a:extLst>
          </p:cNvPr>
          <p:cNvSpPr/>
          <p:nvPr/>
        </p:nvSpPr>
        <p:spPr>
          <a:xfrm>
            <a:off x="4469535" y="3176752"/>
            <a:ext cx="721595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นักเรียนแต่ละกลุ่มศึกษา</a:t>
            </a:r>
          </a:p>
          <a:p>
            <a:pPr algn="l"/>
            <a:r>
              <a:rPr lang="th-TH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เรื่อง การประมวลผลข้อมูล </a:t>
            </a:r>
          </a:p>
          <a:p>
            <a:pPr algn="l"/>
            <a:r>
              <a:rPr lang="th-TH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จากหนังสือเรียน หน้า 92-93</a:t>
            </a:r>
            <a:endParaRPr lang="en-US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7B1427-1441-48A5-960E-922F70437C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431" y="2974917"/>
            <a:ext cx="3032710" cy="2143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33852"/>
      </p:ext>
    </p:extLst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81E1F7-F102-4147-B109-59C171CDC3E1}"/>
              </a:ext>
            </a:extLst>
          </p:cNvPr>
          <p:cNvSpPr txBox="1"/>
          <p:nvPr/>
        </p:nvSpPr>
        <p:spPr>
          <a:xfrm>
            <a:off x="1862254" y="275295"/>
            <a:ext cx="10751087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การประมวลผลข้อมูล</a:t>
            </a:r>
            <a:r>
              <a:rPr lang="en-US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(data processing)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7E6E48-2249-4F98-8195-251E25DC1CEA}"/>
              </a:ext>
            </a:extLst>
          </p:cNvPr>
          <p:cNvSpPr/>
          <p:nvPr/>
        </p:nvSpPr>
        <p:spPr>
          <a:xfrm>
            <a:off x="730968" y="4490044"/>
            <a:ext cx="11761350" cy="4524315"/>
          </a:xfrm>
          <a:prstGeom prst="rect">
            <a:avLst/>
          </a:prstGeom>
          <a:noFill/>
          <a:ln w="38100" cap="flat" cmpd="sng" algn="ctr">
            <a:solidFill>
              <a:schemeClr val="accent2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>
            <a:spAutoFit/>
          </a:bodyPr>
          <a:lstStyle/>
          <a:p>
            <a:pPr algn="l"/>
            <a:r>
              <a:rPr lang="th-TH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    การดำเนินการกับข้อมูลเป็นการจัดระเบียบข้อมูลให้พร้อมและเหมาะสมกับเครื่องมือที่จะใช้ในการวิเคราะห์หาผลลัพธ์ ซึ่งอาจวิเคราะห์เพื่อค้นหาความหมายอื่นที่ซ่อนอยู่ </a:t>
            </a:r>
          </a:p>
          <a:p>
            <a:pPr algn="l"/>
            <a:r>
              <a:rPr lang="th-TH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    ประเด็นสำคัญในการวิเคราะห์ข้อมูล เช่น ความสัมพันธ์ระหว่างข้อมูล ความเชื่อมโยงข้อมูล รูปแบบข้อมูล โดยข้อมูลที่รวบรวมมาต้องมีปริมาณมากพอและมาจากแหล่งข้อมูลที่เชื่อถือได้</a:t>
            </a:r>
            <a:endParaRPr lang="en-US" sz="48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2134A9D6-5455-4401-B544-ABAF5B4A1206}"/>
              </a:ext>
            </a:extLst>
          </p:cNvPr>
          <p:cNvGraphicFramePr/>
          <p:nvPr/>
        </p:nvGraphicFramePr>
        <p:xfrm>
          <a:off x="438007" y="2057760"/>
          <a:ext cx="12284406" cy="19360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91984348"/>
      </p:ext>
    </p:extLst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81E1F7-F102-4147-B109-59C171CDC3E1}"/>
              </a:ext>
            </a:extLst>
          </p:cNvPr>
          <p:cNvSpPr txBox="1"/>
          <p:nvPr/>
        </p:nvSpPr>
        <p:spPr>
          <a:xfrm>
            <a:off x="1862254" y="275295"/>
            <a:ext cx="10751087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การประมวลผลข้อมูล</a:t>
            </a:r>
            <a:r>
              <a:rPr lang="en-US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(data processing)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194CA9-CBDE-42A4-A152-2F26E6D92E5D}"/>
              </a:ext>
            </a:extLst>
          </p:cNvPr>
          <p:cNvSpPr/>
          <p:nvPr/>
        </p:nvSpPr>
        <p:spPr>
          <a:xfrm>
            <a:off x="862505" y="2051238"/>
            <a:ext cx="1175083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4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การวิเคราะห์เชิงพรรณนา</a:t>
            </a:r>
            <a:r>
              <a:rPr lang="en-US" sz="4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(descriptive analysis) </a:t>
            </a:r>
            <a:r>
              <a:rPr lang="th-TH" sz="4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เป็นการวิเคราะห์ข้อมูลเพื่ออธิบายคุณลักษณะของชุดข้อมูลที่สนใจ โดยใช้ค่าสถิติ เช่น</a:t>
            </a:r>
            <a:endParaRPr lang="en-US" sz="4400" b="1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59D87C0E-5A2B-464E-BD47-AE049A3679D8}"/>
              </a:ext>
            </a:extLst>
          </p:cNvPr>
          <p:cNvGraphicFramePr/>
          <p:nvPr/>
        </p:nvGraphicFramePr>
        <p:xfrm>
          <a:off x="186937" y="3496418"/>
          <a:ext cx="12630926" cy="5779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84559577"/>
      </p:ext>
    </p:extLst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81E1F7-F102-4147-B109-59C171CDC3E1}"/>
              </a:ext>
            </a:extLst>
          </p:cNvPr>
          <p:cNvSpPr txBox="1"/>
          <p:nvPr/>
        </p:nvSpPr>
        <p:spPr>
          <a:xfrm>
            <a:off x="1862254" y="275295"/>
            <a:ext cx="10751087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การประมวลผลข้อมูล</a:t>
            </a:r>
            <a:r>
              <a:rPr lang="en-US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(data processing)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0010B7-0D32-4F17-AEC6-F1ED5A97FCEE}"/>
              </a:ext>
            </a:extLst>
          </p:cNvPr>
          <p:cNvSpPr/>
          <p:nvPr/>
        </p:nvSpPr>
        <p:spPr>
          <a:xfrm>
            <a:off x="862505" y="1903321"/>
            <a:ext cx="1175083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4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นอกจากมีการวิเคราะห์เชิงพรรณนา ยังมีการวิเคราะห์ข้อมูลแบบ</a:t>
            </a:r>
            <a:r>
              <a:rPr lang="th-TH" sz="4400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อื่นๆ</a:t>
            </a:r>
            <a:r>
              <a:rPr lang="th-TH" sz="4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ที่นำมาใช้ประโยชน์ เช่น</a:t>
            </a:r>
            <a:endParaRPr lang="en-US" sz="4400" b="1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77B1BF65-E29E-485A-B09A-7000C513D9A4}"/>
              </a:ext>
            </a:extLst>
          </p:cNvPr>
          <p:cNvGraphicFramePr/>
          <p:nvPr/>
        </p:nvGraphicFramePr>
        <p:xfrm>
          <a:off x="1462224" y="3119127"/>
          <a:ext cx="10868729" cy="61772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8282626"/>
      </p:ext>
    </p:extLst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DEA77D6-93B4-4C04-8F50-DFB9D065B684}"/>
              </a:ext>
            </a:extLst>
          </p:cNvPr>
          <p:cNvSpPr txBox="1">
            <a:spLocks/>
          </p:cNvSpPr>
          <p:nvPr/>
        </p:nvSpPr>
        <p:spPr>
          <a:xfrm>
            <a:off x="1874224" y="423491"/>
            <a:ext cx="10221923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ใบกิจกรรมที่ 11.</a:t>
            </a:r>
            <a:r>
              <a:rPr lang="en-US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3</a:t>
            </a:r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เรื่อง ประมวลผลข้อมูล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4DC4EF4-C2D9-4B45-A15B-709A03A384BB}"/>
              </a:ext>
            </a:extLst>
          </p:cNvPr>
          <p:cNvSpPr/>
          <p:nvPr/>
        </p:nvSpPr>
        <p:spPr>
          <a:xfrm>
            <a:off x="980976" y="2305975"/>
            <a:ext cx="113702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     </a:t>
            </a:r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จากข้อมูลที่กำหนด ให้นักเรียนใส่เครื่องหมาย / ในช่องวิธีการประมวลผลที่เหมาะสมกับข้อมูลที่กำหนด (สามารถเลือกใช้ได้มากกกว่า 1 รูปแบบ)</a:t>
            </a:r>
            <a:endParaRPr lang="en-US" b="1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388CBAF-58A4-4AE5-8DE2-1362FE4B58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311825"/>
              </p:ext>
            </p:extLst>
          </p:nvPr>
        </p:nvGraphicFramePr>
        <p:xfrm>
          <a:off x="1128517" y="3964539"/>
          <a:ext cx="11075206" cy="4376336"/>
        </p:xfrm>
        <a:graphic>
          <a:graphicData uri="http://schemas.openxmlformats.org/drawingml/2006/table">
            <a:tbl>
              <a:tblPr/>
              <a:tblGrid>
                <a:gridCol w="3351236">
                  <a:extLst>
                    <a:ext uri="{9D8B030D-6E8A-4147-A177-3AD203B41FA5}">
                      <a16:colId xmlns:a16="http://schemas.microsoft.com/office/drawing/2014/main" val="3865713997"/>
                    </a:ext>
                  </a:extLst>
                </a:gridCol>
                <a:gridCol w="1379920">
                  <a:extLst>
                    <a:ext uri="{9D8B030D-6E8A-4147-A177-3AD203B41FA5}">
                      <a16:colId xmlns:a16="http://schemas.microsoft.com/office/drawing/2014/main" val="2884517243"/>
                    </a:ext>
                  </a:extLst>
                </a:gridCol>
                <a:gridCol w="1326158">
                  <a:extLst>
                    <a:ext uri="{9D8B030D-6E8A-4147-A177-3AD203B41FA5}">
                      <a16:colId xmlns:a16="http://schemas.microsoft.com/office/drawing/2014/main" val="378664428"/>
                    </a:ext>
                  </a:extLst>
                </a:gridCol>
                <a:gridCol w="1254473">
                  <a:extLst>
                    <a:ext uri="{9D8B030D-6E8A-4147-A177-3AD203B41FA5}">
                      <a16:colId xmlns:a16="http://schemas.microsoft.com/office/drawing/2014/main" val="34553135"/>
                    </a:ext>
                  </a:extLst>
                </a:gridCol>
                <a:gridCol w="1254473">
                  <a:extLst>
                    <a:ext uri="{9D8B030D-6E8A-4147-A177-3AD203B41FA5}">
                      <a16:colId xmlns:a16="http://schemas.microsoft.com/office/drawing/2014/main" val="2232270871"/>
                    </a:ext>
                  </a:extLst>
                </a:gridCol>
                <a:gridCol w="1254473">
                  <a:extLst>
                    <a:ext uri="{9D8B030D-6E8A-4147-A177-3AD203B41FA5}">
                      <a16:colId xmlns:a16="http://schemas.microsoft.com/office/drawing/2014/main" val="3187700247"/>
                    </a:ext>
                  </a:extLst>
                </a:gridCol>
                <a:gridCol w="1254473">
                  <a:extLst>
                    <a:ext uri="{9D8B030D-6E8A-4147-A177-3AD203B41FA5}">
                      <a16:colId xmlns:a16="http://schemas.microsoft.com/office/drawing/2014/main" val="3247669851"/>
                    </a:ext>
                  </a:extLst>
                </a:gridCol>
              </a:tblGrid>
              <a:tr h="173336">
                <a:tc row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ข้อมูล</a:t>
                      </a:r>
                      <a:endParaRPr lang="th-TH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4572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วิธีการประมวลผล</a:t>
                      </a:r>
                      <a:endParaRPr lang="th-TH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6689691"/>
                  </a:ext>
                </a:extLst>
              </a:tr>
              <a:tr h="1543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ความถี่</a:t>
                      </a:r>
                      <a:endParaRPr lang="th-TH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ร้อยละ</a:t>
                      </a:r>
                      <a:endParaRPr lang="th-TH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พิสัย</a:t>
                      </a:r>
                      <a:endParaRPr lang="th-TH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51435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ฐานนิยม</a:t>
                      </a:r>
                      <a:endParaRPr lang="th-TH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51435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มัธยฐาน</a:t>
                      </a:r>
                      <a:endParaRPr lang="th-TH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51435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ค่าเฉลี่ย</a:t>
                      </a:r>
                      <a:endParaRPr lang="th-TH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1422369"/>
                  </a:ext>
                </a:extLst>
              </a:tr>
              <a:tr h="315804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เพศ</a:t>
                      </a:r>
                      <a:endParaRPr lang="th-TH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5948971"/>
                  </a:ext>
                </a:extLst>
              </a:tr>
              <a:tr h="315804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อายุ</a:t>
                      </a:r>
                      <a:endParaRPr lang="th-TH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085149"/>
                  </a:ext>
                </a:extLst>
              </a:tr>
              <a:tr h="315804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น้ำหนัก</a:t>
                      </a:r>
                      <a:endParaRPr lang="th-TH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8204387"/>
                  </a:ext>
                </a:extLst>
              </a:tr>
              <a:tr h="315804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ส่วนสูง</a:t>
                      </a:r>
                      <a:endParaRPr lang="th-TH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3099873"/>
                  </a:ext>
                </a:extLst>
              </a:tr>
              <a:tr h="315804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เกรดเฉลี่ย</a:t>
                      </a:r>
                      <a:endParaRPr lang="th-TH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7406107"/>
                  </a:ext>
                </a:extLst>
              </a:tr>
              <a:tr h="315804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วิชาที่ชอบ</a:t>
                      </a:r>
                      <a:endParaRPr lang="th-TH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166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9814870"/>
      </p:ext>
    </p:extLst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DEA77D6-93B4-4C04-8F50-DFB9D065B684}"/>
              </a:ext>
            </a:extLst>
          </p:cNvPr>
          <p:cNvSpPr txBox="1">
            <a:spLocks/>
          </p:cNvSpPr>
          <p:nvPr/>
        </p:nvSpPr>
        <p:spPr>
          <a:xfrm>
            <a:off x="1874224" y="423491"/>
            <a:ext cx="10221923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ใบกิจกรรมที่ 11.</a:t>
            </a:r>
            <a:r>
              <a:rPr lang="en-US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3</a:t>
            </a:r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เรื่อง ประมวลผลข้อมูล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4DC4EF4-C2D9-4B45-A15B-709A03A384BB}"/>
              </a:ext>
            </a:extLst>
          </p:cNvPr>
          <p:cNvSpPr/>
          <p:nvPr/>
        </p:nvSpPr>
        <p:spPr>
          <a:xfrm>
            <a:off x="980976" y="2305975"/>
            <a:ext cx="11370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แนวคำตอบ</a:t>
            </a:r>
            <a:endParaRPr lang="en-US" b="1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388CBAF-58A4-4AE5-8DE2-1362FE4B58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4496241"/>
              </p:ext>
            </p:extLst>
          </p:nvPr>
        </p:nvGraphicFramePr>
        <p:xfrm>
          <a:off x="1128517" y="3964539"/>
          <a:ext cx="11075206" cy="4416404"/>
        </p:xfrm>
        <a:graphic>
          <a:graphicData uri="http://schemas.openxmlformats.org/drawingml/2006/table">
            <a:tbl>
              <a:tblPr/>
              <a:tblGrid>
                <a:gridCol w="3351236">
                  <a:extLst>
                    <a:ext uri="{9D8B030D-6E8A-4147-A177-3AD203B41FA5}">
                      <a16:colId xmlns:a16="http://schemas.microsoft.com/office/drawing/2014/main" val="3865713997"/>
                    </a:ext>
                  </a:extLst>
                </a:gridCol>
                <a:gridCol w="1379920">
                  <a:extLst>
                    <a:ext uri="{9D8B030D-6E8A-4147-A177-3AD203B41FA5}">
                      <a16:colId xmlns:a16="http://schemas.microsoft.com/office/drawing/2014/main" val="2884517243"/>
                    </a:ext>
                  </a:extLst>
                </a:gridCol>
                <a:gridCol w="1326158">
                  <a:extLst>
                    <a:ext uri="{9D8B030D-6E8A-4147-A177-3AD203B41FA5}">
                      <a16:colId xmlns:a16="http://schemas.microsoft.com/office/drawing/2014/main" val="378664428"/>
                    </a:ext>
                  </a:extLst>
                </a:gridCol>
                <a:gridCol w="1254473">
                  <a:extLst>
                    <a:ext uri="{9D8B030D-6E8A-4147-A177-3AD203B41FA5}">
                      <a16:colId xmlns:a16="http://schemas.microsoft.com/office/drawing/2014/main" val="34553135"/>
                    </a:ext>
                  </a:extLst>
                </a:gridCol>
                <a:gridCol w="1254473">
                  <a:extLst>
                    <a:ext uri="{9D8B030D-6E8A-4147-A177-3AD203B41FA5}">
                      <a16:colId xmlns:a16="http://schemas.microsoft.com/office/drawing/2014/main" val="2232270871"/>
                    </a:ext>
                  </a:extLst>
                </a:gridCol>
                <a:gridCol w="1254473">
                  <a:extLst>
                    <a:ext uri="{9D8B030D-6E8A-4147-A177-3AD203B41FA5}">
                      <a16:colId xmlns:a16="http://schemas.microsoft.com/office/drawing/2014/main" val="3187700247"/>
                    </a:ext>
                  </a:extLst>
                </a:gridCol>
                <a:gridCol w="1254473">
                  <a:extLst>
                    <a:ext uri="{9D8B030D-6E8A-4147-A177-3AD203B41FA5}">
                      <a16:colId xmlns:a16="http://schemas.microsoft.com/office/drawing/2014/main" val="3247669851"/>
                    </a:ext>
                  </a:extLst>
                </a:gridCol>
              </a:tblGrid>
              <a:tr h="173336">
                <a:tc rowSpan="2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ข้อมูล</a:t>
                      </a:r>
                      <a:endParaRPr lang="th-TH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45720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วิธีการประมวลผล</a:t>
                      </a:r>
                      <a:endParaRPr lang="th-TH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6689691"/>
                  </a:ext>
                </a:extLst>
              </a:tr>
              <a:tr h="1543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ความถี่</a:t>
                      </a:r>
                      <a:endParaRPr lang="th-TH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ร้อยละ</a:t>
                      </a:r>
                      <a:endParaRPr lang="th-TH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พิสัย</a:t>
                      </a:r>
                      <a:endParaRPr lang="th-TH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51435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ฐานนิยม</a:t>
                      </a:r>
                      <a:endParaRPr lang="th-TH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51435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มัธยฐาน</a:t>
                      </a:r>
                      <a:endParaRPr lang="th-TH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51435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ค่าเฉลี่ย</a:t>
                      </a:r>
                      <a:endParaRPr lang="th-TH" sz="32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1422369"/>
                  </a:ext>
                </a:extLst>
              </a:tr>
              <a:tr h="315804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เพศ</a:t>
                      </a:r>
                      <a:endParaRPr lang="th-TH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 b="1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 b="1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th-TH" sz="2800" b="1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 dirty="0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 b="1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th-TH" sz="2800" b="1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th-TH" sz="2800" b="1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5948971"/>
                  </a:ext>
                </a:extLst>
              </a:tr>
              <a:tr h="315804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อายุ</a:t>
                      </a:r>
                      <a:endParaRPr lang="th-TH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 b="1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 b="1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 b="1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 b="1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 b="1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 b="1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085149"/>
                  </a:ext>
                </a:extLst>
              </a:tr>
              <a:tr h="315804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น้ำหนัก</a:t>
                      </a:r>
                      <a:endParaRPr lang="th-TH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 b="1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 b="1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 b="1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 b="1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 b="1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 b="1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8204387"/>
                  </a:ext>
                </a:extLst>
              </a:tr>
              <a:tr h="315804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ส่วนสูง</a:t>
                      </a:r>
                      <a:endParaRPr lang="th-TH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 b="1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 b="1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 b="1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 b="1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 b="1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 b="1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3099873"/>
                  </a:ext>
                </a:extLst>
              </a:tr>
              <a:tr h="315804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เกรดเฉลี่ย</a:t>
                      </a:r>
                      <a:endParaRPr lang="th-TH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 b="1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 b="1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 b="1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 b="1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 b="1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 b="1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7406107"/>
                  </a:ext>
                </a:extLst>
              </a:tr>
              <a:tr h="315804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วิชาที่ชอบ</a:t>
                      </a:r>
                      <a:endParaRPr lang="th-TH" sz="32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29681" marR="29681" marT="29681" marB="2968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 b="1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 b="1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th-TH" sz="2800" b="1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indent="-2286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endParaRPr lang="th-TH" sz="2800" b="1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th-TH" sz="2800" b="1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th-TH" sz="2800" b="1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166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705617"/>
      </p:ext>
    </p:extLst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DEA77D6-93B4-4C04-8F50-DFB9D065B684}"/>
              </a:ext>
            </a:extLst>
          </p:cNvPr>
          <p:cNvSpPr txBox="1">
            <a:spLocks/>
          </p:cNvSpPr>
          <p:nvPr/>
        </p:nvSpPr>
        <p:spPr>
          <a:xfrm>
            <a:off x="1874224" y="423491"/>
            <a:ext cx="10221923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ใบกิจกรรมที่ 11.</a:t>
            </a:r>
            <a:r>
              <a:rPr lang="en-US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3</a:t>
            </a:r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เรื่อง ประมวลผลข้อมูล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854D1D2-15B9-40BA-BCA5-F59B9B604F1F}"/>
              </a:ext>
            </a:extLst>
          </p:cNvPr>
          <p:cNvSpPr/>
          <p:nvPr/>
        </p:nvSpPr>
        <p:spPr>
          <a:xfrm>
            <a:off x="933771" y="2251262"/>
            <a:ext cx="115585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     </a:t>
            </a:r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จากข้อมูลให้นักเรียนใช้โปรแกรมตารางทำงาน ในการหาคำตอบต่อไปนี้และระบุสูตรในการคำนวณ</a:t>
            </a:r>
            <a:endParaRPr lang="en-US" b="1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9632A15-D8DB-4C18-89D9-7871CCE6C5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688170"/>
              </p:ext>
            </p:extLst>
          </p:nvPr>
        </p:nvGraphicFramePr>
        <p:xfrm>
          <a:off x="787400" y="3705406"/>
          <a:ext cx="11429999" cy="5318496"/>
        </p:xfrm>
        <a:graphic>
          <a:graphicData uri="http://schemas.openxmlformats.org/drawingml/2006/table">
            <a:tbl>
              <a:tblPr/>
              <a:tblGrid>
                <a:gridCol w="2668615">
                  <a:extLst>
                    <a:ext uri="{9D8B030D-6E8A-4147-A177-3AD203B41FA5}">
                      <a16:colId xmlns:a16="http://schemas.microsoft.com/office/drawing/2014/main" val="673147452"/>
                    </a:ext>
                  </a:extLst>
                </a:gridCol>
                <a:gridCol w="5727897">
                  <a:extLst>
                    <a:ext uri="{9D8B030D-6E8A-4147-A177-3AD203B41FA5}">
                      <a16:colId xmlns:a16="http://schemas.microsoft.com/office/drawing/2014/main" val="2214849072"/>
                    </a:ext>
                  </a:extLst>
                </a:gridCol>
                <a:gridCol w="3033487">
                  <a:extLst>
                    <a:ext uri="{9D8B030D-6E8A-4147-A177-3AD203B41FA5}">
                      <a16:colId xmlns:a16="http://schemas.microsoft.com/office/drawing/2014/main" val="3691075600"/>
                    </a:ext>
                  </a:extLst>
                </a:gridCol>
              </a:tblGrid>
              <a:tr h="67598">
                <a:tc>
                  <a:txBody>
                    <a:bodyPr/>
                    <a:lstStyle/>
                    <a:p>
                      <a:pPr marL="165100" algn="ctr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ข้อมูล</a:t>
                      </a:r>
                      <a:endParaRPr lang="th-TH" sz="28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65100" algn="ctr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สารสนเทศ</a:t>
                      </a:r>
                      <a:endParaRPr lang="th-TH" sz="28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65100" algn="ctr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สูตรในการคำนวณ</a:t>
                      </a:r>
                      <a:endParaRPr lang="th-TH" sz="28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8703380"/>
                  </a:ext>
                </a:extLst>
              </a:tr>
              <a:tr h="67598">
                <a:tc rowSpan="4">
                  <a:txBody>
                    <a:bodyPr/>
                    <a:lstStyle/>
                    <a:p>
                      <a:pPr marL="190500" rtl="0" fontAlgn="t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th-TH" sz="2800" b="0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จำนวนนักเรียนชาย/หญิง</a:t>
                      </a:r>
                      <a:endParaRPr lang="th-TH" sz="28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lvl="1" indent="-228600" algn="l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   จำนวนนักเรียนชาย</a:t>
                      </a:r>
                      <a:endParaRPr lang="th-TH" sz="28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8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</a:p>
                  </a:txBody>
                  <a:tcPr marL="8244" marR="8244" marT="8244" marB="82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2366873"/>
                  </a:ext>
                </a:extLst>
              </a:tr>
              <a:tr h="675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5100" lvl="1" indent="-228600" algn="l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2.   จำนวนนักเรียนหญิง</a:t>
                      </a:r>
                      <a:endParaRPr lang="th-TH" sz="28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8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</a:p>
                  </a:txBody>
                  <a:tcPr marL="8244" marR="8244" marT="8244" marB="824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9696907"/>
                  </a:ext>
                </a:extLst>
              </a:tr>
              <a:tr h="675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5100" lvl="1" indent="-228600" algn="l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3.   ร้อยละของนักเรียนชาย</a:t>
                      </a:r>
                      <a:endParaRPr lang="th-TH" sz="28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8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9738041"/>
                  </a:ext>
                </a:extLst>
              </a:tr>
              <a:tr h="675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5100" lvl="1" indent="-228600" algn="l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4.   ร้อยละของนักเรียนหญิง</a:t>
                      </a:r>
                      <a:endParaRPr lang="th-TH" sz="28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80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702594"/>
                  </a:ext>
                </a:extLst>
              </a:tr>
              <a:tr h="67598">
                <a:tc rowSpan="2">
                  <a:txBody>
                    <a:bodyPr/>
                    <a:lstStyle/>
                    <a:p>
                      <a:pPr marL="393700" rtl="0" fontAlgn="t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อายุ (ปี)</a:t>
                      </a:r>
                      <a:endParaRPr lang="th-TH" sz="28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lvl="1" indent="-228600" algn="l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5.   อายุเฉลี่ย</a:t>
                      </a:r>
                      <a:endParaRPr lang="th-TH" sz="28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8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0337460"/>
                  </a:ext>
                </a:extLst>
              </a:tr>
              <a:tr h="111455">
                <a:tc vMerge="1">
                  <a:txBody>
                    <a:bodyPr/>
                    <a:lstStyle/>
                    <a:p>
                      <a:pPr marL="393700" rtl="0" fontAlgn="t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endParaRPr lang="en-US" sz="28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lvl="1" indent="-228600" algn="l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6.   คำนวณอายุ ณ ปีปัจจุบันของนักเรียนจากวันเดือนปีเกิด</a:t>
                      </a:r>
                      <a:endParaRPr lang="th-TH" sz="28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800" dirty="0"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1800843"/>
                  </a:ext>
                </a:extLst>
              </a:tr>
              <a:tr h="67598">
                <a:tc rowSpan="5">
                  <a:txBody>
                    <a:bodyPr/>
                    <a:lstStyle/>
                    <a:p>
                      <a:pPr marL="393700" rtl="0" fontAlgn="t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th-TH" sz="2800" b="0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น้ำหนัก (กิโลกรัม)</a:t>
                      </a:r>
                      <a:endParaRPr lang="th-TH" sz="28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lvl="1" indent="-228600" algn="l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7.   น้ำหนักสูงสูด</a:t>
                      </a:r>
                      <a:endParaRPr lang="th-TH" sz="28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  <a:endParaRPr lang="en-US" sz="28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4202745"/>
                  </a:ext>
                </a:extLst>
              </a:tr>
              <a:tr h="675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5100" lvl="1" indent="-228600" algn="l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8.   น้ำหนักต่ำสุด</a:t>
                      </a:r>
                      <a:endParaRPr lang="th-TH" sz="28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  <a:endParaRPr lang="en-US" sz="28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4653834"/>
                  </a:ext>
                </a:extLst>
              </a:tr>
              <a:tr h="675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5100" lvl="1" indent="-228600" algn="l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9.   น้ำหนักเฉลี่ย</a:t>
                      </a:r>
                      <a:endParaRPr lang="th-TH" sz="28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  <a:endParaRPr lang="en-US" sz="28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4322974"/>
                  </a:ext>
                </a:extLst>
              </a:tr>
              <a:tr h="1114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5100" lvl="1" indent="-228600" algn="l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10.   นักเรียนที่มีน้ำหนักน้อยกว่า 50 กก. มีจำนวนกี่คน</a:t>
                      </a:r>
                      <a:endParaRPr lang="th-TH" sz="28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  <a:endParaRPr lang="en-US" sz="28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7472911"/>
                  </a:ext>
                </a:extLst>
              </a:tr>
              <a:tr h="1114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5100" lvl="1" indent="-228600" algn="l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11.   นักเรียนที่มีน้ำหนักมากกว่า 50 กก. มีจำนวนกี่คน</a:t>
                      </a:r>
                      <a:endParaRPr lang="th-TH" sz="28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  <a:endParaRPr lang="en-US" sz="28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60466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25263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78A08F-E088-4A49-BDE1-BAEA945A612C}"/>
              </a:ext>
            </a:extLst>
          </p:cNvPr>
          <p:cNvSpPr txBox="1"/>
          <p:nvPr/>
        </p:nvSpPr>
        <p:spPr>
          <a:xfrm>
            <a:off x="1862254" y="321461"/>
            <a:ext cx="2040623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6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ลองทำดู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EE71FB-F936-41FC-AD38-B301C323271B}"/>
              </a:ext>
            </a:extLst>
          </p:cNvPr>
          <p:cNvSpPr/>
          <p:nvPr/>
        </p:nvSpPr>
        <p:spPr>
          <a:xfrm>
            <a:off x="1103145" y="2636671"/>
            <a:ext cx="100382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 algn="l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การเก็บรวบรวมข้อมูลมีวิธีการใดบ้าง</a:t>
            </a:r>
          </a:p>
          <a:p>
            <a:pPr marL="685800" indent="-685800" algn="l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ถ้านักเรียนต้องการรวบรวมข้อมูลด้านสุขภาพของเพื่อน ควรจะเก็บข้อมูลใดบ้าง</a:t>
            </a:r>
            <a:endParaRPr lang="en-US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F71AA9-AA84-4D17-BB31-0D9FA80994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5520" y="4876800"/>
            <a:ext cx="4838203" cy="4077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461066"/>
      </p:ext>
    </p:extLst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DEA77D6-93B4-4C04-8F50-DFB9D065B684}"/>
              </a:ext>
            </a:extLst>
          </p:cNvPr>
          <p:cNvSpPr txBox="1">
            <a:spLocks/>
          </p:cNvSpPr>
          <p:nvPr/>
        </p:nvSpPr>
        <p:spPr>
          <a:xfrm>
            <a:off x="1874224" y="423491"/>
            <a:ext cx="10221923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ใบกิจกรรมที่ 11.</a:t>
            </a:r>
            <a:r>
              <a:rPr lang="en-US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3</a:t>
            </a:r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เรื่อง ประมวลผลข้อมูล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6851D2-816D-44C1-BB12-EA51FB091C63}"/>
              </a:ext>
            </a:extLst>
          </p:cNvPr>
          <p:cNvSpPr/>
          <p:nvPr/>
        </p:nvSpPr>
        <p:spPr>
          <a:xfrm>
            <a:off x="2021337" y="8671975"/>
            <a:ext cx="99276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40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สุ่มให้นักเรียนนำเสนอคำตอบ  โดยครูเปิดไฟล์ </a:t>
            </a:r>
            <a:r>
              <a:rPr lang="en-US" sz="40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Google sheets </a:t>
            </a:r>
            <a:r>
              <a:rPr lang="th-TH" sz="40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เฉลย</a:t>
            </a:r>
            <a:endParaRPr lang="en-US" sz="4000" b="1" dirty="0">
              <a:solidFill>
                <a:srgbClr val="FF0000"/>
              </a:solidFill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667D9BB-A3DA-4D37-9DA3-45E2D01DF7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394391"/>
              </p:ext>
            </p:extLst>
          </p:nvPr>
        </p:nvGraphicFramePr>
        <p:xfrm>
          <a:off x="651384" y="2090328"/>
          <a:ext cx="12049139" cy="6498216"/>
        </p:xfrm>
        <a:graphic>
          <a:graphicData uri="http://schemas.openxmlformats.org/drawingml/2006/table">
            <a:tbl>
              <a:tblPr/>
              <a:tblGrid>
                <a:gridCol w="2795493">
                  <a:extLst>
                    <a:ext uri="{9D8B030D-6E8A-4147-A177-3AD203B41FA5}">
                      <a16:colId xmlns:a16="http://schemas.microsoft.com/office/drawing/2014/main" val="673147452"/>
                    </a:ext>
                  </a:extLst>
                </a:gridCol>
                <a:gridCol w="5661212">
                  <a:extLst>
                    <a:ext uri="{9D8B030D-6E8A-4147-A177-3AD203B41FA5}">
                      <a16:colId xmlns:a16="http://schemas.microsoft.com/office/drawing/2014/main" val="2214849072"/>
                    </a:ext>
                  </a:extLst>
                </a:gridCol>
                <a:gridCol w="3592434">
                  <a:extLst>
                    <a:ext uri="{9D8B030D-6E8A-4147-A177-3AD203B41FA5}">
                      <a16:colId xmlns:a16="http://schemas.microsoft.com/office/drawing/2014/main" val="3691075600"/>
                    </a:ext>
                  </a:extLst>
                </a:gridCol>
              </a:tblGrid>
              <a:tr h="67598">
                <a:tc>
                  <a:txBody>
                    <a:bodyPr/>
                    <a:lstStyle/>
                    <a:p>
                      <a:pPr marL="165100" algn="ctr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ข้อมูล</a:t>
                      </a:r>
                      <a:endParaRPr lang="th-TH" sz="24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65100" algn="ctr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สารสนเทศ</a:t>
                      </a:r>
                      <a:endParaRPr lang="th-TH" sz="24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65100" algn="ctr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สูตรในการคำนวณ</a:t>
                      </a:r>
                      <a:endParaRPr lang="th-TH" sz="24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8703380"/>
                  </a:ext>
                </a:extLst>
              </a:tr>
              <a:tr h="67598">
                <a:tc rowSpan="5">
                  <a:txBody>
                    <a:bodyPr/>
                    <a:lstStyle/>
                    <a:p>
                      <a:pPr marL="393700" rtl="0" fontAlgn="t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th-TH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ส่วนสูง (เซนติเมตร)</a:t>
                      </a:r>
                      <a:endParaRPr lang="th-TH" sz="24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lvl="1" indent="-228600" algn="l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12.   ส่วนสูงสูงสุด</a:t>
                      </a:r>
                      <a:endParaRPr lang="th-TH" sz="24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  <a:endParaRPr lang="en-US" sz="24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0274092"/>
                  </a:ext>
                </a:extLst>
              </a:tr>
              <a:tr h="675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5100" indent="-228600" algn="l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13.   ส่วนสูงต่ำสุด</a:t>
                      </a:r>
                      <a:endParaRPr lang="th-TH" sz="24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9444623"/>
                  </a:ext>
                </a:extLst>
              </a:tr>
              <a:tr h="675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5100" indent="-228600" algn="l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14.   ส่วนสูงเฉลี่ย</a:t>
                      </a:r>
                      <a:endParaRPr lang="th-TH" sz="24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61751"/>
                  </a:ext>
                </a:extLst>
              </a:tr>
              <a:tr h="1114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5100" indent="-228600" algn="l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15.   นักเรียนที่มีส่วนสูงน้อยกว่า 160 ซม. มีจำนวนกี่คน</a:t>
                      </a:r>
                      <a:endParaRPr lang="th-TH" sz="24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3654841"/>
                  </a:ext>
                </a:extLst>
              </a:tr>
              <a:tr h="11145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5100" indent="-228600" algn="l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16.   นักเรียนที่มีส่วนสูงมากกว่า 160 ซม. มีจำนวนกี่คน</a:t>
                      </a:r>
                      <a:endParaRPr lang="th-TH" sz="24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744583"/>
                  </a:ext>
                </a:extLst>
              </a:tr>
              <a:tr h="67598">
                <a:tc rowSpan="5">
                  <a:txBody>
                    <a:bodyPr/>
                    <a:lstStyle/>
                    <a:p>
                      <a:pPr marL="393700" rtl="0" fontAlgn="t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th-TH" sz="2400" b="0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เกรด</a:t>
                      </a:r>
                      <a:endParaRPr lang="th-TH" sz="24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indent="-228600" algn="l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17.   เกรดเฉลี่ยสูงสุด</a:t>
                      </a:r>
                      <a:endParaRPr lang="th-TH" sz="24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0260981"/>
                  </a:ext>
                </a:extLst>
              </a:tr>
              <a:tr h="675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5100" indent="-228600" algn="l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18.   เกรดเฉลี่ยต่ำสุด</a:t>
                      </a:r>
                      <a:endParaRPr lang="th-TH" sz="24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0687661"/>
                  </a:ext>
                </a:extLst>
              </a:tr>
              <a:tr h="797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5100" indent="-228600" algn="l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19.   เกรดเฉลี่ยแยกตามเพศชาย</a:t>
                      </a:r>
                      <a:endParaRPr lang="th-TH" sz="24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3835719"/>
                  </a:ext>
                </a:extLst>
              </a:tr>
              <a:tr h="797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5100" indent="-228600" algn="l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20.   เกรดเฉลี่ยแยกตามเพศหญิง</a:t>
                      </a:r>
                      <a:endParaRPr lang="th-TH" sz="24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5470678"/>
                  </a:ext>
                </a:extLst>
              </a:tr>
              <a:tr h="797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5100" indent="-228600" algn="l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21.   เกรดเฉลี่ยของเพศใดสูงกว่ากัน</a:t>
                      </a:r>
                      <a:endParaRPr lang="th-TH" sz="24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8115892"/>
                  </a:ext>
                </a:extLst>
              </a:tr>
              <a:tr h="67598">
                <a:tc rowSpan="5">
                  <a:txBody>
                    <a:bodyPr/>
                    <a:lstStyle/>
                    <a:p>
                      <a:pPr marL="393700" rtl="0" fontAlgn="t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th-TH" sz="2400" b="0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วิชาที่ชอบ</a:t>
                      </a:r>
                      <a:endParaRPr lang="th-TH" sz="24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indent="-228600" algn="l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22.   วิชาที่ชอบอันดับ 1</a:t>
                      </a:r>
                      <a:endParaRPr lang="th-TH" sz="24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  <a:endParaRPr lang="en-US" sz="24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8097359"/>
                  </a:ext>
                </a:extLst>
              </a:tr>
              <a:tr h="675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5100" indent="-228600" algn="l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23.   วิชาที่ชอบอันดับ 2</a:t>
                      </a:r>
                      <a:endParaRPr lang="th-TH" sz="24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5095493"/>
                  </a:ext>
                </a:extLst>
              </a:tr>
              <a:tr h="675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5100" indent="-228600" algn="l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24.   วิชาที่ชอบอันดับ 3</a:t>
                      </a:r>
                      <a:endParaRPr lang="th-TH" sz="24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6266893"/>
                  </a:ext>
                </a:extLst>
              </a:tr>
              <a:tr h="797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5100" indent="-228600" algn="l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25.  รายการวิชาที่ชอบของเพศชาย</a:t>
                      </a:r>
                      <a:endParaRPr lang="th-TH" sz="24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0902276"/>
                  </a:ext>
                </a:extLst>
              </a:tr>
              <a:tr h="797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5100" indent="-228600" algn="l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26.   รายการวิชาที่ชอบของเพศหญิง</a:t>
                      </a:r>
                      <a:endParaRPr lang="th-TH" sz="24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  <a:endParaRPr lang="en-US" sz="24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9340626"/>
                  </a:ext>
                </a:extLst>
              </a:tr>
              <a:tr h="117060">
                <a:tc>
                  <a:txBody>
                    <a:bodyPr/>
                    <a:lstStyle/>
                    <a:p>
                      <a:pPr marL="393700" rtl="0" fontAlgn="t"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th-TH" sz="2400" b="0" i="0" u="none" strike="noStrike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ดัชนีมวลกาย</a:t>
                      </a:r>
                      <a:endParaRPr lang="th-TH" sz="240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indent="-228600" algn="l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th-TH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27.   หาค่าดัชนีมวลกายของนักเรียนแต่ละคน</a:t>
                      </a:r>
                      <a:endParaRPr lang="th-TH" sz="24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65100" rtl="0" fontAlgn="t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 </a:t>
                      </a:r>
                      <a:endParaRPr lang="en-US" sz="2400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8244" marR="8244" marT="8244" marB="8244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72261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81975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DF2C5DD-A6A4-4D38-9CCA-2B50702184CE}"/>
              </a:ext>
            </a:extLst>
          </p:cNvPr>
          <p:cNvSpPr/>
          <p:nvPr/>
        </p:nvSpPr>
        <p:spPr>
          <a:xfrm>
            <a:off x="-6769" y="2201439"/>
            <a:ext cx="131402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ตัวอย่าง</a:t>
            </a:r>
            <a:r>
              <a:rPr lang="th-TH" sz="5400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การทำ</a:t>
            </a:r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ข้อมูลให้เป็นภาพ ทำให้มีความชัดเจน เข้าใจง่าย</a:t>
            </a:r>
            <a:endParaRPr lang="en-US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763BF2-E936-4253-9CA8-4D78DA92B3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77" y="3933134"/>
            <a:ext cx="3160927" cy="428723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ADC259C-376F-4CED-946E-4064A193BD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229" y="3421259"/>
            <a:ext cx="2159171" cy="215917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59AE169-75C6-4F90-8C6B-D8C47CAB6F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064" y="5912842"/>
            <a:ext cx="2042335" cy="18585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A5AC7C4-08CA-420A-AC56-9DCC6973E7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040" y="3421259"/>
            <a:ext cx="5077283" cy="451878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94B2527-DBB9-4F92-9138-8E75FD98997F}"/>
              </a:ext>
            </a:extLst>
          </p:cNvPr>
          <p:cNvSpPr txBox="1"/>
          <p:nvPr/>
        </p:nvSpPr>
        <p:spPr>
          <a:xfrm>
            <a:off x="1862254" y="275295"/>
            <a:ext cx="10341469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การนำเสนอข้อมูล</a:t>
            </a:r>
            <a:r>
              <a:rPr lang="en-US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(data presentation)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538598035"/>
      </p:ext>
    </p:extLst>
  </p:cSld>
  <p:clrMapOvr>
    <a:masterClrMapping/>
  </p:clrMapOvr>
  <p:transition spd="med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0" y="1354654"/>
            <a:ext cx="7401899" cy="731533"/>
            <a:chOff x="4483510" y="198616"/>
            <a:chExt cx="7708490" cy="6552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4" name="Rectangle 33"/>
            <p:cNvSpPr/>
            <p:nvPr/>
          </p:nvSpPr>
          <p:spPr>
            <a:xfrm>
              <a:off x="4483510" y="198616"/>
              <a:ext cx="7708490" cy="655214"/>
            </a:xfrm>
            <a:prstGeom prst="rect">
              <a:avLst/>
            </a:prstGeom>
            <a:solidFill>
              <a:srgbClr val="469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483511" y="266465"/>
              <a:ext cx="7708489" cy="5531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en-US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th-TH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การนำข้อมูลมาใช้แก้ปัญหา</a:t>
              </a: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4013061" y="7882070"/>
            <a:ext cx="8098333" cy="68326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975390" hangingPunct="1"/>
            <a:endParaRPr lang="th-TH" sz="3840" b="1" kern="1200" dirty="0">
              <a:solidFill>
                <a:prstClr val="black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3707422" y="2619300"/>
            <a:ext cx="6119699" cy="737045"/>
          </a:xfrm>
          <a:prstGeom prst="roundRect">
            <a:avLst>
              <a:gd name="adj" fmla="val 18667"/>
            </a:avLst>
          </a:prstGeom>
          <a:noFill/>
          <a:ln w="50800">
            <a:solidFill>
              <a:srgbClr val="FF04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r>
              <a: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แผนภูมิแท่งจำนวนนักเรียนในระดับชั้น ม.</a:t>
            </a:r>
            <a:r>
              <a:rPr lang="en-US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1 – </a:t>
            </a:r>
            <a:r>
              <a: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ม.</a:t>
            </a:r>
            <a:r>
              <a:rPr lang="en-US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6</a:t>
            </a:r>
            <a:endParaRPr lang="th-TH" sz="2987" b="1" kern="1200" dirty="0">
              <a:solidFill>
                <a:prstClr val="black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2612" y="3796379"/>
            <a:ext cx="6749318" cy="3942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688221"/>
      </p:ext>
    </p:extLst>
  </p:cSld>
  <p:clrMapOvr>
    <a:masterClrMapping/>
  </p:clrMapOvr>
  <p:transition spd="slow">
    <p:push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0" y="1354654"/>
            <a:ext cx="7401899" cy="731533"/>
            <a:chOff x="4483510" y="198616"/>
            <a:chExt cx="7708490" cy="6552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4" name="Rectangle 33"/>
            <p:cNvSpPr/>
            <p:nvPr/>
          </p:nvSpPr>
          <p:spPr>
            <a:xfrm>
              <a:off x="4483510" y="198616"/>
              <a:ext cx="7708490" cy="655214"/>
            </a:xfrm>
            <a:prstGeom prst="rect">
              <a:avLst/>
            </a:prstGeom>
            <a:solidFill>
              <a:srgbClr val="469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483511" y="266465"/>
              <a:ext cx="7708489" cy="5531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en-US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th-TH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การนำข้อมูลมาใช้แก้ปัญหา</a:t>
              </a: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3805348" y="2617491"/>
            <a:ext cx="6119699" cy="737045"/>
          </a:xfrm>
          <a:prstGeom prst="roundRect">
            <a:avLst>
              <a:gd name="adj" fmla="val 18667"/>
            </a:avLst>
          </a:prstGeom>
          <a:noFill/>
          <a:ln w="50800">
            <a:solidFill>
              <a:srgbClr val="FF04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r>
              <a: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แผนภูมิวงกลมแสดงร้อยละของนักเรียนที่ชอบภาพยนตร์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0151" y="3759555"/>
            <a:ext cx="4714240" cy="409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839310"/>
      </p:ext>
    </p:extLst>
  </p:cSld>
  <p:clrMapOvr>
    <a:masterClrMapping/>
  </p:clrMapOvr>
  <p:transition spd="slow">
    <p:push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0" y="1354654"/>
            <a:ext cx="7401899" cy="731533"/>
            <a:chOff x="4483510" y="198616"/>
            <a:chExt cx="7708490" cy="6552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4" name="Rectangle 33"/>
            <p:cNvSpPr/>
            <p:nvPr/>
          </p:nvSpPr>
          <p:spPr>
            <a:xfrm>
              <a:off x="4483510" y="198616"/>
              <a:ext cx="7708490" cy="655214"/>
            </a:xfrm>
            <a:prstGeom prst="rect">
              <a:avLst/>
            </a:prstGeom>
            <a:solidFill>
              <a:srgbClr val="469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483511" y="266465"/>
              <a:ext cx="7708489" cy="5531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en-US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th-TH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การนำข้อมูลมาใช้แก้ปัญหา</a:t>
              </a:r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3394867" y="2326932"/>
            <a:ext cx="6119699" cy="834149"/>
          </a:xfrm>
          <a:prstGeom prst="roundRect">
            <a:avLst>
              <a:gd name="adj" fmla="val 18667"/>
            </a:avLst>
          </a:prstGeom>
          <a:noFill/>
          <a:ln w="50800">
            <a:solidFill>
              <a:srgbClr val="FF04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r>
              <a: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แผนภูมิโดนัมแสดงจำนวนสมาชิกของชมชมในโรงเรียน</a:t>
            </a:r>
          </a:p>
          <a:p>
            <a:pPr defTabSz="975390" hangingPunct="1"/>
            <a:r>
              <a: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ปี พ.ศ. </a:t>
            </a:r>
            <a:r>
              <a:rPr lang="en-US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2562  </a:t>
            </a:r>
            <a:r>
              <a: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และ พ.ศ</a:t>
            </a:r>
            <a:r>
              <a:rPr lang="en-US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. 2563</a:t>
            </a:r>
            <a:r>
              <a: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0096" y="3401827"/>
            <a:ext cx="4669243" cy="4860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995639"/>
      </p:ext>
    </p:extLst>
  </p:cSld>
  <p:clrMapOvr>
    <a:masterClrMapping/>
  </p:clrMapOvr>
  <p:transition spd="slow">
    <p:push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0" y="1354654"/>
            <a:ext cx="7401899" cy="731533"/>
            <a:chOff x="4483510" y="198616"/>
            <a:chExt cx="7708490" cy="6552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4" name="Rectangle 33"/>
            <p:cNvSpPr/>
            <p:nvPr/>
          </p:nvSpPr>
          <p:spPr>
            <a:xfrm>
              <a:off x="4483510" y="198616"/>
              <a:ext cx="7708490" cy="655214"/>
            </a:xfrm>
            <a:prstGeom prst="rect">
              <a:avLst/>
            </a:prstGeom>
            <a:solidFill>
              <a:srgbClr val="469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483511" y="266465"/>
              <a:ext cx="7708489" cy="5531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en-US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th-TH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การนำข้อมูลมาใช้แก้ปัญหา</a:t>
              </a:r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3394867" y="2326932"/>
            <a:ext cx="6119699" cy="834149"/>
          </a:xfrm>
          <a:prstGeom prst="roundRect">
            <a:avLst>
              <a:gd name="adj" fmla="val 18667"/>
            </a:avLst>
          </a:prstGeom>
          <a:noFill/>
          <a:ln w="50800">
            <a:solidFill>
              <a:srgbClr val="FF04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r>
              <a: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ฮิสโทแกรมแสดงจำนวนนักเรียนที่ใช้เครือข่ายทางสังคม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2088" y="3515239"/>
            <a:ext cx="6504450" cy="472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283441"/>
      </p:ext>
    </p:extLst>
  </p:cSld>
  <p:clrMapOvr>
    <a:masterClrMapping/>
  </p:clrMapOvr>
  <p:transition spd="slow">
    <p:push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0" y="1354654"/>
            <a:ext cx="7401899" cy="731533"/>
            <a:chOff x="4483510" y="198616"/>
            <a:chExt cx="7708490" cy="6552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4" name="Rectangle 33"/>
            <p:cNvSpPr/>
            <p:nvPr/>
          </p:nvSpPr>
          <p:spPr>
            <a:xfrm>
              <a:off x="4483510" y="198616"/>
              <a:ext cx="7708490" cy="655214"/>
            </a:xfrm>
            <a:prstGeom prst="rect">
              <a:avLst/>
            </a:prstGeom>
            <a:solidFill>
              <a:srgbClr val="469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483511" y="266465"/>
              <a:ext cx="7708489" cy="5531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en-US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 </a:t>
              </a:r>
              <a:r>
                <a:rPr lang="th-TH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การนำข้อมูลมาใช้แก้ปัญหา</a:t>
              </a:r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2997917" y="2320719"/>
            <a:ext cx="7003668" cy="999142"/>
          </a:xfrm>
          <a:prstGeom prst="roundRect">
            <a:avLst>
              <a:gd name="adj" fmla="val 18667"/>
            </a:avLst>
          </a:prstGeom>
          <a:noFill/>
          <a:ln w="50800">
            <a:solidFill>
              <a:srgbClr val="FF047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r>
              <a: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แผนภาพการกระจายแสดงความสัมพันธ์ระหว่างเกรดเฉลี่ยกับจำนวนชั่วโมงที่นักเรียนอ่านหนังสือต่อสัปดาห์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338" y="3606918"/>
            <a:ext cx="7763198" cy="4598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658297"/>
      </p:ext>
    </p:extLst>
  </p:cSld>
  <p:clrMapOvr>
    <a:masterClrMapping/>
  </p:clrMapOvr>
  <p:transition spd="slow">
    <p:push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Elbow Connector 4"/>
          <p:cNvCxnSpPr/>
          <p:nvPr/>
        </p:nvCxnSpPr>
        <p:spPr>
          <a:xfrm rot="16200000" flipH="1">
            <a:off x="311313" y="1634863"/>
            <a:ext cx="1355756" cy="937999"/>
          </a:xfrm>
          <a:prstGeom prst="bentConnector3">
            <a:avLst>
              <a:gd name="adj1" fmla="val 99560"/>
            </a:avLst>
          </a:prstGeom>
          <a:ln w="127000">
            <a:solidFill>
              <a:srgbClr val="469F3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/>
          <p:cNvGrpSpPr/>
          <p:nvPr/>
        </p:nvGrpSpPr>
        <p:grpSpPr>
          <a:xfrm>
            <a:off x="0" y="1354654"/>
            <a:ext cx="7401899" cy="731533"/>
            <a:chOff x="4483510" y="198616"/>
            <a:chExt cx="7708490" cy="6552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8" name="Rectangle 37"/>
            <p:cNvSpPr/>
            <p:nvPr/>
          </p:nvSpPr>
          <p:spPr>
            <a:xfrm>
              <a:off x="4483510" y="198616"/>
              <a:ext cx="7708490" cy="655214"/>
            </a:xfrm>
            <a:prstGeom prst="rect">
              <a:avLst/>
            </a:prstGeom>
            <a:solidFill>
              <a:srgbClr val="469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483511" y="237979"/>
              <a:ext cx="7708489" cy="5531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 การประมวลผลข้อมูล</a:t>
              </a: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1607272" y="2359416"/>
            <a:ext cx="5276955" cy="1394049"/>
            <a:chOff x="3833125" y="1168400"/>
            <a:chExt cx="12414959" cy="136404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7" name="Rounded Rectangle 56"/>
            <p:cNvSpPr/>
            <p:nvPr/>
          </p:nvSpPr>
          <p:spPr>
            <a:xfrm>
              <a:off x="3833125" y="1168400"/>
              <a:ext cx="12414959" cy="885170"/>
            </a:xfrm>
            <a:prstGeom prst="roundRect">
              <a:avLst>
                <a:gd name="adj" fmla="val 18667"/>
              </a:avLst>
            </a:prstGeom>
            <a:solidFill>
              <a:srgbClr val="F4FBF3"/>
            </a:solidFill>
            <a:ln w="50800">
              <a:solidFill>
                <a:srgbClr val="469F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904117" y="1285675"/>
              <a:ext cx="12282635" cy="1246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3840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การแสดงแผนภูมิพื้นที่</a:t>
              </a:r>
              <a:r>
                <a:rPr lang="en-US" sz="3840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(area chart)</a:t>
              </a:r>
              <a:endParaRPr lang="th-TH" sz="3840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  <a:p>
              <a:pPr defTabSz="975390" hangingPunct="1"/>
              <a:endParaRPr lang="th-TH" sz="3840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</p:grpSp>
      <p:sp>
        <p:nvSpPr>
          <p:cNvPr id="33" name="Rounded Rectangle 32"/>
          <p:cNvSpPr/>
          <p:nvPr/>
        </p:nvSpPr>
        <p:spPr>
          <a:xfrm>
            <a:off x="188781" y="8123368"/>
            <a:ext cx="12606265" cy="194286"/>
          </a:xfrm>
          <a:prstGeom prst="roundRect">
            <a:avLst>
              <a:gd name="adj" fmla="val 0"/>
            </a:avLst>
          </a:prstGeom>
          <a:solidFill>
            <a:srgbClr val="469F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endParaRPr lang="th-TH" sz="2987" b="1" kern="1200" dirty="0">
              <a:solidFill>
                <a:prstClr val="black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66998" y="3296571"/>
            <a:ext cx="11813026" cy="1142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thaiDist" defTabSz="975390" hangingPunct="1"/>
            <a:r>
              <a:rPr lang="th-TH" sz="3413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	แสดงความสัมพันธ์ของข้อมูลตั้งแต่  </a:t>
            </a:r>
            <a:r>
              <a:rPr lang="en-US" sz="3413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 </a:t>
            </a:r>
            <a:r>
              <a:rPr lang="th-TH" sz="3413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ชุดขึ้นไป พร้อมข้อมูลในภาพรวมของทุกส่วน โดยแสดงให้เห็นความสัมพันธ์ของแนวโน้มการเปลี่ยนแปลงของข้อมูลแต่ละชุด ในรูปของพื้นที่ใต้เส้นข้อมูล</a:t>
            </a:r>
          </a:p>
        </p:txBody>
      </p:sp>
      <p:sp>
        <p:nvSpPr>
          <p:cNvPr id="8" name="Rectangle 7"/>
          <p:cNvSpPr/>
          <p:nvPr/>
        </p:nvSpPr>
        <p:spPr>
          <a:xfrm>
            <a:off x="271111" y="4466501"/>
            <a:ext cx="6502400" cy="10116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defTabSz="975390" hangingPunct="1"/>
            <a:r>
              <a:rPr lang="th-TH" sz="2987" kern="1200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ตัวอย่างแผนภูมิพื้นที่แสดงความสัมพันธ์เงินเดือนและค่าล่วงเวลาในแต่ละเดือน</a:t>
            </a:r>
            <a:endParaRPr lang="th-TH" sz="2987" kern="1200" dirty="0">
              <a:solidFill>
                <a:prstClr val="black"/>
              </a:solidFill>
              <a:latin typeface="Calibri" panose="020F0502020204030204"/>
              <a:cs typeface="Cordia New" panose="020B0304020202020204" pitchFamily="34" charset="-34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9685" y="4948815"/>
            <a:ext cx="9499600" cy="2812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2322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Elbow Connector 4"/>
          <p:cNvCxnSpPr/>
          <p:nvPr/>
        </p:nvCxnSpPr>
        <p:spPr>
          <a:xfrm rot="16200000" flipH="1">
            <a:off x="311313" y="1634863"/>
            <a:ext cx="1355756" cy="937999"/>
          </a:xfrm>
          <a:prstGeom prst="bentConnector3">
            <a:avLst>
              <a:gd name="adj1" fmla="val 99560"/>
            </a:avLst>
          </a:prstGeom>
          <a:ln w="127000">
            <a:solidFill>
              <a:srgbClr val="469F3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/>
          <p:cNvGrpSpPr/>
          <p:nvPr/>
        </p:nvGrpSpPr>
        <p:grpSpPr>
          <a:xfrm>
            <a:off x="0" y="1354654"/>
            <a:ext cx="7401899" cy="731533"/>
            <a:chOff x="4483510" y="198616"/>
            <a:chExt cx="7708490" cy="6552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8" name="Rectangle 37"/>
            <p:cNvSpPr/>
            <p:nvPr/>
          </p:nvSpPr>
          <p:spPr>
            <a:xfrm>
              <a:off x="4483510" y="198616"/>
              <a:ext cx="7708490" cy="655214"/>
            </a:xfrm>
            <a:prstGeom prst="rect">
              <a:avLst/>
            </a:prstGeom>
            <a:solidFill>
              <a:srgbClr val="469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kern="1200">
                <a:solidFill>
                  <a:prstClr val="white"/>
                </a:solidFill>
                <a:latin typeface="Calibri" panose="020F0502020204030204"/>
                <a:cs typeface="Cordia New" panose="020B0304020202020204" pitchFamily="34" charset="-34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483511" y="237979"/>
              <a:ext cx="7708489" cy="5531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3413" b="1" kern="1200" dirty="0">
                  <a:solidFill>
                    <a:prstClr val="white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 การประมวลผลข้อมูล</a:t>
              </a: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1607273" y="2359417"/>
            <a:ext cx="6665040" cy="1394050"/>
            <a:chOff x="3833125" y="1168400"/>
            <a:chExt cx="12794694" cy="136404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7" name="Rounded Rectangle 56"/>
            <p:cNvSpPr/>
            <p:nvPr/>
          </p:nvSpPr>
          <p:spPr>
            <a:xfrm>
              <a:off x="3833125" y="1168400"/>
              <a:ext cx="12414959" cy="885170"/>
            </a:xfrm>
            <a:prstGeom prst="roundRect">
              <a:avLst>
                <a:gd name="adj" fmla="val 18667"/>
              </a:avLst>
            </a:prstGeom>
            <a:solidFill>
              <a:srgbClr val="F4FBF3"/>
            </a:solidFill>
            <a:ln w="50800">
              <a:solidFill>
                <a:srgbClr val="469F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975390" hangingPunct="1"/>
              <a:endParaRPr lang="th-TH" sz="2987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904114" y="1285676"/>
              <a:ext cx="12723705" cy="1246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75390" hangingPunct="1"/>
              <a:r>
                <a:rPr lang="th-TH" sz="3840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การแสดงแผนภูมิแบบฟอง</a:t>
              </a:r>
              <a:r>
                <a:rPr lang="en-US" sz="3840" b="1" kern="1200" dirty="0">
                  <a:solidFill>
                    <a:prstClr val="black"/>
                  </a:solidFill>
                  <a:latin typeface="TH Sarabun New" panose="020B0500040200020003" pitchFamily="34" charset="-34"/>
                  <a:cs typeface="TH Sarabun New" panose="020B0500040200020003" pitchFamily="34" charset="-34"/>
                </a:rPr>
                <a:t>(bubble chart)</a:t>
              </a:r>
              <a:endParaRPr lang="th-TH" sz="3840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  <a:p>
              <a:pPr defTabSz="975390" hangingPunct="1"/>
              <a:endParaRPr lang="th-TH" sz="3840" b="1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</p:grpSp>
      <p:sp>
        <p:nvSpPr>
          <p:cNvPr id="33" name="Rounded Rectangle 32"/>
          <p:cNvSpPr/>
          <p:nvPr/>
        </p:nvSpPr>
        <p:spPr>
          <a:xfrm>
            <a:off x="188781" y="8123368"/>
            <a:ext cx="12606265" cy="194286"/>
          </a:xfrm>
          <a:prstGeom prst="roundRect">
            <a:avLst>
              <a:gd name="adj" fmla="val 0"/>
            </a:avLst>
          </a:prstGeom>
          <a:solidFill>
            <a:srgbClr val="469F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75390" hangingPunct="1"/>
            <a:endParaRPr lang="th-TH" sz="2987" b="1" kern="1200" dirty="0">
              <a:solidFill>
                <a:prstClr val="black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607273" y="3415285"/>
            <a:ext cx="11187773" cy="1142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thaiDist" defTabSz="975390" hangingPunct="1"/>
            <a:r>
              <a:rPr lang="th-TH" sz="3413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	แสดงความสัมพันธ์ของข้อมูลจำนวน </a:t>
            </a:r>
            <a:r>
              <a:rPr lang="en-US" sz="3413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3 </a:t>
            </a:r>
            <a:r>
              <a:rPr lang="th-TH" sz="3413" kern="1200" dirty="0">
                <a:solidFill>
                  <a:prstClr val="black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ชุด โดยความสัมพันธ์ของข้อมูลสองชุดแรกแสดงด้วยตำแหน่งจุดกึ่งกลางของฟอง และขนาดของฟองแสดงปริมาณของข้อมูลชุดที่สาม</a:t>
            </a:r>
          </a:p>
        </p:txBody>
      </p:sp>
      <p:sp>
        <p:nvSpPr>
          <p:cNvPr id="8" name="Rectangle 7"/>
          <p:cNvSpPr/>
          <p:nvPr/>
        </p:nvSpPr>
        <p:spPr>
          <a:xfrm>
            <a:off x="703228" y="5345779"/>
            <a:ext cx="4570521" cy="1471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975390" hangingPunct="1"/>
            <a:r>
              <a:rPr lang="th-TH" sz="2987" kern="1200" dirty="0">
                <a:solidFill>
                  <a:srgbClr val="0000FF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ตัวอย่างแผนภูมิแบบฟองแสดงความสัมพันธ์ของจำนวนวันที่ฝนตกและปริมาณน้ำฝนสูงสุดในแต่ละปี ตั้งแต่ปี พ.ศ. 2546 -2558 </a:t>
            </a:r>
            <a:endParaRPr lang="th-TH" sz="2987" kern="1200" dirty="0">
              <a:solidFill>
                <a:prstClr val="black"/>
              </a:solidFill>
              <a:latin typeface="Calibri" panose="020F0502020204030204"/>
              <a:cs typeface="Cordia New" panose="020B0304020202020204" pitchFamily="34" charset="-34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6283" y="4495512"/>
            <a:ext cx="6722734" cy="3559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3037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DF2C5DD-A6A4-4D38-9CCA-2B50702184CE}"/>
              </a:ext>
            </a:extLst>
          </p:cNvPr>
          <p:cNvSpPr/>
          <p:nvPr/>
        </p:nvSpPr>
        <p:spPr>
          <a:xfrm>
            <a:off x="960487" y="2491210"/>
            <a:ext cx="50949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นักเรียนร่วมกันอภิปราย</a:t>
            </a:r>
            <a:endParaRPr lang="en-US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2" name="Picture 2" descr="students group work by pietluk">
            <a:extLst>
              <a:ext uri="{FF2B5EF4-FFF2-40B4-BE49-F238E27FC236}">
                <a16:creationId xmlns:a16="http://schemas.microsoft.com/office/drawing/2014/main" id="{D06F8683-E335-48B5-AA1A-03F57A54BA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728" y="5341449"/>
            <a:ext cx="4810752" cy="3586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Oval Callout 3">
            <a:extLst>
              <a:ext uri="{FF2B5EF4-FFF2-40B4-BE49-F238E27FC236}">
                <a16:creationId xmlns:a16="http://schemas.microsoft.com/office/drawing/2014/main" id="{FFDF9BB7-15D9-46E8-8053-65B4DFFE3690}"/>
              </a:ext>
            </a:extLst>
          </p:cNvPr>
          <p:cNvSpPr/>
          <p:nvPr/>
        </p:nvSpPr>
        <p:spPr>
          <a:xfrm>
            <a:off x="6055480" y="2154725"/>
            <a:ext cx="6131859" cy="2591935"/>
          </a:xfrm>
          <a:prstGeom prst="wedgeEllipseCallout">
            <a:avLst>
              <a:gd name="adj1" fmla="val -61913"/>
              <a:gd name="adj2" fmla="val 59863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ข้อดี</a:t>
            </a:r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-</a:t>
            </a:r>
            <a:r>
              <a:rPr lang="en-US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ข้อเสียของการนำเสนอข้อมูล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742923B-E23C-45F7-839E-44BB709023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2841" y="5098381"/>
            <a:ext cx="4018152" cy="401815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D544E1A-F380-4FB7-AE76-AAD5675AFC9D}"/>
              </a:ext>
            </a:extLst>
          </p:cNvPr>
          <p:cNvSpPr txBox="1"/>
          <p:nvPr/>
        </p:nvSpPr>
        <p:spPr>
          <a:xfrm>
            <a:off x="1862254" y="275295"/>
            <a:ext cx="10341469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การนำเสนอข้อมูล</a:t>
            </a:r>
            <a:r>
              <a:rPr lang="en-US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(data presentation)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28597006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B18A8B4-79C7-4A94-A808-1E346BB0309E}"/>
              </a:ext>
            </a:extLst>
          </p:cNvPr>
          <p:cNvSpPr/>
          <p:nvPr/>
        </p:nvSpPr>
        <p:spPr>
          <a:xfrm>
            <a:off x="3478505" y="2398479"/>
            <a:ext cx="89797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ผู้เรียนศึกษาหัวข้อที่ 4.1 ข้อมูลดีมีชัยไปกว่าครึ่ง </a:t>
            </a:r>
          </a:p>
          <a:p>
            <a:pPr algn="l"/>
            <a:r>
              <a:rPr lang="th-TH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แล้วร่วมกันอภิปราย</a:t>
            </a:r>
            <a:endParaRPr lang="en-US" sz="48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7CF802-7C6A-4D8E-8F1B-ECE1184A05DB}"/>
              </a:ext>
            </a:extLst>
          </p:cNvPr>
          <p:cNvSpPr txBox="1"/>
          <p:nvPr/>
        </p:nvSpPr>
        <p:spPr>
          <a:xfrm>
            <a:off x="1862254" y="321461"/>
            <a:ext cx="5265865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ข้อมูลดีมีชัยไปกว่าครึ่ง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A008A1-36BA-4ED0-B46C-D091801ECC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549" y="2031736"/>
            <a:ext cx="3032710" cy="2143929"/>
          </a:xfrm>
          <a:prstGeom prst="rect">
            <a:avLst/>
          </a:prstGeom>
        </p:spPr>
      </p:pic>
      <p:pic>
        <p:nvPicPr>
          <p:cNvPr id="11" name="Picture 2" descr="students group work by pietluk">
            <a:extLst>
              <a:ext uri="{FF2B5EF4-FFF2-40B4-BE49-F238E27FC236}">
                <a16:creationId xmlns:a16="http://schemas.microsoft.com/office/drawing/2014/main" id="{B131303F-127D-41A9-9767-B4C8B503D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8165" y="6388877"/>
            <a:ext cx="3583192" cy="2671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val Callout 3">
            <a:extLst>
              <a:ext uri="{FF2B5EF4-FFF2-40B4-BE49-F238E27FC236}">
                <a16:creationId xmlns:a16="http://schemas.microsoft.com/office/drawing/2014/main" id="{B8F3A864-6B26-4A1F-AB76-44AD9EE3FF02}"/>
              </a:ext>
            </a:extLst>
          </p:cNvPr>
          <p:cNvSpPr/>
          <p:nvPr/>
        </p:nvSpPr>
        <p:spPr>
          <a:xfrm>
            <a:off x="2178424" y="4352719"/>
            <a:ext cx="6131859" cy="3335984"/>
          </a:xfrm>
          <a:prstGeom prst="wedgeEllipseCallout">
            <a:avLst>
              <a:gd name="adj1" fmla="val 59124"/>
              <a:gd name="adj2" fmla="val 4052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ความสำคัญและประโยชน์ของข้อมูล</a:t>
            </a:r>
            <a:endParaRPr lang="th-TH" sz="6000" dirty="0"/>
          </a:p>
        </p:txBody>
      </p:sp>
    </p:spTree>
    <p:extLst>
      <p:ext uri="{BB962C8B-B14F-4D97-AF65-F5344CB8AC3E}">
        <p14:creationId xmlns:p14="http://schemas.microsoft.com/office/powerpoint/2010/main" val="2712035162"/>
      </p:ext>
    </p:extLst>
  </p:cSld>
  <p:clrMapOvr>
    <a:masterClrMapping/>
  </p:clrMapOvr>
  <p:transition spd="med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0B3030-F775-4351-9AA0-8900A20830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408" y="2904476"/>
            <a:ext cx="2999232" cy="5604496"/>
          </a:xfrm>
          <a:prstGeom prst="rect">
            <a:avLst/>
          </a:prstGeom>
        </p:spPr>
      </p:pic>
      <p:sp>
        <p:nvSpPr>
          <p:cNvPr id="10" name="Oval Callout 3">
            <a:extLst>
              <a:ext uri="{FF2B5EF4-FFF2-40B4-BE49-F238E27FC236}">
                <a16:creationId xmlns:a16="http://schemas.microsoft.com/office/drawing/2014/main" id="{21F5D011-070A-4CD1-BFCD-3AFF63751974}"/>
              </a:ext>
            </a:extLst>
          </p:cNvPr>
          <p:cNvSpPr/>
          <p:nvPr/>
        </p:nvSpPr>
        <p:spPr>
          <a:xfrm>
            <a:off x="5277165" y="2904476"/>
            <a:ext cx="6926558" cy="4200519"/>
          </a:xfrm>
          <a:prstGeom prst="wedgeEllipseCallout">
            <a:avLst>
              <a:gd name="adj1" fmla="val -66229"/>
              <a:gd name="adj2" fmla="val 215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4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“ถ้าต้องการนำเสนอข้อมูลที่ได้จากการประมวลผลให้น่าสนใจ จะนำเสนอในรูปแบบใดได้บ้าง และมีการสร้างอย่างไร”</a:t>
            </a:r>
            <a:endParaRPr lang="th-TH" sz="4400" b="1" kern="1200" dirty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425B8E-AF45-4CC0-B659-501FFD4C0FB8}"/>
              </a:ext>
            </a:extLst>
          </p:cNvPr>
          <p:cNvSpPr txBox="1"/>
          <p:nvPr/>
        </p:nvSpPr>
        <p:spPr>
          <a:xfrm>
            <a:off x="1862254" y="275295"/>
            <a:ext cx="10341469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การนำเสนอข้อมูล</a:t>
            </a:r>
            <a:r>
              <a:rPr lang="en-US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(data presentation)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483222793"/>
      </p:ext>
    </p:extLst>
  </p:cSld>
  <p:clrMapOvr>
    <a:masterClrMapping/>
  </p:clrMapOvr>
  <p:transition spd="med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8337F0-CE18-4315-88CF-E0B8FC42CD2C}"/>
              </a:ext>
            </a:extLst>
          </p:cNvPr>
          <p:cNvSpPr/>
          <p:nvPr/>
        </p:nvSpPr>
        <p:spPr>
          <a:xfrm>
            <a:off x="4469535" y="3176752"/>
            <a:ext cx="721595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นักเรียนแต่ละกลุ่มศึกษา</a:t>
            </a:r>
          </a:p>
          <a:p>
            <a:pPr algn="l"/>
            <a:r>
              <a:rPr lang="th-TH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เรื่อง การนำเสนอข้อมูล </a:t>
            </a:r>
          </a:p>
          <a:p>
            <a:pPr algn="l"/>
            <a:r>
              <a:rPr lang="th-TH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จากหนังสือเรียน หน้า 94-97</a:t>
            </a:r>
            <a:endParaRPr lang="en-US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FC88AD7-94F4-410D-99D3-00B2234153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431" y="2974917"/>
            <a:ext cx="3032710" cy="214392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1AEC5AA-696E-46DB-A11C-F5F3FD8A4462}"/>
              </a:ext>
            </a:extLst>
          </p:cNvPr>
          <p:cNvSpPr txBox="1"/>
          <p:nvPr/>
        </p:nvSpPr>
        <p:spPr>
          <a:xfrm>
            <a:off x="1862254" y="275295"/>
            <a:ext cx="10341469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การนำเสนอข้อมูล</a:t>
            </a:r>
            <a:r>
              <a:rPr lang="en-US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(data presentation)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92838859"/>
      </p:ext>
    </p:extLst>
  </p:cSld>
  <p:clrMapOvr>
    <a:masterClrMapping/>
  </p:clrMapOvr>
  <p:transition spd="med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81E1F7-F102-4147-B109-59C171CDC3E1}"/>
              </a:ext>
            </a:extLst>
          </p:cNvPr>
          <p:cNvSpPr txBox="1"/>
          <p:nvPr/>
        </p:nvSpPr>
        <p:spPr>
          <a:xfrm>
            <a:off x="1862254" y="275295"/>
            <a:ext cx="10341469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การนำเสนอข้อมูล</a:t>
            </a:r>
            <a:r>
              <a:rPr lang="en-US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(data presentation)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A9E6C3A-FAAA-405A-AA6C-2B1B0493D7BA}"/>
              </a:ext>
            </a:extLst>
          </p:cNvPr>
          <p:cNvSpPr/>
          <p:nvPr/>
        </p:nvSpPr>
        <p:spPr>
          <a:xfrm>
            <a:off x="1484180" y="4346775"/>
            <a:ext cx="5481573" cy="4524315"/>
          </a:xfrm>
          <a:prstGeom prst="rect">
            <a:avLst/>
          </a:prstGeom>
          <a:noFill/>
          <a:ln w="38100" cap="flat" cmpd="sng" algn="ctr">
            <a:solidFill>
              <a:schemeClr val="accent2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>
            <a:spAutoFit/>
          </a:bodyPr>
          <a:lstStyle/>
          <a:p>
            <a:pPr algn="l"/>
            <a:r>
              <a:rPr lang="th-TH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    </a:t>
            </a:r>
            <a:r>
              <a:rPr lang="th-TH" sz="4800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การทำ</a:t>
            </a:r>
            <a:r>
              <a:rPr lang="th-TH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ข้อมูลให้เป็นภาพ เป็นการนำเสนอผลลัพธ์ของข้อมูลในรูปแบบที่ช่วยให้ผู้รับสารเข้าใจตรงตามวัตถุประสงค์ของผู้ส่งสาร เช่น แผนภูมิรูปภาพ กราฟ อินโฟกราฟิก</a:t>
            </a:r>
            <a:endParaRPr lang="en-US" sz="48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0384BFB3-82BF-423F-8274-4431DDD13B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9192662"/>
              </p:ext>
            </p:extLst>
          </p:nvPr>
        </p:nvGraphicFramePr>
        <p:xfrm>
          <a:off x="1336431" y="1946913"/>
          <a:ext cx="10938204" cy="1936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C90F4371-F8E6-418D-AE96-BF2ADF19C8E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0876" y="4115371"/>
            <a:ext cx="4692847" cy="500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178846"/>
      </p:ext>
    </p:extLst>
  </p:cSld>
  <p:clrMapOvr>
    <a:masterClrMapping/>
  </p:clrMapOvr>
  <p:transition spd="med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9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A9570157-A951-47DC-949D-9001DE9075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840" b="90608" l="9945" r="89503">
                        <a14:foregroundMark x1="57459" y1="31492" x2="57459" y2="31492"/>
                        <a14:foregroundMark x1="70718" y1="9392" x2="70718" y2="9392"/>
                        <a14:foregroundMark x1="72928" y1="38122" x2="72928" y2="38122"/>
                        <a14:foregroundMark x1="76796" y1="36464" x2="76796" y2="36464"/>
                        <a14:foregroundMark x1="88398" y1="74033" x2="88398" y2="74033"/>
                        <a14:foregroundMark x1="86188" y1="90608" x2="86188" y2="90608"/>
                        <a14:foregroundMark x1="17127" y1="34254" x2="17127" y2="34254"/>
                        <a14:foregroundMark x1="45856" y1="12155" x2="45856" y2="12155"/>
                        <a14:foregroundMark x1="71823" y1="41436" x2="71823" y2="414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44019" y="272848"/>
            <a:ext cx="1152128" cy="115212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1501EE05-D208-47B9-857B-44EB0C16597C}"/>
              </a:ext>
            </a:extLst>
          </p:cNvPr>
          <p:cNvSpPr txBox="1">
            <a:spLocks/>
          </p:cNvSpPr>
          <p:nvPr/>
        </p:nvSpPr>
        <p:spPr>
          <a:xfrm>
            <a:off x="1874224" y="423491"/>
            <a:ext cx="10221923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ใบกิจกรรมที่ 11.</a:t>
            </a:r>
            <a:r>
              <a:rPr lang="en-US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3</a:t>
            </a:r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เรื่อง ประมวลผลข้อมูล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AA520BE-64E4-4FF7-8465-F805C9E2E847}"/>
              </a:ext>
            </a:extLst>
          </p:cNvPr>
          <p:cNvSpPr/>
          <p:nvPr/>
        </p:nvSpPr>
        <p:spPr>
          <a:xfrm>
            <a:off x="547016" y="2131140"/>
            <a:ext cx="95907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ให้นักเรียนทำข้อมูลต่อไปนี้ให้เป็นภาพ (</a:t>
            </a:r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data visualization) </a:t>
            </a:r>
            <a:endParaRPr lang="en-US" sz="4000" b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1C55610-4A9E-40E3-818D-9133C6E49398}"/>
              </a:ext>
            </a:extLst>
          </p:cNvPr>
          <p:cNvSpPr/>
          <p:nvPr/>
        </p:nvSpPr>
        <p:spPr>
          <a:xfrm>
            <a:off x="3077105" y="8685392"/>
            <a:ext cx="65024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h-TH" sz="40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สุ่มให้นักเรียนนำเสนอคำตอบ </a:t>
            </a:r>
            <a:endParaRPr lang="en-US" sz="4000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AC50975A-C870-4F8E-9709-F8D0AB08A9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10721066"/>
              </p:ext>
            </p:extLst>
          </p:nvPr>
        </p:nvGraphicFramePr>
        <p:xfrm>
          <a:off x="2189814" y="2925788"/>
          <a:ext cx="9590741" cy="5779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6067307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9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4721591C-D6A4-4850-B1AF-31A68CF48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840" b="90608" l="9945" r="89503">
                        <a14:foregroundMark x1="57459" y1="31492" x2="57459" y2="31492"/>
                        <a14:foregroundMark x1="70718" y1="9392" x2="70718" y2="9392"/>
                        <a14:foregroundMark x1="72928" y1="38122" x2="72928" y2="38122"/>
                        <a14:foregroundMark x1="76796" y1="36464" x2="76796" y2="36464"/>
                        <a14:foregroundMark x1="88398" y1="74033" x2="88398" y2="74033"/>
                        <a14:foregroundMark x1="86188" y1="90608" x2="86188" y2="90608"/>
                        <a14:foregroundMark x1="17127" y1="34254" x2="17127" y2="34254"/>
                        <a14:foregroundMark x1="45856" y1="12155" x2="45856" y2="12155"/>
                        <a14:foregroundMark x1="71823" y1="41436" x2="71823" y2="414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68452" y="272848"/>
            <a:ext cx="1152128" cy="115212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51C68474-70A9-4848-AFA9-AB899387A214}"/>
              </a:ext>
            </a:extLst>
          </p:cNvPr>
          <p:cNvSpPr txBox="1">
            <a:spLocks/>
          </p:cNvSpPr>
          <p:nvPr/>
        </p:nvSpPr>
        <p:spPr>
          <a:xfrm>
            <a:off x="1874224" y="423491"/>
            <a:ext cx="10221923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ใบกิจกรรมที่ 11.</a:t>
            </a:r>
            <a:r>
              <a:rPr lang="en-US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4</a:t>
            </a:r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เรื่อง ข้อมูลนี้..มีความหมาย</a:t>
            </a:r>
          </a:p>
        </p:txBody>
      </p:sp>
      <p:sp>
        <p:nvSpPr>
          <p:cNvPr id="11" name="Text Box 84">
            <a:extLst>
              <a:ext uri="{FF2B5EF4-FFF2-40B4-BE49-F238E27FC236}">
                <a16:creationId xmlns:a16="http://schemas.microsoft.com/office/drawing/2014/main" id="{1EF98710-4904-402D-9ACF-80412EBB74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54782" y="2074567"/>
            <a:ext cx="587814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4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oho.ipst.ac.th/</a:t>
            </a:r>
            <a:r>
              <a:rPr lang="en-US" sz="4400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dataPhone</a:t>
            </a:r>
            <a:endParaRPr lang="th-TH" sz="4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3F78708-BCDB-4288-AF2A-9AB99757A273}"/>
              </a:ext>
            </a:extLst>
          </p:cNvPr>
          <p:cNvGrpSpPr/>
          <p:nvPr/>
        </p:nvGrpSpPr>
        <p:grpSpPr>
          <a:xfrm>
            <a:off x="6226599" y="2024228"/>
            <a:ext cx="686135" cy="617011"/>
            <a:chOff x="6186257" y="2380842"/>
            <a:chExt cx="686135" cy="617011"/>
          </a:xfrm>
        </p:grpSpPr>
        <p:pic>
          <p:nvPicPr>
            <p:cNvPr id="13" name="Picture 2" descr="Free Green Arrow Png, Download Free Clip Art, Free Clip Art on ...">
              <a:extLst>
                <a:ext uri="{FF2B5EF4-FFF2-40B4-BE49-F238E27FC236}">
                  <a16:creationId xmlns:a16="http://schemas.microsoft.com/office/drawing/2014/main" id="{6689F4DD-98FD-405B-B727-420CD9E737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6263412" y="2501764"/>
              <a:ext cx="547536" cy="41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E0A297B-9B75-4884-88F6-DB2C7E36F403}"/>
                </a:ext>
              </a:extLst>
            </p:cNvPr>
            <p:cNvSpPr/>
            <p:nvPr/>
          </p:nvSpPr>
          <p:spPr>
            <a:xfrm>
              <a:off x="6186257" y="2380842"/>
              <a:ext cx="686135" cy="617011"/>
            </a:xfrm>
            <a:prstGeom prst="ellipse">
              <a:avLst/>
            </a:prstGeom>
            <a:noFill/>
            <a:ln w="5715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F6D14282-0AFA-4405-8E52-690A3BF8020B}"/>
              </a:ext>
            </a:extLst>
          </p:cNvPr>
          <p:cNvSpPr/>
          <p:nvPr/>
        </p:nvSpPr>
        <p:spPr>
          <a:xfrm>
            <a:off x="1314251" y="2900036"/>
            <a:ext cx="726833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นักเรียนจะนำข้อมูลใด ไปใช้ประโยชน์ด้านใดได้บ้าง</a:t>
            </a:r>
            <a:endParaRPr lang="en-US" sz="4000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719E1B3-E756-45FB-8F82-2272C05C7846}"/>
              </a:ext>
            </a:extLst>
          </p:cNvPr>
          <p:cNvSpPr/>
          <p:nvPr/>
        </p:nvSpPr>
        <p:spPr>
          <a:xfrm>
            <a:off x="910841" y="2105345"/>
            <a:ext cx="51812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จากลิงก์ข้อมูลการใช้งานสมาร์ตโฟน</a:t>
            </a:r>
            <a:endParaRPr lang="en-US" sz="4000" b="1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3BEBF53-068D-47E5-AC3E-4312FF0A6423}"/>
              </a:ext>
            </a:extLst>
          </p:cNvPr>
          <p:cNvSpPr/>
          <p:nvPr/>
        </p:nvSpPr>
        <p:spPr>
          <a:xfrm>
            <a:off x="1338411" y="3569719"/>
            <a:ext cx="111589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………………………………………………………………………………………………………..….... ………………………………………………………………………………………………………..…....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81E9262-4BB2-466A-B293-429413768870}"/>
              </a:ext>
            </a:extLst>
          </p:cNvPr>
          <p:cNvSpPr/>
          <p:nvPr/>
        </p:nvSpPr>
        <p:spPr>
          <a:xfrm>
            <a:off x="1476186" y="4962676"/>
            <a:ext cx="107606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เพื่อให้ทราบข้อมูลในข้อ 1 นักเรียนใช้ค่าสถิติใดบ้างในการวิเคราะห์</a:t>
            </a:r>
            <a:endParaRPr lang="en-US" sz="4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DFB2B34-87D4-4665-98A2-4454868AD55A}"/>
              </a:ext>
            </a:extLst>
          </p:cNvPr>
          <p:cNvSpPr/>
          <p:nvPr/>
        </p:nvSpPr>
        <p:spPr>
          <a:xfrm>
            <a:off x="1476186" y="7062565"/>
            <a:ext cx="48734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ให้นักเรียนนำเสนอข้อมูลด้วยภาพ</a:t>
            </a:r>
            <a:endParaRPr lang="en-US" sz="4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8" name="Smiley Face 17">
            <a:extLst>
              <a:ext uri="{FF2B5EF4-FFF2-40B4-BE49-F238E27FC236}">
                <a16:creationId xmlns:a16="http://schemas.microsoft.com/office/drawing/2014/main" id="{9E7216AA-E3AC-41A8-B568-49678D177E5E}"/>
              </a:ext>
            </a:extLst>
          </p:cNvPr>
          <p:cNvSpPr/>
          <p:nvPr/>
        </p:nvSpPr>
        <p:spPr>
          <a:xfrm>
            <a:off x="772407" y="2984969"/>
            <a:ext cx="510988" cy="446834"/>
          </a:xfrm>
          <a:prstGeom prst="smileyFac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" name="Smiley Face 18">
            <a:extLst>
              <a:ext uri="{FF2B5EF4-FFF2-40B4-BE49-F238E27FC236}">
                <a16:creationId xmlns:a16="http://schemas.microsoft.com/office/drawing/2014/main" id="{B7960938-C956-4134-BFAF-1F619706FA56}"/>
              </a:ext>
            </a:extLst>
          </p:cNvPr>
          <p:cNvSpPr/>
          <p:nvPr/>
        </p:nvSpPr>
        <p:spPr>
          <a:xfrm>
            <a:off x="817920" y="5021493"/>
            <a:ext cx="510988" cy="446834"/>
          </a:xfrm>
          <a:prstGeom prst="smileyFac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0" name="Smiley Face 19">
            <a:extLst>
              <a:ext uri="{FF2B5EF4-FFF2-40B4-BE49-F238E27FC236}">
                <a16:creationId xmlns:a16="http://schemas.microsoft.com/office/drawing/2014/main" id="{F21FFB8E-4AE1-45D5-A038-23D9F3D05122}"/>
              </a:ext>
            </a:extLst>
          </p:cNvPr>
          <p:cNvSpPr/>
          <p:nvPr/>
        </p:nvSpPr>
        <p:spPr>
          <a:xfrm>
            <a:off x="827423" y="7102643"/>
            <a:ext cx="510988" cy="446834"/>
          </a:xfrm>
          <a:prstGeom prst="smileyFac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C4AF04A-8530-49F3-B74E-3CBDFA08B047}"/>
              </a:ext>
            </a:extLst>
          </p:cNvPr>
          <p:cNvSpPr/>
          <p:nvPr/>
        </p:nvSpPr>
        <p:spPr>
          <a:xfrm>
            <a:off x="1342091" y="5494883"/>
            <a:ext cx="111589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………………………………………………………………………………………………………..….... ………………………………………………………………………………………………………..…....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372B9DD-1C47-47D8-A891-56EFBE4D0424}"/>
              </a:ext>
            </a:extLst>
          </p:cNvPr>
          <p:cNvSpPr/>
          <p:nvPr/>
        </p:nvSpPr>
        <p:spPr>
          <a:xfrm>
            <a:off x="1405706" y="7648255"/>
            <a:ext cx="111589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………………………………………………………………………………………………………..….... ………………………………………………………………………………………………………..…....</a:t>
            </a:r>
          </a:p>
        </p:txBody>
      </p:sp>
    </p:spTree>
    <p:extLst>
      <p:ext uri="{BB962C8B-B14F-4D97-AF65-F5344CB8AC3E}">
        <p14:creationId xmlns:p14="http://schemas.microsoft.com/office/powerpoint/2010/main" val="3421342433"/>
      </p:ext>
    </p:extLst>
  </p:cSld>
  <p:clrMapOvr>
    <a:masterClrMapping/>
  </p:clrMapOvr>
  <p:transition spd="med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103DE43-655C-4EED-BC4A-1621D41239BF}"/>
              </a:ext>
            </a:extLst>
          </p:cNvPr>
          <p:cNvSpPr/>
          <p:nvPr/>
        </p:nvSpPr>
        <p:spPr>
          <a:xfrm>
            <a:off x="4099272" y="8284366"/>
            <a:ext cx="65024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th-TH" sz="4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สุ่มให้นักเรียนนำเสนอคำตอบ 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D81EBF-1529-44B8-8589-BFEA76C1250F}"/>
              </a:ext>
            </a:extLst>
          </p:cNvPr>
          <p:cNvSpPr txBox="1"/>
          <p:nvPr/>
        </p:nvSpPr>
        <p:spPr>
          <a:xfrm>
            <a:off x="1746037" y="321461"/>
            <a:ext cx="10584916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6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สรุปเนื้อหาด้วยประเด็นต่อไปนี้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PSK" panose="020B0500040200020003" pitchFamily="34" charset="-34"/>
              <a:cs typeface="TH SarabunPSK" panose="020B0500040200020003" pitchFamily="34" charset="-34"/>
              <a:sym typeface="Helvetica Light"/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F92F84CF-7227-4E04-BB47-B7E4A4C64BA7}"/>
              </a:ext>
            </a:extLst>
          </p:cNvPr>
          <p:cNvGraphicFramePr/>
          <p:nvPr/>
        </p:nvGraphicFramePr>
        <p:xfrm>
          <a:off x="2453289" y="2013341"/>
          <a:ext cx="8669867" cy="5779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31172950"/>
      </p:ext>
    </p:extLst>
  </p:cSld>
  <p:clrMapOvr>
    <a:masterClrMapping/>
  </p:clrMapOvr>
  <p:transition spd="med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D81EBF-1529-44B8-8589-BFEA76C1250F}"/>
              </a:ext>
            </a:extLst>
          </p:cNvPr>
          <p:cNvSpPr txBox="1"/>
          <p:nvPr/>
        </p:nvSpPr>
        <p:spPr>
          <a:xfrm>
            <a:off x="2804359" y="290255"/>
            <a:ext cx="2824491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l"/>
            <a:r>
              <a:rPr kumimoji="0" lang="th-TH" sz="66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PSK" panose="020B0500040200020003" pitchFamily="34" charset="-34"/>
                <a:cs typeface="TH SarabunPSK" panose="020B0500040200020003" pitchFamily="34" charset="-34"/>
                <a:sym typeface="Helvetica Light"/>
              </a:rPr>
              <a:t>สรุปท้</a:t>
            </a:r>
            <a:r>
              <a:rPr lang="th-TH" sz="6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ายบท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pic>
        <p:nvPicPr>
          <p:cNvPr id="9" name="Picture 2" descr="C:\Users\tkron\Downloads\pic-actPowerCSM1\sumary.gif">
            <a:extLst>
              <a:ext uri="{FF2B5EF4-FFF2-40B4-BE49-F238E27FC236}">
                <a16:creationId xmlns:a16="http://schemas.microsoft.com/office/drawing/2014/main" id="{C8AB9360-9AC7-4ED7-98E4-3AC95AFBA2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498" y="328262"/>
            <a:ext cx="833794" cy="1042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84">
            <a:extLst>
              <a:ext uri="{FF2B5EF4-FFF2-40B4-BE49-F238E27FC236}">
                <a16:creationId xmlns:a16="http://schemas.microsoft.com/office/drawing/2014/main" id="{E42BFE4F-C34D-43CA-A313-BE786A3BBE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2510" y="2003450"/>
            <a:ext cx="587814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th-TH" sz="4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ขั้นตอนการนำข้อมูลไปใช้แก้ปัญหา</a:t>
            </a:r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AF222FC4-AA5B-4B74-AC91-A1B087FD775E}"/>
              </a:ext>
            </a:extLst>
          </p:cNvPr>
          <p:cNvGraphicFramePr/>
          <p:nvPr/>
        </p:nvGraphicFramePr>
        <p:xfrm>
          <a:off x="1653498" y="3011492"/>
          <a:ext cx="4703983" cy="5976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A5EC239-6FFE-4B57-B774-B1154BE7556B}"/>
              </a:ext>
            </a:extLst>
          </p:cNvPr>
          <p:cNvCxnSpPr/>
          <p:nvPr/>
        </p:nvCxnSpPr>
        <p:spPr>
          <a:xfrm>
            <a:off x="6569635" y="3321424"/>
            <a:ext cx="0" cy="5378823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7F4DEBE-F83E-422E-BC45-E9E8080F591F}"/>
              </a:ext>
            </a:extLst>
          </p:cNvPr>
          <p:cNvCxnSpPr>
            <a:cxnSpLocks/>
          </p:cNvCxnSpPr>
          <p:nvPr/>
        </p:nvCxnSpPr>
        <p:spPr>
          <a:xfrm flipH="1">
            <a:off x="5876364" y="3321424"/>
            <a:ext cx="73152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4263DB3-E833-4B39-A15F-AE8C4AE0A846}"/>
              </a:ext>
            </a:extLst>
          </p:cNvPr>
          <p:cNvCxnSpPr>
            <a:cxnSpLocks/>
          </p:cNvCxnSpPr>
          <p:nvPr/>
        </p:nvCxnSpPr>
        <p:spPr>
          <a:xfrm flipH="1">
            <a:off x="5876364" y="4428565"/>
            <a:ext cx="73152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D6E3485-FC3C-43BE-92A7-9750FB98BFAD}"/>
              </a:ext>
            </a:extLst>
          </p:cNvPr>
          <p:cNvCxnSpPr>
            <a:cxnSpLocks/>
          </p:cNvCxnSpPr>
          <p:nvPr/>
        </p:nvCxnSpPr>
        <p:spPr>
          <a:xfrm flipH="1">
            <a:off x="5876364" y="5517777"/>
            <a:ext cx="73152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2FC4E59-B805-46DA-AD2D-92181E23EB90}"/>
              </a:ext>
            </a:extLst>
          </p:cNvPr>
          <p:cNvCxnSpPr>
            <a:cxnSpLocks/>
          </p:cNvCxnSpPr>
          <p:nvPr/>
        </p:nvCxnSpPr>
        <p:spPr>
          <a:xfrm flipH="1">
            <a:off x="5876364" y="6499412"/>
            <a:ext cx="73152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8842190-1B11-4E7C-BA51-00E714C31238}"/>
              </a:ext>
            </a:extLst>
          </p:cNvPr>
          <p:cNvCxnSpPr>
            <a:cxnSpLocks/>
          </p:cNvCxnSpPr>
          <p:nvPr/>
        </p:nvCxnSpPr>
        <p:spPr>
          <a:xfrm flipH="1">
            <a:off x="5876364" y="7615518"/>
            <a:ext cx="73152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D73FCE5-11F1-4BDC-B9DA-A3B4BCCD24FE}"/>
              </a:ext>
            </a:extLst>
          </p:cNvPr>
          <p:cNvCxnSpPr>
            <a:cxnSpLocks/>
          </p:cNvCxnSpPr>
          <p:nvPr/>
        </p:nvCxnSpPr>
        <p:spPr>
          <a:xfrm flipH="1">
            <a:off x="5876365" y="8700247"/>
            <a:ext cx="731519" cy="0"/>
          </a:xfrm>
          <a:prstGeom prst="line">
            <a:avLst/>
          </a:prstGeom>
          <a:ln w="762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53A1310B-BA9E-4733-AE70-9D92C4051C20}"/>
              </a:ext>
            </a:extLst>
          </p:cNvPr>
          <p:cNvSpPr/>
          <p:nvPr/>
        </p:nvSpPr>
        <p:spPr>
          <a:xfrm>
            <a:off x="7513911" y="3011492"/>
            <a:ext cx="4555342" cy="2292935"/>
          </a:xfrm>
          <a:prstGeom prst="rect">
            <a:avLst/>
          </a:prstGeom>
          <a:solidFill>
            <a:srgbClr val="009900"/>
          </a:solidFill>
          <a:ln w="38100">
            <a:solidFill>
              <a:srgbClr val="2BA617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>
                  <a:solidFill>
                    <a:srgbClr val="000000"/>
                  </a:solidFill>
                </a:uFill>
                <a:latin typeface="TH SarabunPSK" panose="020B0500040200020003" pitchFamily="34" charset="-34"/>
                <a:ea typeface="Helvetica Neue"/>
                <a:cs typeface="TH SarabunPSK" panose="020B0500040200020003" pitchFamily="34" charset="-34"/>
                <a:sym typeface="Helvetica Neue"/>
              </a:rPr>
              <a:t>   </a:t>
            </a:r>
            <a:r>
              <a:rPr kumimoji="0" lang="th-TH" b="1" i="0" u="sng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>
                  <a:solidFill>
                    <a:schemeClr val="bg1"/>
                  </a:solidFill>
                </a:uFill>
                <a:latin typeface="TH SarabunPSK" panose="020B0500040200020003" pitchFamily="34" charset="-34"/>
                <a:ea typeface="Helvetica Neue"/>
                <a:cs typeface="TH SarabunPSK" panose="020B0500040200020003" pitchFamily="34" charset="-34"/>
                <a:sym typeface="Helvetica Neue"/>
              </a:rPr>
              <a:t>ขั้นตอนการรวบรวมข้อมูล</a:t>
            </a:r>
          </a:p>
          <a:p>
            <a:pPr marR="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th-TH" b="1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H SarabunPSK" panose="020B0500040200020003" pitchFamily="34" charset="-34"/>
                <a:ea typeface="Helvetica Neue"/>
                <a:cs typeface="TH SarabunPSK" panose="020B0500040200020003" pitchFamily="34" charset="-34"/>
                <a:sym typeface="Helvetica Neue"/>
              </a:rPr>
              <a:t>     </a:t>
            </a:r>
            <a:r>
              <a:rPr lang="en-US" b="1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H SarabunPSK" panose="020B0500040200020003" pitchFamily="34" charset="-34"/>
                <a:ea typeface="Helvetica Neue"/>
                <a:cs typeface="TH SarabunPSK" panose="020B0500040200020003" pitchFamily="34" charset="-34"/>
                <a:sym typeface="Helvetica Neue"/>
              </a:rPr>
              <a:t>1. </a:t>
            </a:r>
            <a:r>
              <a:rPr lang="th-TH" b="1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H SarabunPSK" panose="020B0500040200020003" pitchFamily="34" charset="-34"/>
                <a:ea typeface="Helvetica Neue"/>
                <a:cs typeface="TH SarabunPSK" panose="020B0500040200020003" pitchFamily="34" charset="-34"/>
                <a:sym typeface="Helvetica Neue"/>
              </a:rPr>
              <a:t>กำหนดแหล่งข้อมูล</a:t>
            </a:r>
            <a:endParaRPr lang="en-US" b="1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H SarabunPSK" panose="020B0500040200020003" pitchFamily="34" charset="-34"/>
              <a:ea typeface="Helvetica Neue"/>
              <a:cs typeface="TH SarabunPSK" panose="020B0500040200020003" pitchFamily="34" charset="-34"/>
              <a:sym typeface="Helvetica Neue"/>
            </a:endParaRPr>
          </a:p>
          <a:p>
            <a:pPr marR="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en-US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>
                  <a:solidFill>
                    <a:srgbClr val="000000"/>
                  </a:solidFill>
                </a:uFill>
                <a:latin typeface="TH SarabunPSK" panose="020B0500040200020003" pitchFamily="34" charset="-34"/>
                <a:ea typeface="Helvetica Neue"/>
                <a:cs typeface="TH SarabunPSK" panose="020B0500040200020003" pitchFamily="34" charset="-34"/>
                <a:sym typeface="Helvetica Neue"/>
              </a:rPr>
              <a:t>     2. </a:t>
            </a:r>
            <a:r>
              <a:rPr kumimoji="0" lang="th-TH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>
                  <a:solidFill>
                    <a:srgbClr val="000000"/>
                  </a:solidFill>
                </a:uFill>
                <a:latin typeface="TH SarabunPSK" panose="020B0500040200020003" pitchFamily="34" charset="-34"/>
                <a:ea typeface="Helvetica Neue"/>
                <a:cs typeface="TH SarabunPSK" panose="020B0500040200020003" pitchFamily="34" charset="-34"/>
                <a:sym typeface="Helvetica Neue"/>
              </a:rPr>
              <a:t>กำหนดวิธีการรวบรวมข้อมูล</a:t>
            </a:r>
          </a:p>
          <a:p>
            <a:pPr marR="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th-TH" b="1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H SarabunPSK" panose="020B0500040200020003" pitchFamily="34" charset="-34"/>
                <a:ea typeface="Helvetica Neue"/>
                <a:cs typeface="TH SarabunPSK" panose="020B0500040200020003" pitchFamily="34" charset="-34"/>
                <a:sym typeface="Helvetica Neue"/>
              </a:rPr>
              <a:t>     </a:t>
            </a:r>
            <a:r>
              <a:rPr lang="en-US" b="1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H SarabunPSK" panose="020B0500040200020003" pitchFamily="34" charset="-34"/>
                <a:ea typeface="Helvetica Neue"/>
                <a:cs typeface="TH SarabunPSK" panose="020B0500040200020003" pitchFamily="34" charset="-34"/>
                <a:sym typeface="Helvetica Neue"/>
              </a:rPr>
              <a:t>3. </a:t>
            </a:r>
            <a:r>
              <a:rPr lang="th-TH" b="1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H SarabunPSK" panose="020B0500040200020003" pitchFamily="34" charset="-34"/>
                <a:ea typeface="Helvetica Neue"/>
                <a:cs typeface="TH SarabunPSK" panose="020B0500040200020003" pitchFamily="34" charset="-34"/>
                <a:sym typeface="Helvetica Neue"/>
              </a:rPr>
              <a:t>กำหนดวิธีการจัดเก็บข้อมูล</a:t>
            </a:r>
            <a:endParaRPr kumimoji="0" lang="en-US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>
                <a:solidFill>
                  <a:srgbClr val="000000"/>
                </a:solidFill>
              </a:uFill>
              <a:latin typeface="TH SarabunPSK" panose="020B0500040200020003" pitchFamily="34" charset="-34"/>
              <a:ea typeface="Helvetica Neue"/>
              <a:cs typeface="TH SarabunPSK" panose="020B0500040200020003" pitchFamily="34" charset="-34"/>
              <a:sym typeface="Helvetica Neue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15E4F59-DCF7-440E-BEF8-1B1C1F635F7F}"/>
              </a:ext>
            </a:extLst>
          </p:cNvPr>
          <p:cNvSpPr/>
          <p:nvPr/>
        </p:nvSpPr>
        <p:spPr>
          <a:xfrm>
            <a:off x="7513911" y="5581347"/>
            <a:ext cx="4555342" cy="3400931"/>
          </a:xfrm>
          <a:prstGeom prst="rect">
            <a:avLst/>
          </a:prstGeom>
          <a:solidFill>
            <a:srgbClr val="1D9C7F"/>
          </a:solidFill>
          <a:ln w="38100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>
                  <a:solidFill>
                    <a:schemeClr val="bg1"/>
                  </a:solidFill>
                </a:uFill>
                <a:latin typeface="TH SarabunPSK" panose="020B0500040200020003" pitchFamily="34" charset="-34"/>
                <a:ea typeface="Helvetica Neue"/>
                <a:cs typeface="TH SarabunPSK" panose="020B0500040200020003" pitchFamily="34" charset="-34"/>
                <a:sym typeface="Helvetica Neue"/>
              </a:rPr>
              <a:t>   </a:t>
            </a:r>
            <a:r>
              <a:rPr lang="th-TH" b="1" u="sng" dirty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  <a:latin typeface="TH SarabunPSK" panose="020B0500040200020003" pitchFamily="34" charset="-34"/>
                <a:ea typeface="Helvetica Neue"/>
                <a:cs typeface="TH SarabunPSK" panose="020B0500040200020003" pitchFamily="34" charset="-34"/>
                <a:sym typeface="Helvetica Neue"/>
              </a:rPr>
              <a:t>แนวทางการตรวจสอบความ</a:t>
            </a:r>
            <a:br>
              <a:rPr lang="th-TH" b="1" u="sng" dirty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  <a:latin typeface="TH SarabunPSK" panose="020B0500040200020003" pitchFamily="34" charset="-34"/>
                <a:ea typeface="Helvetica Neue"/>
                <a:cs typeface="TH SarabunPSK" panose="020B0500040200020003" pitchFamily="34" charset="-34"/>
                <a:sym typeface="Helvetica Neue"/>
              </a:rPr>
            </a:br>
            <a:r>
              <a:rPr lang="th-TH" b="1" u="sng" dirty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  <a:latin typeface="TH SarabunPSK" panose="020B0500040200020003" pitchFamily="34" charset="-34"/>
                <a:ea typeface="Helvetica Neue"/>
                <a:cs typeface="TH SarabunPSK" panose="020B0500040200020003" pitchFamily="34" charset="-34"/>
                <a:sym typeface="Helvetica Neue"/>
              </a:rPr>
              <a:t> ผิดพลาดของ</a:t>
            </a:r>
            <a:r>
              <a:rPr kumimoji="0" lang="th-TH" b="1" i="0" u="sng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>
                  <a:solidFill>
                    <a:schemeClr val="bg1"/>
                  </a:solidFill>
                </a:uFill>
                <a:latin typeface="TH SarabunPSK" panose="020B0500040200020003" pitchFamily="34" charset="-34"/>
                <a:ea typeface="Helvetica Neue"/>
                <a:cs typeface="TH SarabunPSK" panose="020B0500040200020003" pitchFamily="34" charset="-34"/>
                <a:sym typeface="Helvetica Neue"/>
              </a:rPr>
              <a:t>ข้อมูล</a:t>
            </a:r>
          </a:p>
          <a:p>
            <a:pPr marR="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th-TH" b="1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H SarabunPSK" panose="020B0500040200020003" pitchFamily="34" charset="-34"/>
                <a:ea typeface="Helvetica Neue"/>
                <a:cs typeface="TH SarabunPSK" panose="020B0500040200020003" pitchFamily="34" charset="-34"/>
                <a:sym typeface="Helvetica Neue"/>
              </a:rPr>
              <a:t>     </a:t>
            </a:r>
            <a:r>
              <a:rPr lang="en-US" b="1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H SarabunPSK" panose="020B0500040200020003" pitchFamily="34" charset="-34"/>
                <a:ea typeface="Helvetica Neue"/>
                <a:cs typeface="TH SarabunPSK" panose="020B0500040200020003" pitchFamily="34" charset="-34"/>
                <a:sym typeface="Helvetica Neue"/>
              </a:rPr>
              <a:t>1. </a:t>
            </a:r>
            <a:r>
              <a:rPr lang="th-TH" b="1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H SarabunPSK" panose="020B0500040200020003" pitchFamily="34" charset="-34"/>
                <a:ea typeface="Helvetica Neue"/>
                <a:cs typeface="TH SarabunPSK" panose="020B0500040200020003" pitchFamily="34" charset="-34"/>
                <a:sym typeface="Helvetica Neue"/>
              </a:rPr>
              <a:t>ความสมบูรณ์</a:t>
            </a:r>
            <a:endParaRPr lang="en-US" b="1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H SarabunPSK" panose="020B0500040200020003" pitchFamily="34" charset="-34"/>
              <a:ea typeface="Helvetica Neue"/>
              <a:cs typeface="TH SarabunPSK" panose="020B0500040200020003" pitchFamily="34" charset="-34"/>
              <a:sym typeface="Helvetica Neue"/>
            </a:endParaRPr>
          </a:p>
          <a:p>
            <a:pPr marR="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en-US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>
                  <a:solidFill>
                    <a:srgbClr val="000000"/>
                  </a:solidFill>
                </a:uFill>
                <a:latin typeface="TH SarabunPSK" panose="020B0500040200020003" pitchFamily="34" charset="-34"/>
                <a:ea typeface="Helvetica Neue"/>
                <a:cs typeface="TH SarabunPSK" panose="020B0500040200020003" pitchFamily="34" charset="-34"/>
                <a:sym typeface="Helvetica Neue"/>
              </a:rPr>
              <a:t>     2. </a:t>
            </a:r>
            <a:r>
              <a:rPr kumimoji="0" lang="th-TH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>
                  <a:solidFill>
                    <a:srgbClr val="000000"/>
                  </a:solidFill>
                </a:uFill>
                <a:latin typeface="TH SarabunPSK" panose="020B0500040200020003" pitchFamily="34" charset="-34"/>
                <a:ea typeface="Helvetica Neue"/>
                <a:cs typeface="TH SarabunPSK" panose="020B0500040200020003" pitchFamily="34" charset="-34"/>
                <a:sym typeface="Helvetica Neue"/>
              </a:rPr>
              <a:t>รูปแบบเดียวกัน</a:t>
            </a:r>
          </a:p>
          <a:p>
            <a:pPr marR="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lang="th-TH" b="1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H SarabunPSK" panose="020B0500040200020003" pitchFamily="34" charset="-34"/>
                <a:ea typeface="Helvetica Neue"/>
                <a:cs typeface="TH SarabunPSK" panose="020B0500040200020003" pitchFamily="34" charset="-34"/>
                <a:sym typeface="Helvetica Neue"/>
              </a:rPr>
              <a:t>     </a:t>
            </a:r>
            <a:r>
              <a:rPr lang="en-US" b="1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H SarabunPSK" panose="020B0500040200020003" pitchFamily="34" charset="-34"/>
                <a:ea typeface="Helvetica Neue"/>
                <a:cs typeface="TH SarabunPSK" panose="020B0500040200020003" pitchFamily="34" charset="-34"/>
                <a:sym typeface="Helvetica Neue"/>
              </a:rPr>
              <a:t>3. </a:t>
            </a:r>
            <a:r>
              <a:rPr lang="th-TH" b="1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H SarabunPSK" panose="020B0500040200020003" pitchFamily="34" charset="-34"/>
                <a:ea typeface="Helvetica Neue"/>
                <a:cs typeface="TH SarabunPSK" panose="020B0500040200020003" pitchFamily="34" charset="-34"/>
                <a:sym typeface="Helvetica Neue"/>
              </a:rPr>
              <a:t>ความครบถ้วน</a:t>
            </a:r>
          </a:p>
          <a:p>
            <a:pPr marR="0" algn="l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r>
              <a:rPr kumimoji="0" lang="th-TH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>
                  <a:solidFill>
                    <a:srgbClr val="000000"/>
                  </a:solidFill>
                </a:uFill>
                <a:latin typeface="TH SarabunPSK" panose="020B0500040200020003" pitchFamily="34" charset="-34"/>
                <a:ea typeface="Helvetica Neue"/>
                <a:cs typeface="TH SarabunPSK" panose="020B0500040200020003" pitchFamily="34" charset="-34"/>
                <a:sym typeface="Helvetica Neue"/>
              </a:rPr>
              <a:t>     </a:t>
            </a:r>
            <a:r>
              <a:rPr kumimoji="0" lang="en-US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>
                  <a:solidFill>
                    <a:srgbClr val="000000"/>
                  </a:solidFill>
                </a:uFill>
                <a:latin typeface="TH SarabunPSK" panose="020B0500040200020003" pitchFamily="34" charset="-34"/>
                <a:ea typeface="Helvetica Neue"/>
                <a:cs typeface="TH SarabunPSK" panose="020B0500040200020003" pitchFamily="34" charset="-34"/>
                <a:sym typeface="Helvetica Neue"/>
              </a:rPr>
              <a:t>4. </a:t>
            </a:r>
            <a:r>
              <a:rPr lang="th-TH" b="1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H SarabunPSK" panose="020B0500040200020003" pitchFamily="34" charset="-34"/>
                <a:ea typeface="Helvetica Neue"/>
                <a:cs typeface="TH SarabunPSK" panose="020B0500040200020003" pitchFamily="34" charset="-34"/>
                <a:sym typeface="Helvetica Neue"/>
              </a:rPr>
              <a:t>ความทันสมัย</a:t>
            </a:r>
            <a:endParaRPr kumimoji="0" lang="en-US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>
                <a:solidFill>
                  <a:srgbClr val="000000"/>
                </a:solidFill>
              </a:uFill>
              <a:latin typeface="TH SarabunPSK" panose="020B0500040200020003" pitchFamily="34" charset="-34"/>
              <a:ea typeface="Helvetica Neue"/>
              <a:cs typeface="TH SarabunPSK" panose="020B0500040200020003" pitchFamily="34" charset="-34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582048768"/>
      </p:ext>
    </p:extLst>
  </p:cSld>
  <p:clrMapOvr>
    <a:masterClrMapping/>
  </p:clrMapOvr>
  <p:transition spd="med"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E4FF6E-D979-4A21-BA3D-54D3507DBB2F}"/>
              </a:ext>
            </a:extLst>
          </p:cNvPr>
          <p:cNvSpPr txBox="1"/>
          <p:nvPr/>
        </p:nvSpPr>
        <p:spPr>
          <a:xfrm>
            <a:off x="3180942" y="326080"/>
            <a:ext cx="3731791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กิจกรรมท้ายบท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4BB60C3-38B6-48D7-AAA2-143B844E1E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320" y="0"/>
            <a:ext cx="1327813" cy="1770416"/>
          </a:xfrm>
          <a:prstGeom prst="rect">
            <a:avLst/>
          </a:prstGeom>
        </p:spPr>
      </p:pic>
      <p:sp>
        <p:nvSpPr>
          <p:cNvPr id="11" name="Text Box 84">
            <a:extLst>
              <a:ext uri="{FF2B5EF4-FFF2-40B4-BE49-F238E27FC236}">
                <a16:creationId xmlns:a16="http://schemas.microsoft.com/office/drawing/2014/main" id="{D0FFFABC-8B5E-477E-BA2F-C4C032AE6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3188" y="3001980"/>
            <a:ext cx="6288901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    </a:t>
            </a:r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ข้อมูลจากลิงก์ต่อไปนี้ เป็นข้อมูลการใช้สมาร์ตโฟนที่สุ่มจากนักเรียนทั่วประเทศ </a:t>
            </a:r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  </a:t>
            </a:r>
            <a:b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    </a:t>
            </a:r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ให้พิจารณาว่า</a:t>
            </a:r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นักเรียน</a:t>
            </a:r>
            <a:endParaRPr lang="en-US" sz="4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2" name="Text Box 84">
            <a:extLst>
              <a:ext uri="{FF2B5EF4-FFF2-40B4-BE49-F238E27FC236}">
                <a16:creationId xmlns:a16="http://schemas.microsoft.com/office/drawing/2014/main" id="{D61C6D99-ABDE-4885-BDAC-6B3F99C0F3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2733" y="2043790"/>
            <a:ext cx="587814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4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oho.ipst.ac.th/</a:t>
            </a:r>
            <a:r>
              <a:rPr lang="en-US" sz="4400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dataPhone</a:t>
            </a:r>
            <a:endParaRPr lang="th-TH" sz="4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7BD189E-4B3D-443C-850B-DCCECAD59EC1}"/>
              </a:ext>
            </a:extLst>
          </p:cNvPr>
          <p:cNvGrpSpPr/>
          <p:nvPr/>
        </p:nvGrpSpPr>
        <p:grpSpPr>
          <a:xfrm>
            <a:off x="5843189" y="2083911"/>
            <a:ext cx="686135" cy="617011"/>
            <a:chOff x="6186257" y="2380842"/>
            <a:chExt cx="686135" cy="617011"/>
          </a:xfrm>
        </p:grpSpPr>
        <p:pic>
          <p:nvPicPr>
            <p:cNvPr id="1026" name="Picture 2" descr="Free Green Arrow Png, Download Free Clip Art, Free Clip Art on ...">
              <a:extLst>
                <a:ext uri="{FF2B5EF4-FFF2-40B4-BE49-F238E27FC236}">
                  <a16:creationId xmlns:a16="http://schemas.microsoft.com/office/drawing/2014/main" id="{5D99268D-951A-46F6-ADD6-4371F7230A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6263412" y="2501764"/>
              <a:ext cx="547536" cy="41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28618A2B-BF21-47B2-961A-085C99DB97BF}"/>
                </a:ext>
              </a:extLst>
            </p:cNvPr>
            <p:cNvSpPr/>
            <p:nvPr/>
          </p:nvSpPr>
          <p:spPr>
            <a:xfrm>
              <a:off x="6186257" y="2380842"/>
              <a:ext cx="686135" cy="617011"/>
            </a:xfrm>
            <a:prstGeom prst="ellipse">
              <a:avLst/>
            </a:prstGeom>
            <a:noFill/>
            <a:ln w="5715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ct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D2797357-0023-4CB0-938F-DDDC67664D2E}"/>
              </a:ext>
            </a:extLst>
          </p:cNvPr>
          <p:cNvSpPr/>
          <p:nvPr/>
        </p:nvSpPr>
        <p:spPr>
          <a:xfrm>
            <a:off x="5563264" y="8466267"/>
            <a:ext cx="628890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พร้อมนำเสนอผลลัพธ์ที่ได้ให้มีความน่าสนใจ</a:t>
            </a:r>
            <a:endParaRPr lang="en-US" sz="4000" dirty="0"/>
          </a:p>
        </p:txBody>
      </p:sp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B59B78A3-DD62-4E33-B666-A7DEBCD7D625}"/>
              </a:ext>
            </a:extLst>
          </p:cNvPr>
          <p:cNvGraphicFramePr/>
          <p:nvPr/>
        </p:nvGraphicFramePr>
        <p:xfrm>
          <a:off x="5563264" y="5116308"/>
          <a:ext cx="6957110" cy="40518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CA7DF5DB-3988-4AAE-9B9B-CEAADAFE8CA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4426" y="3001980"/>
            <a:ext cx="4646767" cy="3635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4468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FB4A6AD-703A-47F9-B074-E04A4AA40D4E}"/>
              </a:ext>
            </a:extLst>
          </p:cNvPr>
          <p:cNvSpPr/>
          <p:nvPr/>
        </p:nvSpPr>
        <p:spPr>
          <a:xfrm>
            <a:off x="4469535" y="2991374"/>
            <a:ext cx="7215957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นักเรียนศึกษาหัวข้อที่ 4.2  การนำข้อมูลมาใช้แก้ปัญหา หัวข้อ</a:t>
            </a:r>
          </a:p>
          <a:p>
            <a:pPr algn="l"/>
            <a:r>
              <a:rPr lang="th-TH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การนิยามปัญหา และวิเคราะห์ปัญหา จากหนังสือเรียน หน้า 82-83</a:t>
            </a:r>
            <a:endParaRPr lang="en-US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A2109D-7D0E-469B-9A53-62A5198FCF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431" y="2974917"/>
            <a:ext cx="3032710" cy="214392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432EC22-2AA1-4D49-9524-93D87E3C5250}"/>
              </a:ext>
            </a:extLst>
          </p:cNvPr>
          <p:cNvSpPr txBox="1"/>
          <p:nvPr/>
        </p:nvSpPr>
        <p:spPr>
          <a:xfrm>
            <a:off x="1862254" y="275295"/>
            <a:ext cx="10341469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การนิยามและวิเคราะห์ปัญหา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33939957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81E1F7-F102-4147-B109-59C171CDC3E1}"/>
              </a:ext>
            </a:extLst>
          </p:cNvPr>
          <p:cNvSpPr txBox="1"/>
          <p:nvPr/>
        </p:nvSpPr>
        <p:spPr>
          <a:xfrm>
            <a:off x="1862254" y="275295"/>
            <a:ext cx="10341469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การนิยามปัญหา</a:t>
            </a:r>
            <a:r>
              <a:rPr lang="en-US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(problem definition)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A45F9A1-2A80-465F-BF45-0B77564EC371}"/>
              </a:ext>
            </a:extLst>
          </p:cNvPr>
          <p:cNvSpPr/>
          <p:nvPr/>
        </p:nvSpPr>
        <p:spPr>
          <a:xfrm>
            <a:off x="698608" y="7714285"/>
            <a:ext cx="12203723" cy="1200329"/>
          </a:xfrm>
          <a:prstGeom prst="rect">
            <a:avLst/>
          </a:prstGeom>
          <a:noFill/>
          <a:ln w="38100" cap="flat" cmpd="sng" algn="ctr">
            <a:solidFill>
              <a:schemeClr val="accent2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>
            <a:spAutoFit/>
          </a:bodyPr>
          <a:lstStyle/>
          <a:p>
            <a:pPr algn="l"/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    เมื่อเราต้องการแก้ปัญหาอย่างใดอย่างหนึ่ง เราควรเริ่มจาก</a:t>
            </a:r>
            <a:r>
              <a:rPr lang="th-TH" b="1" u="sng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นิยามปัญหาที่กระชับและชัดเจน</a:t>
            </a:r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โดยระบุผลลัพธ์ที่ต้องการจากกระบวนการแก้ปัญหาพร้อมรายละเอียด หรือเงื่อนไข</a:t>
            </a:r>
            <a:endParaRPr lang="en-US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0E475FC-40BA-4521-BB97-A44139767BF6}"/>
              </a:ext>
            </a:extLst>
          </p:cNvPr>
          <p:cNvGrpSpPr/>
          <p:nvPr/>
        </p:nvGrpSpPr>
        <p:grpSpPr>
          <a:xfrm>
            <a:off x="208384" y="1932808"/>
            <a:ext cx="4784028" cy="5674034"/>
            <a:chOff x="4568505" y="2459968"/>
            <a:chExt cx="4784028" cy="5674034"/>
          </a:xfrm>
        </p:grpSpPr>
        <p:sp>
          <p:nvSpPr>
            <p:cNvPr id="12" name="Rounded Rectangle 115">
              <a:extLst>
                <a:ext uri="{FF2B5EF4-FFF2-40B4-BE49-F238E27FC236}">
                  <a16:creationId xmlns:a16="http://schemas.microsoft.com/office/drawing/2014/main" id="{C7605ED1-6F17-4127-83A7-90A7D1EA7908}"/>
                </a:ext>
              </a:extLst>
            </p:cNvPr>
            <p:cNvSpPr/>
            <p:nvPr/>
          </p:nvSpPr>
          <p:spPr>
            <a:xfrm>
              <a:off x="4568505" y="2459968"/>
              <a:ext cx="4784028" cy="5674034"/>
            </a:xfrm>
            <a:prstGeom prst="roundRect">
              <a:avLst>
                <a:gd name="adj" fmla="val 18667"/>
              </a:avLst>
            </a:prstGeom>
            <a:solidFill>
              <a:srgbClr val="F4FBF3"/>
            </a:solidFill>
            <a:ln w="254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th-TH"/>
              </a:defPPr>
              <a:lvl1pPr marL="0" algn="l" defTabSz="914400" rtl="0" eaLnBrk="1" latinLnBrk="0" hangingPunct="1">
                <a:defRPr sz="2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2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2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2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2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th-TH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endParaRP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D7671B17-0CD9-44C6-A4D0-B3E790231507}"/>
                </a:ext>
              </a:extLst>
            </p:cNvPr>
            <p:cNvCxnSpPr/>
            <p:nvPr/>
          </p:nvCxnSpPr>
          <p:spPr>
            <a:xfrm>
              <a:off x="6575126" y="2867353"/>
              <a:ext cx="0" cy="807882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B7962D17-9338-40FC-B7B3-AC1A6CEC9F2C}"/>
                </a:ext>
              </a:extLst>
            </p:cNvPr>
            <p:cNvCxnSpPr/>
            <p:nvPr/>
          </p:nvCxnSpPr>
          <p:spPr>
            <a:xfrm>
              <a:off x="6575126" y="4683237"/>
              <a:ext cx="0" cy="807882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C8F68BA-E1D1-4A00-AF91-9F1617EAD68B}"/>
                </a:ext>
              </a:extLst>
            </p:cNvPr>
            <p:cNvGrpSpPr/>
            <p:nvPr/>
          </p:nvGrpSpPr>
          <p:grpSpPr>
            <a:xfrm>
              <a:off x="5342325" y="4579578"/>
              <a:ext cx="2465603" cy="552903"/>
              <a:chOff x="2542608" y="5034973"/>
              <a:chExt cx="3454575" cy="87494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3" name="Flowchart: Terminator 42">
                <a:extLst>
                  <a:ext uri="{FF2B5EF4-FFF2-40B4-BE49-F238E27FC236}">
                    <a16:creationId xmlns:a16="http://schemas.microsoft.com/office/drawing/2014/main" id="{B919E496-0893-4830-BC9E-193D5E4EC3BE}"/>
                  </a:ext>
                </a:extLst>
              </p:cNvPr>
              <p:cNvSpPr/>
              <p:nvPr/>
            </p:nvSpPr>
            <p:spPr>
              <a:xfrm>
                <a:off x="2542608" y="5034973"/>
                <a:ext cx="3454575" cy="859426"/>
              </a:xfrm>
              <a:prstGeom prst="flowChartTerminator">
                <a:avLst/>
              </a:prstGeom>
              <a:solidFill>
                <a:srgbClr val="7734A9"/>
              </a:solidFill>
              <a:effectLst>
                <a:softEdge rad="0"/>
              </a:effectLst>
              <a:scene3d>
                <a:camera prst="orthographicFront"/>
                <a:lightRig rig="threePt" dir="t"/>
              </a:scene3d>
              <a:sp3d prstMaterial="metal">
                <a:bevelT w="165100" prst="coolSlant"/>
                <a:bevelB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th-TH"/>
                </a:defPPr>
                <a:lvl1pPr marL="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th-TH" sz="2400" dirty="0"/>
              </a:p>
            </p:txBody>
          </p:sp>
          <p:sp>
            <p:nvSpPr>
              <p:cNvPr id="44" name="TextBox 47">
                <a:extLst>
                  <a:ext uri="{FF2B5EF4-FFF2-40B4-BE49-F238E27FC236}">
                    <a16:creationId xmlns:a16="http://schemas.microsoft.com/office/drawing/2014/main" id="{B3F1FD8A-0556-42CA-A472-6201BB4BC7E1}"/>
                  </a:ext>
                </a:extLst>
              </p:cNvPr>
              <p:cNvSpPr txBox="1"/>
              <p:nvPr/>
            </p:nvSpPr>
            <p:spPr>
              <a:xfrm>
                <a:off x="2542610" y="5081944"/>
                <a:ext cx="3454573" cy="827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th-TH"/>
                </a:defPPr>
                <a:lvl1pPr marL="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th-TH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H Sarabun New" panose="020B0500040200020003" pitchFamily="34" charset="-34"/>
                    <a:cs typeface="TH Sarabun New" panose="020B0500040200020003" pitchFamily="34" charset="-34"/>
                  </a:rPr>
                  <a:t>การรวบรวมข้อมูล</a:t>
                </a:r>
              </a:p>
            </p:txBody>
          </p:sp>
        </p:grp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3CB1C01C-2EA7-4D05-ADEA-CD035E3B13E1}"/>
                </a:ext>
              </a:extLst>
            </p:cNvPr>
            <p:cNvCxnSpPr/>
            <p:nvPr/>
          </p:nvCxnSpPr>
          <p:spPr>
            <a:xfrm>
              <a:off x="6575126" y="6457525"/>
              <a:ext cx="0" cy="807882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A257911-B63A-4ACA-9D92-C39D0ECD1BB0}"/>
                </a:ext>
              </a:extLst>
            </p:cNvPr>
            <p:cNvGrpSpPr/>
            <p:nvPr/>
          </p:nvGrpSpPr>
          <p:grpSpPr>
            <a:xfrm>
              <a:off x="5342325" y="2779392"/>
              <a:ext cx="2465603" cy="543095"/>
              <a:chOff x="2542608" y="5034973"/>
              <a:chExt cx="3454575" cy="85942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1" name="Flowchart: Terminator 40">
                <a:extLst>
                  <a:ext uri="{FF2B5EF4-FFF2-40B4-BE49-F238E27FC236}">
                    <a16:creationId xmlns:a16="http://schemas.microsoft.com/office/drawing/2014/main" id="{7E5D3BBF-FA05-4A7C-AB92-216B63BDB909}"/>
                  </a:ext>
                </a:extLst>
              </p:cNvPr>
              <p:cNvSpPr/>
              <p:nvPr/>
            </p:nvSpPr>
            <p:spPr>
              <a:xfrm>
                <a:off x="2542608" y="5034973"/>
                <a:ext cx="3454575" cy="859427"/>
              </a:xfrm>
              <a:prstGeom prst="flowChartTerminator">
                <a:avLst/>
              </a:prstGeom>
              <a:solidFill>
                <a:srgbClr val="225481"/>
              </a:solidFill>
              <a:effectLst>
                <a:softEdge rad="0"/>
              </a:effectLst>
              <a:scene3d>
                <a:camera prst="orthographicFront"/>
                <a:lightRig rig="threePt" dir="t"/>
              </a:scene3d>
              <a:sp3d prstMaterial="metal">
                <a:bevelT w="165100" prst="coolSlant"/>
                <a:bevelB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th-TH"/>
                </a:defPPr>
                <a:lvl1pPr marL="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th-TH" sz="2400" dirty="0"/>
              </a:p>
            </p:txBody>
          </p:sp>
          <p:sp>
            <p:nvSpPr>
              <p:cNvPr id="42" name="TextBox 52">
                <a:extLst>
                  <a:ext uri="{FF2B5EF4-FFF2-40B4-BE49-F238E27FC236}">
                    <a16:creationId xmlns:a16="http://schemas.microsoft.com/office/drawing/2014/main" id="{64524CB2-924A-46DA-8C5B-165C01C02DD4}"/>
                  </a:ext>
                </a:extLst>
              </p:cNvPr>
              <p:cNvSpPr txBox="1"/>
              <p:nvPr/>
            </p:nvSpPr>
            <p:spPr>
              <a:xfrm>
                <a:off x="2542610" y="5066216"/>
                <a:ext cx="3454573" cy="827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th-TH"/>
                </a:defPPr>
                <a:lvl1pPr marL="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th-TH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H Sarabun New" panose="020B0500040200020003" pitchFamily="34" charset="-34"/>
                    <a:cs typeface="TH Sarabun New" panose="020B0500040200020003" pitchFamily="34" charset="-34"/>
                  </a:rPr>
                  <a:t>การนิยามปัญหา</a:t>
                </a:r>
              </a:p>
            </p:txBody>
          </p:sp>
        </p:grp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5CB2FA91-20E8-4375-873E-06C3AA9922DA}"/>
                </a:ext>
              </a:extLst>
            </p:cNvPr>
            <p:cNvCxnSpPr/>
            <p:nvPr/>
          </p:nvCxnSpPr>
          <p:spPr>
            <a:xfrm>
              <a:off x="6575126" y="5559600"/>
              <a:ext cx="0" cy="807882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702711F1-F959-4711-8CCE-C215A6EA0D16}"/>
                </a:ext>
              </a:extLst>
            </p:cNvPr>
            <p:cNvGrpSpPr/>
            <p:nvPr/>
          </p:nvGrpSpPr>
          <p:grpSpPr>
            <a:xfrm>
              <a:off x="5342325" y="6379764"/>
              <a:ext cx="2465604" cy="543095"/>
              <a:chOff x="1028934" y="3834758"/>
              <a:chExt cx="3454576" cy="859426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9" name="Flowchart: Terminator 38">
                <a:extLst>
                  <a:ext uri="{FF2B5EF4-FFF2-40B4-BE49-F238E27FC236}">
                    <a16:creationId xmlns:a16="http://schemas.microsoft.com/office/drawing/2014/main" id="{4CE0F8A1-577F-4292-BA38-FEA62297DCA3}"/>
                  </a:ext>
                </a:extLst>
              </p:cNvPr>
              <p:cNvSpPr/>
              <p:nvPr/>
            </p:nvSpPr>
            <p:spPr>
              <a:xfrm>
                <a:off x="1028935" y="3834758"/>
                <a:ext cx="3454575" cy="859426"/>
              </a:xfrm>
              <a:prstGeom prst="flowChartTerminator">
                <a:avLst/>
              </a:prstGeom>
              <a:solidFill>
                <a:srgbClr val="2E87C1"/>
              </a:solidFill>
              <a:effectLst>
                <a:softEdge rad="0"/>
              </a:effectLst>
              <a:scene3d>
                <a:camera prst="orthographicFront"/>
                <a:lightRig rig="threePt" dir="t"/>
              </a:scene3d>
              <a:sp3d prstMaterial="metal">
                <a:bevelT w="165100" prst="coolSlant"/>
                <a:bevelB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th-TH"/>
                </a:defPPr>
                <a:lvl1pPr marL="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th-TH" sz="2400" dirty="0"/>
              </a:p>
            </p:txBody>
          </p:sp>
          <p:sp>
            <p:nvSpPr>
              <p:cNvPr id="40" name="TextBox 57">
                <a:extLst>
                  <a:ext uri="{FF2B5EF4-FFF2-40B4-BE49-F238E27FC236}">
                    <a16:creationId xmlns:a16="http://schemas.microsoft.com/office/drawing/2014/main" id="{0F537A53-013B-404D-9B9D-EE8594C34702}"/>
                  </a:ext>
                </a:extLst>
              </p:cNvPr>
              <p:cNvSpPr txBox="1"/>
              <p:nvPr/>
            </p:nvSpPr>
            <p:spPr>
              <a:xfrm>
                <a:off x="1028934" y="3855847"/>
                <a:ext cx="3454576" cy="827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th-TH"/>
                </a:defPPr>
                <a:lvl1pPr marL="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th-TH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H Sarabun New" panose="020B0500040200020003" pitchFamily="34" charset="-34"/>
                    <a:cs typeface="TH Sarabun New" panose="020B0500040200020003" pitchFamily="34" charset="-34"/>
                  </a:rPr>
                  <a:t>การประมวลผลข้อมูล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9B87049A-54DB-4E97-A128-3D3038488AA0}"/>
                </a:ext>
              </a:extLst>
            </p:cNvPr>
            <p:cNvGrpSpPr/>
            <p:nvPr/>
          </p:nvGrpSpPr>
          <p:grpSpPr>
            <a:xfrm>
              <a:off x="5342325" y="7274955"/>
              <a:ext cx="2465604" cy="543095"/>
              <a:chOff x="2528791" y="2749468"/>
              <a:chExt cx="3454576" cy="85942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7" name="Flowchart: Terminator 36">
                <a:extLst>
                  <a:ext uri="{FF2B5EF4-FFF2-40B4-BE49-F238E27FC236}">
                    <a16:creationId xmlns:a16="http://schemas.microsoft.com/office/drawing/2014/main" id="{FD2D1D2C-6868-4E0F-A6A3-80D4348A1BC2}"/>
                  </a:ext>
                </a:extLst>
              </p:cNvPr>
              <p:cNvSpPr/>
              <p:nvPr/>
            </p:nvSpPr>
            <p:spPr>
              <a:xfrm>
                <a:off x="2528792" y="2749468"/>
                <a:ext cx="3454575" cy="859427"/>
              </a:xfrm>
              <a:prstGeom prst="flowChartTerminator">
                <a:avLst/>
              </a:prstGeom>
              <a:solidFill>
                <a:srgbClr val="FF026D"/>
              </a:solidFill>
              <a:effectLst>
                <a:softEdge rad="0"/>
              </a:effectLst>
              <a:scene3d>
                <a:camera prst="orthographicFront"/>
                <a:lightRig rig="threePt" dir="t"/>
              </a:scene3d>
              <a:sp3d prstMaterial="metal">
                <a:bevelT w="165100" prst="coolSlant"/>
                <a:bevelB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th-TH"/>
                </a:defPPr>
                <a:lvl1pPr marL="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th-TH" sz="2400" dirty="0"/>
              </a:p>
            </p:txBody>
          </p:sp>
          <p:sp>
            <p:nvSpPr>
              <p:cNvPr id="38" name="TextBox 78">
                <a:extLst>
                  <a:ext uri="{FF2B5EF4-FFF2-40B4-BE49-F238E27FC236}">
                    <a16:creationId xmlns:a16="http://schemas.microsoft.com/office/drawing/2014/main" id="{DD57F4E3-F226-49D1-A2AA-A3985BE59620}"/>
                  </a:ext>
                </a:extLst>
              </p:cNvPr>
              <p:cNvSpPr txBox="1"/>
              <p:nvPr/>
            </p:nvSpPr>
            <p:spPr>
              <a:xfrm>
                <a:off x="2528791" y="2780711"/>
                <a:ext cx="3454576" cy="827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th-TH"/>
                </a:defPPr>
                <a:lvl1pPr marL="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th-TH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H Sarabun New" panose="020B0500040200020003" pitchFamily="34" charset="-34"/>
                    <a:cs typeface="TH Sarabun New" panose="020B0500040200020003" pitchFamily="34" charset="-34"/>
                  </a:rPr>
                  <a:t>การนำเสนอข้อมูล</a:t>
                </a:r>
              </a:p>
            </p:txBody>
          </p:sp>
        </p:grp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4843CE17-1AA9-4429-96D7-3EE9B6576F55}"/>
                </a:ext>
              </a:extLst>
            </p:cNvPr>
            <p:cNvCxnSpPr/>
            <p:nvPr/>
          </p:nvCxnSpPr>
          <p:spPr>
            <a:xfrm>
              <a:off x="6575126" y="3782552"/>
              <a:ext cx="0" cy="807882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5B85B40-3F5F-48F1-B48D-76C00700D74F}"/>
                </a:ext>
              </a:extLst>
            </p:cNvPr>
            <p:cNvGrpSpPr/>
            <p:nvPr/>
          </p:nvGrpSpPr>
          <p:grpSpPr>
            <a:xfrm>
              <a:off x="5342325" y="3674581"/>
              <a:ext cx="2465603" cy="552903"/>
              <a:chOff x="2816045" y="1581167"/>
              <a:chExt cx="3454575" cy="87494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5" name="Flowchart: Terminator 34">
                <a:extLst>
                  <a:ext uri="{FF2B5EF4-FFF2-40B4-BE49-F238E27FC236}">
                    <a16:creationId xmlns:a16="http://schemas.microsoft.com/office/drawing/2014/main" id="{F94FF6DC-814B-4119-BB7C-CC7348FF87C9}"/>
                  </a:ext>
                </a:extLst>
              </p:cNvPr>
              <p:cNvSpPr/>
              <p:nvPr/>
            </p:nvSpPr>
            <p:spPr>
              <a:xfrm>
                <a:off x="2816045" y="1581167"/>
                <a:ext cx="3454575" cy="859426"/>
              </a:xfrm>
              <a:prstGeom prst="flowChartTerminator">
                <a:avLst/>
              </a:prstGeom>
              <a:solidFill>
                <a:srgbClr val="02A202"/>
              </a:solidFill>
              <a:effectLst>
                <a:softEdge rad="0"/>
              </a:effectLst>
              <a:scene3d>
                <a:camera prst="orthographicFront"/>
                <a:lightRig rig="threePt" dir="t"/>
              </a:scene3d>
              <a:sp3d prstMaterial="metal">
                <a:bevelT w="165100" prst="coolSlant"/>
                <a:bevelB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th-TH"/>
                </a:defPPr>
                <a:lvl1pPr marL="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th-TH" sz="2400" dirty="0"/>
              </a:p>
            </p:txBody>
          </p:sp>
          <p:sp>
            <p:nvSpPr>
              <p:cNvPr id="36" name="TextBox 83">
                <a:extLst>
                  <a:ext uri="{FF2B5EF4-FFF2-40B4-BE49-F238E27FC236}">
                    <a16:creationId xmlns:a16="http://schemas.microsoft.com/office/drawing/2014/main" id="{CCFB5862-A7B2-46A6-A636-BF7102659E39}"/>
                  </a:ext>
                </a:extLst>
              </p:cNvPr>
              <p:cNvSpPr txBox="1"/>
              <p:nvPr/>
            </p:nvSpPr>
            <p:spPr>
              <a:xfrm>
                <a:off x="2816047" y="1628138"/>
                <a:ext cx="3454573" cy="827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th-TH"/>
                </a:defPPr>
                <a:lvl1pPr marL="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th-TH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H Sarabun New" panose="020B0500040200020003" pitchFamily="34" charset="-34"/>
                    <a:cs typeface="TH Sarabun New" panose="020B0500040200020003" pitchFamily="34" charset="-34"/>
                  </a:rPr>
                  <a:t>การวิเคราะห์ปัญหา</a:t>
                </a: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A3CE66F-BC79-4230-AC9A-30CF2A7BD28B}"/>
                </a:ext>
              </a:extLst>
            </p:cNvPr>
            <p:cNvGrpSpPr/>
            <p:nvPr/>
          </p:nvGrpSpPr>
          <p:grpSpPr>
            <a:xfrm>
              <a:off x="5342325" y="5484575"/>
              <a:ext cx="2465603" cy="543095"/>
              <a:chOff x="2542608" y="5034973"/>
              <a:chExt cx="3454575" cy="85942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3" name="Flowchart: Terminator 32">
                <a:extLst>
                  <a:ext uri="{FF2B5EF4-FFF2-40B4-BE49-F238E27FC236}">
                    <a16:creationId xmlns:a16="http://schemas.microsoft.com/office/drawing/2014/main" id="{448DAEE3-8CB9-400A-8653-1496FBD536EE}"/>
                  </a:ext>
                </a:extLst>
              </p:cNvPr>
              <p:cNvSpPr/>
              <p:nvPr/>
            </p:nvSpPr>
            <p:spPr>
              <a:xfrm>
                <a:off x="2542608" y="5034973"/>
                <a:ext cx="3454575" cy="859427"/>
              </a:xfrm>
              <a:prstGeom prst="flowChartTerminator">
                <a:avLst/>
              </a:prstGeom>
              <a:solidFill>
                <a:srgbClr val="B04600"/>
              </a:solidFill>
              <a:effectLst>
                <a:softEdge rad="0"/>
              </a:effectLst>
              <a:scene3d>
                <a:camera prst="orthographicFront"/>
                <a:lightRig rig="threePt" dir="t"/>
              </a:scene3d>
              <a:sp3d prstMaterial="metal">
                <a:bevelT w="165100" prst="coolSlant"/>
                <a:bevelB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th-TH"/>
                </a:defPPr>
                <a:lvl1pPr marL="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th-TH" sz="2400" dirty="0"/>
              </a:p>
            </p:txBody>
          </p:sp>
          <p:sp>
            <p:nvSpPr>
              <p:cNvPr id="34" name="TextBox 86">
                <a:extLst>
                  <a:ext uri="{FF2B5EF4-FFF2-40B4-BE49-F238E27FC236}">
                    <a16:creationId xmlns:a16="http://schemas.microsoft.com/office/drawing/2014/main" id="{8286D5DA-B074-4191-9D42-784F04401333}"/>
                  </a:ext>
                </a:extLst>
              </p:cNvPr>
              <p:cNvSpPr txBox="1"/>
              <p:nvPr/>
            </p:nvSpPr>
            <p:spPr>
              <a:xfrm>
                <a:off x="2542610" y="5066216"/>
                <a:ext cx="3454573" cy="827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th-TH"/>
                </a:defPPr>
                <a:lvl1pPr marL="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th-TH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H Sarabun New" panose="020B0500040200020003" pitchFamily="34" charset="-34"/>
                    <a:cs typeface="TH Sarabun New" panose="020B0500040200020003" pitchFamily="34" charset="-34"/>
                  </a:rPr>
                  <a:t>การเตรียมข้อมูล</a:t>
                </a: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AA8C899-7B40-4F93-A9AA-41D48D44D463}"/>
                </a:ext>
              </a:extLst>
            </p:cNvPr>
            <p:cNvGrpSpPr/>
            <p:nvPr/>
          </p:nvGrpSpPr>
          <p:grpSpPr>
            <a:xfrm>
              <a:off x="7783661" y="3052807"/>
              <a:ext cx="905602" cy="4495563"/>
              <a:chOff x="8923292" y="1249169"/>
              <a:chExt cx="905602" cy="449556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32EDFE00-3990-41AE-9618-67F82502A79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8923292" y="1257107"/>
                <a:ext cx="905602" cy="1416"/>
              </a:xfrm>
              <a:prstGeom prst="straightConnector1">
                <a:avLst/>
              </a:prstGeom>
              <a:ln w="508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8B2FFB39-AC37-40A0-AF0C-CDDB689814A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923292" y="5730164"/>
                <a:ext cx="905143" cy="9806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C9E78BD8-D7CD-4E45-BA9C-9EDB5C37359F}"/>
                  </a:ext>
                </a:extLst>
              </p:cNvPr>
              <p:cNvCxnSpPr/>
              <p:nvPr/>
            </p:nvCxnSpPr>
            <p:spPr>
              <a:xfrm flipV="1">
                <a:off x="9816193" y="1249169"/>
                <a:ext cx="0" cy="4495563"/>
              </a:xfrm>
              <a:prstGeom prst="line">
                <a:avLst/>
              </a:prstGeom>
              <a:ln w="508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2755C141-06C4-4536-A81F-B7AAD76B2FE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783661" y="3949294"/>
              <a:ext cx="905602" cy="1416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4E64AFEB-087D-4D3B-9968-761CA25CAE2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783661" y="4863823"/>
              <a:ext cx="905602" cy="1416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5F85B9E6-2648-4E68-BAA7-6F085086393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783661" y="5784750"/>
              <a:ext cx="905602" cy="1416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0833E8C1-4C8C-4A9B-8EA6-FBA16A20B47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783661" y="6654701"/>
              <a:ext cx="905602" cy="1416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92C9F9C2-4074-482D-B91B-EBBE90DDFE27}"/>
              </a:ext>
            </a:extLst>
          </p:cNvPr>
          <p:cNvSpPr txBox="1"/>
          <p:nvPr/>
        </p:nvSpPr>
        <p:spPr>
          <a:xfrm>
            <a:off x="6556392" y="3108154"/>
            <a:ext cx="5398487" cy="2872581"/>
          </a:xfrm>
          <a:prstGeom prst="rect">
            <a:avLst/>
          </a:prstGeom>
          <a:solidFill>
            <a:srgbClr val="0099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60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หมายถึง การตั้งคำถามที่สนใจ และต้องการหาคำตอบ</a:t>
            </a:r>
            <a:r>
              <a:rPr lang="en-US" sz="60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21016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81E1F7-F102-4147-B109-59C171CDC3E1}"/>
              </a:ext>
            </a:extLst>
          </p:cNvPr>
          <p:cNvSpPr txBox="1"/>
          <p:nvPr/>
        </p:nvSpPr>
        <p:spPr>
          <a:xfrm>
            <a:off x="1862254" y="275295"/>
            <a:ext cx="10685347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การวิเคราะห์ปัญหา</a:t>
            </a:r>
            <a:r>
              <a:rPr lang="en-US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(problem analysis)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294A9A-21CC-435C-B25D-B8C3B41DE01B}"/>
              </a:ext>
            </a:extLst>
          </p:cNvPr>
          <p:cNvSpPr/>
          <p:nvPr/>
        </p:nvSpPr>
        <p:spPr>
          <a:xfrm>
            <a:off x="1336431" y="5185995"/>
            <a:ext cx="10732534" cy="3416320"/>
          </a:xfrm>
          <a:prstGeom prst="rect">
            <a:avLst/>
          </a:prstGeom>
          <a:ln w="38100">
            <a:solidFill>
              <a:schemeClr val="accent1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    เป็นกระบวนการที่ทำให้เข้าใจปัญหา ค้นหาสาระสำคัญของปัญหา โดยพิจารณาว่า สิ่งใดเป็นผลลัพธ์จากการแก้ปัญหาและข้อมูล</a:t>
            </a:r>
            <a:r>
              <a:rPr lang="th-TH" sz="5400" b="1" dirty="0" err="1">
                <a:latin typeface="TH SarabunPSK" panose="020B0500040200020003" pitchFamily="34" charset="-34"/>
                <a:cs typeface="TH SarabunPSK" panose="020B0500040200020003" pitchFamily="34" charset="-34"/>
              </a:rPr>
              <a:t>ต่างๆ</a:t>
            </a:r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ที่จำเป็นในการหาผลลัพธ์</a:t>
            </a:r>
            <a:endParaRPr lang="en-US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8C1EF027-C02A-44A3-A257-F157B6A0433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5921373"/>
              </p:ext>
            </p:extLst>
          </p:nvPr>
        </p:nvGraphicFramePr>
        <p:xfrm>
          <a:off x="772407" y="1059079"/>
          <a:ext cx="11827207" cy="4126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2955912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42464D"/>
      </a:dk2>
      <a:lt2>
        <a:srgbClr val="D4D6D9"/>
      </a:lt2>
      <a:accent1>
        <a:srgbClr val="095CC4"/>
      </a:accent1>
      <a:accent2>
        <a:srgbClr val="1B8518"/>
      </a:accent2>
      <a:accent3>
        <a:srgbClr val="D3B21C"/>
      </a:accent3>
      <a:accent4>
        <a:srgbClr val="D45510"/>
      </a:accent4>
      <a:accent5>
        <a:srgbClr val="BA120A"/>
      </a:accent5>
      <a:accent6>
        <a:srgbClr val="62298A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 cap="flat">
          <a:solidFill>
            <a:srgbClr val="B3B3B3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t">
        <a:spAutoFit/>
      </a:bodyPr>
      <a:lstStyle>
        <a:defPPr marL="0" marR="0" indent="0" algn="ctr" defTabSz="130048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42464D"/>
      </a:dk2>
      <a:lt2>
        <a:srgbClr val="D4D6D9"/>
      </a:lt2>
      <a:accent1>
        <a:srgbClr val="095CC4"/>
      </a:accent1>
      <a:accent2>
        <a:srgbClr val="1B8518"/>
      </a:accent2>
      <a:accent3>
        <a:srgbClr val="D3B21C"/>
      </a:accent3>
      <a:accent4>
        <a:srgbClr val="D45510"/>
      </a:accent4>
      <a:accent5>
        <a:srgbClr val="BA120A"/>
      </a:accent5>
      <a:accent6>
        <a:srgbClr val="62298A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 cap="flat">
          <a:solidFill>
            <a:srgbClr val="B3B3B3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t">
        <a:spAutoFit/>
      </a:bodyPr>
      <a:lstStyle>
        <a:defPPr marL="0" marR="0" indent="0" algn="ctr" defTabSz="130048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2250</TotalTime>
  <Words>4196</Words>
  <Application>Microsoft Office PowerPoint</Application>
  <PresentationFormat>Custom</PresentationFormat>
  <Paragraphs>644</Paragraphs>
  <Slides>67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67</vt:i4>
      </vt:variant>
    </vt:vector>
  </HeadingPairs>
  <TitlesOfParts>
    <vt:vector size="82" baseType="lpstr">
      <vt:lpstr>Arial</vt:lpstr>
      <vt:lpstr>Avenir Roman</vt:lpstr>
      <vt:lpstr>Calibri</vt:lpstr>
      <vt:lpstr>Calibri Light</vt:lpstr>
      <vt:lpstr>Helvetica</vt:lpstr>
      <vt:lpstr>Helvetica Light</vt:lpstr>
      <vt:lpstr>Helvetica Neue</vt:lpstr>
      <vt:lpstr>Helvetica Neue Light</vt:lpstr>
      <vt:lpstr>TH Baijam</vt:lpstr>
      <vt:lpstr>TH Sarabun New</vt:lpstr>
      <vt:lpstr>TH SarabunPSK</vt:lpstr>
      <vt:lpstr>Thonburi</vt:lpstr>
      <vt:lpstr>Wingdings</vt:lpstr>
      <vt:lpstr>White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AllNew2019</dc:creator>
  <cp:lastModifiedBy>Tassanee Krongtong</cp:lastModifiedBy>
  <cp:revision>158</cp:revision>
  <dcterms:modified xsi:type="dcterms:W3CDTF">2020-02-06T04:15:21Z</dcterms:modified>
</cp:coreProperties>
</file>