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sldIdLst>
    <p:sldId id="265" r:id="rId2"/>
    <p:sldId id="266" r:id="rId3"/>
    <p:sldId id="267" r:id="rId4"/>
    <p:sldId id="269" r:id="rId5"/>
    <p:sldId id="271" r:id="rId6"/>
    <p:sldId id="270" r:id="rId7"/>
    <p:sldId id="272" r:id="rId8"/>
    <p:sldId id="274" r:id="rId9"/>
    <p:sldId id="275" r:id="rId10"/>
    <p:sldId id="278" r:id="rId11"/>
    <p:sldId id="279" r:id="rId12"/>
    <p:sldId id="280" r:id="rId13"/>
    <p:sldId id="282" r:id="rId14"/>
    <p:sldId id="276" r:id="rId15"/>
    <p:sldId id="277" r:id="rId16"/>
    <p:sldId id="283" r:id="rId17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3429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10287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7145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2057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24003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2743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8F44A2F1-9E1F-4B54-A3A2-5F16C0AD49E2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2D85BA"/>
              </a:solidFill>
              <a:prstDash val="solid"/>
              <a:miter lim="400000"/>
            </a:ln>
          </a:left>
          <a:right>
            <a:ln w="12700" cap="flat">
              <a:solidFill>
                <a:srgbClr val="2D85BA"/>
              </a:solidFill>
              <a:prstDash val="solid"/>
              <a:miter lim="400000"/>
            </a:ln>
          </a:right>
          <a:top>
            <a:ln w="12700" cap="flat">
              <a:solidFill>
                <a:srgbClr val="2D85BA"/>
              </a:solidFill>
              <a:prstDash val="solid"/>
              <a:miter lim="400000"/>
            </a:ln>
          </a:top>
          <a:bottom>
            <a:ln w="12700" cap="flat">
              <a:solidFill>
                <a:srgbClr val="2D85BA"/>
              </a:solidFill>
              <a:prstDash val="solid"/>
              <a:miter lim="400000"/>
            </a:ln>
          </a:bottom>
          <a:insideH>
            <a:ln w="12700" cap="flat">
              <a:solidFill>
                <a:srgbClr val="2D85BA"/>
              </a:solidFill>
              <a:prstDash val="solid"/>
              <a:miter lim="400000"/>
            </a:ln>
          </a:insideH>
          <a:insideV>
            <a:ln w="12700" cap="flat">
              <a:solidFill>
                <a:srgbClr val="2D85BA"/>
              </a:solidFill>
              <a:prstDash val="solid"/>
              <a:miter lim="400000"/>
            </a:ln>
          </a:insideV>
        </a:tcBdr>
        <a:fill>
          <a:solidFill>
            <a:srgbClr val="DCDFE2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B4EB3"/>
              </a:solidFill>
              <a:prstDash val="solid"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2D85BA"/>
              </a:solidFill>
              <a:prstDash val="solid"/>
              <a:miter lim="400000"/>
            </a:ln>
          </a:top>
          <a:bottom>
            <a:ln w="12700" cap="flat">
              <a:solidFill>
                <a:srgbClr val="2D85BA"/>
              </a:solidFill>
              <a:prstDash val="solid"/>
              <a:miter lim="400000"/>
            </a:ln>
          </a:bottom>
          <a:insideH>
            <a:ln w="12700" cap="flat">
              <a:solidFill>
                <a:srgbClr val="2D85BA"/>
              </a:solidFill>
              <a:prstDash val="solid"/>
              <a:miter lim="400000"/>
            </a:ln>
          </a:insideH>
          <a:insideV>
            <a:ln w="12700" cap="flat">
              <a:solidFill>
                <a:srgbClr val="2D85BA"/>
              </a:solidFill>
              <a:prstDash val="solid"/>
              <a:miter lim="400000"/>
            </a:ln>
          </a:insideV>
        </a:tcBdr>
        <a:fill>
          <a:solidFill>
            <a:srgbClr val="2E78C3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25400" cap="flat">
              <a:noFill/>
              <a:miter lim="400000"/>
            </a:ln>
          </a:left>
          <a:right>
            <a:ln w="25400" cap="flat">
              <a:noFill/>
              <a:miter lim="400000"/>
            </a:ln>
          </a:right>
          <a:top>
            <a:ln w="25400" cap="flat">
              <a:noFill/>
              <a:miter lim="400000"/>
            </a:ln>
          </a:top>
          <a:bottom>
            <a:ln w="12700" cap="flat">
              <a:solidFill>
                <a:srgbClr val="0B4EB3"/>
              </a:solidFill>
              <a:prstDash val="solid"/>
              <a:miter lim="400000"/>
            </a:ln>
          </a:bottom>
          <a:insideH>
            <a:ln w="25400" cap="flat">
              <a:noFill/>
              <a:miter lim="400000"/>
            </a:ln>
          </a:insideH>
          <a:insideV>
            <a:ln w="25400" cap="flat">
              <a:noFill/>
              <a:miter lim="400000"/>
            </a:ln>
          </a:insideV>
        </a:tcBdr>
        <a:fill>
          <a:solidFill>
            <a:srgbClr val="4394F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2D85BA"/>
              </a:solidFill>
              <a:prstDash val="solid"/>
              <a:miter lim="400000"/>
            </a:ln>
          </a:left>
          <a:right>
            <a:ln w="12700" cap="flat">
              <a:solidFill>
                <a:srgbClr val="2D85BA"/>
              </a:solidFill>
              <a:prstDash val="solid"/>
              <a:miter lim="400000"/>
            </a:ln>
          </a:right>
          <a:top>
            <a:ln w="12700" cap="flat">
              <a:solidFill>
                <a:srgbClr val="0B4EB3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2D85BA"/>
              </a:solidFill>
              <a:prstDash val="solid"/>
              <a:miter lim="400000"/>
            </a:ln>
          </a:insideH>
          <a:insideV>
            <a:ln w="12700" cap="flat">
              <a:solidFill>
                <a:srgbClr val="2D85BA"/>
              </a:solidFill>
              <a:prstDash val="solid"/>
              <a:miter lim="400000"/>
            </a:ln>
          </a:insideV>
        </a:tcBdr>
        <a:fill>
          <a:solidFill>
            <a:srgbClr val="0B4EB3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AAAAAA"/>
              </a:solidFill>
              <a:prstDash val="solid"/>
              <a:miter lim="400000"/>
            </a:ln>
          </a:left>
          <a:right>
            <a:ln w="12700" cap="flat">
              <a:solidFill>
                <a:srgbClr val="AAAAAA"/>
              </a:solidFill>
              <a:prstDash val="solid"/>
              <a:miter lim="400000"/>
            </a:ln>
          </a:right>
          <a:top>
            <a:ln w="12700" cap="flat">
              <a:solidFill>
                <a:srgbClr val="AAAAAA"/>
              </a:solidFill>
              <a:prstDash val="solid"/>
              <a:miter lim="400000"/>
            </a:ln>
          </a:top>
          <a:bottom>
            <a:ln w="12700" cap="flat">
              <a:solidFill>
                <a:srgbClr val="AAAAAA"/>
              </a:solidFill>
              <a:prstDash val="solid"/>
              <a:miter lim="400000"/>
            </a:ln>
          </a:bottom>
          <a:insideH>
            <a:ln w="12700" cap="flat">
              <a:solidFill>
                <a:srgbClr val="AAAAAA"/>
              </a:solidFill>
              <a:prstDash val="solid"/>
              <a:miter lim="400000"/>
            </a:ln>
          </a:insideH>
          <a:insideV>
            <a:ln w="12700" cap="flat">
              <a:solidFill>
                <a:srgbClr val="AAAAAA"/>
              </a:solidFill>
              <a:prstDash val="solid"/>
              <a:miter lim="400000"/>
            </a:ln>
          </a:insideV>
        </a:tcBdr>
        <a:fill>
          <a:solidFill>
            <a:srgbClr val="D9D9D9"/>
          </a:solidFill>
        </a:fill>
      </a:tcStyle>
    </a:wholeTbl>
    <a:band2H>
      <a:tcTxStyle/>
      <a:tcStyle>
        <a:tcBdr/>
        <a:fill>
          <a:solidFill>
            <a:srgbClr val="EBEBEB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4FC327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0F7813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0F781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4B4B4B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4B4B4B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4B4B4B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4B4B4B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4B4B4B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4B4B4B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0DDCD"/>
          </a:solidFill>
        </a:fill>
      </a:tcStyle>
    </a:wholeTbl>
    <a:band2H>
      <a:tcTxStyle/>
      <a:tcStyle>
        <a:tcBdr/>
        <a:fill>
          <a:solidFill>
            <a:srgbClr val="D2CFC5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4B4B4B"/>
              </a:solidFill>
              <a:prstDash val="solid"/>
              <a:miter lim="400000"/>
            </a:ln>
          </a:left>
          <a:right>
            <a:ln w="12700" cap="flat">
              <a:solidFill>
                <a:srgbClr val="4B4B4B"/>
              </a:solidFill>
              <a:prstDash val="solid"/>
              <a:miter lim="400000"/>
            </a:ln>
          </a:right>
          <a:top>
            <a:ln w="12700" cap="flat">
              <a:solidFill>
                <a:srgbClr val="4B4B4B"/>
              </a:solidFill>
              <a:prstDash val="solid"/>
              <a:miter lim="400000"/>
            </a:ln>
          </a:top>
          <a:bottom>
            <a:ln w="12700" cap="flat">
              <a:solidFill>
                <a:srgbClr val="4B4B4B"/>
              </a:solidFill>
              <a:prstDash val="solid"/>
              <a:miter lim="400000"/>
            </a:ln>
          </a:bottom>
          <a:insideH>
            <a:ln w="12700" cap="flat">
              <a:solidFill>
                <a:srgbClr val="4B4B4B"/>
              </a:solidFill>
              <a:prstDash val="solid"/>
              <a:miter lim="400000"/>
            </a:ln>
          </a:insideH>
          <a:insideV>
            <a:ln w="12700" cap="flat">
              <a:solidFill>
                <a:srgbClr val="4B4B4B"/>
              </a:solidFill>
              <a:prstDash val="solid"/>
              <a:miter lim="400000"/>
            </a:ln>
          </a:insideV>
        </a:tcBdr>
        <a:fill>
          <a:solidFill>
            <a:srgbClr val="7D8B87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4B4B4B"/>
              </a:solidFill>
              <a:prstDash val="solid"/>
              <a:miter lim="400000"/>
            </a:ln>
          </a:left>
          <a:right>
            <a:ln w="12700" cap="flat">
              <a:solidFill>
                <a:srgbClr val="4B4B4B"/>
              </a:solidFill>
              <a:prstDash val="solid"/>
              <a:miter lim="400000"/>
            </a:ln>
          </a:right>
          <a:top>
            <a:ln w="12700" cap="flat">
              <a:solidFill>
                <a:srgbClr val="4B4B4B"/>
              </a:solidFill>
              <a:prstDash val="solid"/>
              <a:miter lim="400000"/>
            </a:ln>
          </a:top>
          <a:bottom>
            <a:ln w="12700" cap="flat">
              <a:solidFill>
                <a:srgbClr val="4B4B4B"/>
              </a:solidFill>
              <a:prstDash val="solid"/>
              <a:miter lim="400000"/>
            </a:ln>
          </a:bottom>
          <a:insideH>
            <a:ln w="12700" cap="flat">
              <a:solidFill>
                <a:srgbClr val="4B4B4B"/>
              </a:solidFill>
              <a:prstDash val="solid"/>
              <a:miter lim="400000"/>
            </a:ln>
          </a:insideH>
          <a:insideV>
            <a:ln w="12700" cap="flat">
              <a:solidFill>
                <a:srgbClr val="4B4B4B"/>
              </a:solidFill>
              <a:prstDash val="solid"/>
              <a:miter lim="400000"/>
            </a:ln>
          </a:insideV>
        </a:tcBdr>
        <a:fill>
          <a:solidFill>
            <a:srgbClr val="84633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4B4B4B"/>
              </a:solidFill>
              <a:prstDash val="solid"/>
              <a:miter lim="400000"/>
            </a:ln>
          </a:left>
          <a:right>
            <a:ln w="12700" cap="flat">
              <a:solidFill>
                <a:srgbClr val="4B4B4B"/>
              </a:solidFill>
              <a:prstDash val="solid"/>
              <a:miter lim="400000"/>
            </a:ln>
          </a:right>
          <a:top>
            <a:ln w="12700" cap="flat">
              <a:solidFill>
                <a:srgbClr val="4B4B4B"/>
              </a:solidFill>
              <a:prstDash val="solid"/>
              <a:miter lim="400000"/>
            </a:ln>
          </a:top>
          <a:bottom>
            <a:ln w="12700" cap="flat">
              <a:solidFill>
                <a:srgbClr val="4B4B4B"/>
              </a:solidFill>
              <a:prstDash val="solid"/>
              <a:miter lim="400000"/>
            </a:ln>
          </a:bottom>
          <a:insideH>
            <a:ln w="12700" cap="flat">
              <a:solidFill>
                <a:srgbClr val="4B4B4B"/>
              </a:solidFill>
              <a:prstDash val="solid"/>
              <a:miter lim="400000"/>
            </a:ln>
          </a:insideH>
          <a:insideV>
            <a:ln w="12700" cap="flat">
              <a:solidFill>
                <a:srgbClr val="4B4B4B"/>
              </a:solidFill>
              <a:prstDash val="solid"/>
              <a:miter lim="400000"/>
            </a:ln>
          </a:insideV>
        </a:tcBdr>
        <a:fill>
          <a:solidFill>
            <a:srgbClr val="84633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D6DF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4C637D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4C637D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4C637D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C5C7C8"/>
          </a:solidFill>
        </a:fill>
      </a:tcStyle>
    </a:wholeTbl>
    <a:band2H>
      <a:tcTxStyle/>
      <a:tcStyle>
        <a:tcBdr/>
        <a:fill>
          <a:solidFill>
            <a:srgbClr val="D6D6D7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41454E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D8086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626972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left>
          <a:right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right>
          <a:top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top>
          <a:bottom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bottom>
          <a:insideH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insideH>
          <a:insideV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8EAE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top>
          <a:bottom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bottom>
          <a:insideH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insideH>
          <a:insideV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insideV>
        </a:tcBdr>
        <a:fill>
          <a:solidFill>
            <a:srgbClr val="FFFFFF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left>
          <a:right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insideH>
          <a:insideV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left>
          <a:right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insideH>
          <a:insideV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insideV>
        </a:tcBdr>
        <a:fill>
          <a:solidFill>
            <a:srgbClr val="FFFFFF"/>
          </a:solidFill>
        </a:fill>
      </a:tcStyle>
    </a:firstRow>
  </a:tblStyle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DCDFE2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2E78C3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394F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B4EB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956"/>
    <p:restoredTop sz="94745"/>
  </p:normalViewPr>
  <p:slideViewPr>
    <p:cSldViewPr snapToGrid="0" snapToObjects="1">
      <p:cViewPr varScale="1">
        <p:scale>
          <a:sx n="60" d="100"/>
          <a:sy n="60" d="100"/>
        </p:scale>
        <p:origin x="110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BEB8FC2-D8FC-2042-A164-133098730A5A}" type="doc">
      <dgm:prSet loTypeId="urn:microsoft.com/office/officeart/2005/8/layout/hProcess9" loCatId="" qsTypeId="urn:microsoft.com/office/officeart/2005/8/quickstyle/simple1" qsCatId="simple" csTypeId="urn:microsoft.com/office/officeart/2005/8/colors/accent1_2" csCatId="accent1" phldr="1"/>
      <dgm:spPr/>
    </dgm:pt>
    <dgm:pt modelId="{DBEC390D-A0A2-EE4E-9040-94A1A1E83D0B}">
      <dgm:prSet phldrT="[Text]"/>
      <dgm:spPr/>
      <dgm:t>
        <a:bodyPr/>
        <a:lstStyle/>
        <a:p>
          <a:r>
            <a:rPr lang="th-TH" b="1" dirty="0">
              <a:latin typeface="TH Niramit AS" panose="02000506000000020004" pitchFamily="2" charset="-34"/>
              <a:cs typeface="TH Niramit AS" panose="02000506000000020004" pitchFamily="2" charset="-34"/>
            </a:rPr>
            <a:t>นำเข้าโมดูล </a:t>
          </a:r>
          <a:r>
            <a:rPr lang="en-US" b="1" dirty="0" err="1">
              <a:latin typeface="TH Niramit AS" panose="02000506000000020004" pitchFamily="2" charset="-34"/>
              <a:cs typeface="TH Niramit AS" panose="02000506000000020004" pitchFamily="2" charset="-34"/>
            </a:rPr>
            <a:t>tkinter</a:t>
          </a:r>
          <a:endParaRPr lang="en-US" b="1" dirty="0">
            <a:latin typeface="TH Niramit AS" panose="02000506000000020004" pitchFamily="2" charset="-34"/>
            <a:cs typeface="TH Niramit AS" panose="02000506000000020004" pitchFamily="2" charset="-34"/>
          </a:endParaRPr>
        </a:p>
      </dgm:t>
    </dgm:pt>
    <dgm:pt modelId="{185E64D7-4FF5-014D-9785-3B407DDFD641}" type="parTrans" cxnId="{7EF4DB38-FEDB-2440-AC36-8390DEA5CFD2}">
      <dgm:prSet/>
      <dgm:spPr/>
      <dgm:t>
        <a:bodyPr/>
        <a:lstStyle/>
        <a:p>
          <a:endParaRPr lang="en-US"/>
        </a:p>
      </dgm:t>
    </dgm:pt>
    <dgm:pt modelId="{F59548B5-E649-7643-8D43-8330E75F44D2}" type="sibTrans" cxnId="{7EF4DB38-FEDB-2440-AC36-8390DEA5CFD2}">
      <dgm:prSet/>
      <dgm:spPr/>
      <dgm:t>
        <a:bodyPr/>
        <a:lstStyle/>
        <a:p>
          <a:endParaRPr lang="en-US"/>
        </a:p>
      </dgm:t>
    </dgm:pt>
    <dgm:pt modelId="{E660E801-C976-6647-87FB-EDD73B763CFD}">
      <dgm:prSet phldrT="[Text]"/>
      <dgm:spPr/>
      <dgm:t>
        <a:bodyPr/>
        <a:lstStyle/>
        <a:p>
          <a:r>
            <a:rPr lang="th-TH" b="1" dirty="0">
              <a:latin typeface="TH Niramit AS" panose="02000506000000020004" pitchFamily="2" charset="-34"/>
              <a:cs typeface="TH Niramit AS" panose="02000506000000020004" pitchFamily="2" charset="-34"/>
            </a:rPr>
            <a:t>สร้างหน้าต่างหลัก(</a:t>
          </a:r>
          <a:r>
            <a:rPr lang="en-US" b="1" dirty="0">
              <a:latin typeface="TH Niramit AS" panose="02000506000000020004" pitchFamily="2" charset="-34"/>
              <a:cs typeface="TH Niramit AS" panose="02000506000000020004" pitchFamily="2" charset="-34"/>
            </a:rPr>
            <a:t>main windows</a:t>
          </a:r>
          <a:r>
            <a:rPr lang="th-TH" b="1" dirty="0">
              <a:latin typeface="TH Niramit AS" panose="02000506000000020004" pitchFamily="2" charset="-34"/>
              <a:cs typeface="TH Niramit AS" panose="02000506000000020004" pitchFamily="2" charset="-34"/>
            </a:rPr>
            <a:t>)</a:t>
          </a:r>
          <a:endParaRPr lang="en-US" b="1" dirty="0">
            <a:latin typeface="TH Niramit AS" panose="02000506000000020004" pitchFamily="2" charset="-34"/>
            <a:cs typeface="TH Niramit AS" panose="02000506000000020004" pitchFamily="2" charset="-34"/>
          </a:endParaRPr>
        </a:p>
      </dgm:t>
    </dgm:pt>
    <dgm:pt modelId="{6EBD4448-6D17-2347-ABE5-4B2F7C5071E6}" type="parTrans" cxnId="{1D0FA646-7A8A-1D41-9F2E-E58EE3B31A28}">
      <dgm:prSet/>
      <dgm:spPr/>
      <dgm:t>
        <a:bodyPr/>
        <a:lstStyle/>
        <a:p>
          <a:endParaRPr lang="en-US"/>
        </a:p>
      </dgm:t>
    </dgm:pt>
    <dgm:pt modelId="{6A1D1F7A-C2FE-C241-BD98-B4019424DACC}" type="sibTrans" cxnId="{1D0FA646-7A8A-1D41-9F2E-E58EE3B31A28}">
      <dgm:prSet/>
      <dgm:spPr/>
      <dgm:t>
        <a:bodyPr/>
        <a:lstStyle/>
        <a:p>
          <a:endParaRPr lang="en-US"/>
        </a:p>
      </dgm:t>
    </dgm:pt>
    <dgm:pt modelId="{1FDAEE47-6186-5B49-BA16-14387760BAF6}">
      <dgm:prSet phldrT="[Text]"/>
      <dgm:spPr/>
      <dgm:t>
        <a:bodyPr/>
        <a:lstStyle/>
        <a:p>
          <a:r>
            <a:rPr lang="th-TH" b="1" dirty="0">
              <a:latin typeface="TH Niramit AS" panose="02000506000000020004" pitchFamily="2" charset="-34"/>
              <a:cs typeface="TH Niramit AS" panose="02000506000000020004" pitchFamily="2" charset="-34"/>
            </a:rPr>
            <a:t>จัดวางวิดเจ็ต</a:t>
          </a:r>
          <a:r>
            <a:rPr lang="en-US" b="1" dirty="0">
              <a:latin typeface="TH Niramit AS" panose="02000506000000020004" pitchFamily="2" charset="-34"/>
              <a:cs typeface="TH Niramit AS" panose="02000506000000020004" pitchFamily="2" charset="-34"/>
            </a:rPr>
            <a:t> (widget)</a:t>
          </a:r>
        </a:p>
      </dgm:t>
    </dgm:pt>
    <dgm:pt modelId="{CC2D5EF1-053E-CD4B-9F33-02ADD5E81CBB}" type="parTrans" cxnId="{318447EB-A02F-1A45-A154-DE839091B006}">
      <dgm:prSet/>
      <dgm:spPr/>
      <dgm:t>
        <a:bodyPr/>
        <a:lstStyle/>
        <a:p>
          <a:endParaRPr lang="en-US"/>
        </a:p>
      </dgm:t>
    </dgm:pt>
    <dgm:pt modelId="{6844255E-F5E7-B249-A5EB-296D49CF53A9}" type="sibTrans" cxnId="{318447EB-A02F-1A45-A154-DE839091B006}">
      <dgm:prSet/>
      <dgm:spPr/>
      <dgm:t>
        <a:bodyPr/>
        <a:lstStyle/>
        <a:p>
          <a:endParaRPr lang="en-US"/>
        </a:p>
      </dgm:t>
    </dgm:pt>
    <dgm:pt modelId="{68B0D499-8631-6E40-870E-BE667A8196E2}">
      <dgm:prSet/>
      <dgm:spPr/>
      <dgm:t>
        <a:bodyPr/>
        <a:lstStyle/>
        <a:p>
          <a:r>
            <a:rPr lang="th-TH" b="1" dirty="0">
              <a:latin typeface="TH Niramit AS" panose="02000506000000020004" pitchFamily="2" charset="-34"/>
              <a:cs typeface="TH Niramit AS" panose="02000506000000020004" pitchFamily="2" charset="-34"/>
            </a:rPr>
            <a:t>เชื่อมโยงเหตุการณ์ </a:t>
          </a:r>
          <a:r>
            <a:rPr lang="en-US" b="1" dirty="0">
              <a:latin typeface="TH Niramit AS" panose="02000506000000020004" pitchFamily="2" charset="-34"/>
              <a:cs typeface="TH Niramit AS" panose="02000506000000020004" pitchFamily="2" charset="-34"/>
            </a:rPr>
            <a:t>(Event)</a:t>
          </a:r>
        </a:p>
      </dgm:t>
    </dgm:pt>
    <dgm:pt modelId="{4AA9D2A7-701A-934F-B79F-0726B8AB84E5}" type="parTrans" cxnId="{A724F0B8-CBA5-BC43-A735-11C293636F7A}">
      <dgm:prSet/>
      <dgm:spPr/>
      <dgm:t>
        <a:bodyPr/>
        <a:lstStyle/>
        <a:p>
          <a:endParaRPr lang="en-US"/>
        </a:p>
      </dgm:t>
    </dgm:pt>
    <dgm:pt modelId="{4F2D1C2E-2A4F-204E-91FC-0D719087D75E}" type="sibTrans" cxnId="{A724F0B8-CBA5-BC43-A735-11C293636F7A}">
      <dgm:prSet/>
      <dgm:spPr/>
      <dgm:t>
        <a:bodyPr/>
        <a:lstStyle/>
        <a:p>
          <a:endParaRPr lang="en-US"/>
        </a:p>
      </dgm:t>
    </dgm:pt>
    <dgm:pt modelId="{83B80322-A1DF-AE43-AC69-E4CE504D69B1}" type="pres">
      <dgm:prSet presAssocID="{DBEB8FC2-D8FC-2042-A164-133098730A5A}" presName="CompostProcess" presStyleCnt="0">
        <dgm:presLayoutVars>
          <dgm:dir/>
          <dgm:resizeHandles val="exact"/>
        </dgm:presLayoutVars>
      </dgm:prSet>
      <dgm:spPr/>
    </dgm:pt>
    <dgm:pt modelId="{1CBE1DD0-463C-654E-8517-D2376B32D139}" type="pres">
      <dgm:prSet presAssocID="{DBEB8FC2-D8FC-2042-A164-133098730A5A}" presName="arrow" presStyleLbl="bgShp" presStyleIdx="0" presStyleCnt="1"/>
      <dgm:spPr/>
    </dgm:pt>
    <dgm:pt modelId="{D2E09FA4-35C5-4A43-A3FC-475FC29AB36C}" type="pres">
      <dgm:prSet presAssocID="{DBEB8FC2-D8FC-2042-A164-133098730A5A}" presName="linearProcess" presStyleCnt="0"/>
      <dgm:spPr/>
    </dgm:pt>
    <dgm:pt modelId="{1B176495-8DDE-0A43-9675-85612FF48DA8}" type="pres">
      <dgm:prSet presAssocID="{DBEC390D-A0A2-EE4E-9040-94A1A1E83D0B}" presName="textNode" presStyleLbl="node1" presStyleIdx="0" presStyleCnt="4">
        <dgm:presLayoutVars>
          <dgm:bulletEnabled val="1"/>
        </dgm:presLayoutVars>
      </dgm:prSet>
      <dgm:spPr/>
    </dgm:pt>
    <dgm:pt modelId="{786A873B-90D7-0441-A22C-D91AEC7B9714}" type="pres">
      <dgm:prSet presAssocID="{F59548B5-E649-7643-8D43-8330E75F44D2}" presName="sibTrans" presStyleCnt="0"/>
      <dgm:spPr/>
    </dgm:pt>
    <dgm:pt modelId="{EB85EB1D-F752-2642-AFD3-D86A5F21CC39}" type="pres">
      <dgm:prSet presAssocID="{E660E801-C976-6647-87FB-EDD73B763CFD}" presName="textNode" presStyleLbl="node1" presStyleIdx="1" presStyleCnt="4">
        <dgm:presLayoutVars>
          <dgm:bulletEnabled val="1"/>
        </dgm:presLayoutVars>
      </dgm:prSet>
      <dgm:spPr/>
    </dgm:pt>
    <dgm:pt modelId="{74850EF0-6D2F-0540-9135-D8655E8BEBC3}" type="pres">
      <dgm:prSet presAssocID="{6A1D1F7A-C2FE-C241-BD98-B4019424DACC}" presName="sibTrans" presStyleCnt="0"/>
      <dgm:spPr/>
    </dgm:pt>
    <dgm:pt modelId="{254712CD-494C-9E42-A44E-5C3FE9714D25}" type="pres">
      <dgm:prSet presAssocID="{1FDAEE47-6186-5B49-BA16-14387760BAF6}" presName="textNode" presStyleLbl="node1" presStyleIdx="2" presStyleCnt="4">
        <dgm:presLayoutVars>
          <dgm:bulletEnabled val="1"/>
        </dgm:presLayoutVars>
      </dgm:prSet>
      <dgm:spPr/>
    </dgm:pt>
    <dgm:pt modelId="{A2138079-D90B-B349-90A7-719C97D8B3B6}" type="pres">
      <dgm:prSet presAssocID="{6844255E-F5E7-B249-A5EB-296D49CF53A9}" presName="sibTrans" presStyleCnt="0"/>
      <dgm:spPr/>
    </dgm:pt>
    <dgm:pt modelId="{F9FCA7D0-9570-8544-9749-DDB51718F1D7}" type="pres">
      <dgm:prSet presAssocID="{68B0D499-8631-6E40-870E-BE667A8196E2}" presName="textNode" presStyleLbl="node1" presStyleIdx="3" presStyleCnt="4">
        <dgm:presLayoutVars>
          <dgm:bulletEnabled val="1"/>
        </dgm:presLayoutVars>
      </dgm:prSet>
      <dgm:spPr/>
    </dgm:pt>
  </dgm:ptLst>
  <dgm:cxnLst>
    <dgm:cxn modelId="{BA040F12-DCE8-9D46-A676-FDD41A779305}" type="presOf" srcId="{68B0D499-8631-6E40-870E-BE667A8196E2}" destId="{F9FCA7D0-9570-8544-9749-DDB51718F1D7}" srcOrd="0" destOrd="0" presId="urn:microsoft.com/office/officeart/2005/8/layout/hProcess9"/>
    <dgm:cxn modelId="{C6B8E824-3B0E-2A45-8C80-AA9E21FF6542}" type="presOf" srcId="{1FDAEE47-6186-5B49-BA16-14387760BAF6}" destId="{254712CD-494C-9E42-A44E-5C3FE9714D25}" srcOrd="0" destOrd="0" presId="urn:microsoft.com/office/officeart/2005/8/layout/hProcess9"/>
    <dgm:cxn modelId="{7EF4DB38-FEDB-2440-AC36-8390DEA5CFD2}" srcId="{DBEB8FC2-D8FC-2042-A164-133098730A5A}" destId="{DBEC390D-A0A2-EE4E-9040-94A1A1E83D0B}" srcOrd="0" destOrd="0" parTransId="{185E64D7-4FF5-014D-9785-3B407DDFD641}" sibTransId="{F59548B5-E649-7643-8D43-8330E75F44D2}"/>
    <dgm:cxn modelId="{1D0FA646-7A8A-1D41-9F2E-E58EE3B31A28}" srcId="{DBEB8FC2-D8FC-2042-A164-133098730A5A}" destId="{E660E801-C976-6647-87FB-EDD73B763CFD}" srcOrd="1" destOrd="0" parTransId="{6EBD4448-6D17-2347-ABE5-4B2F7C5071E6}" sibTransId="{6A1D1F7A-C2FE-C241-BD98-B4019424DACC}"/>
    <dgm:cxn modelId="{494D7553-41E5-4F46-8FE7-05D3E85F17AA}" type="presOf" srcId="{DBEB8FC2-D8FC-2042-A164-133098730A5A}" destId="{83B80322-A1DF-AE43-AC69-E4CE504D69B1}" srcOrd="0" destOrd="0" presId="urn:microsoft.com/office/officeart/2005/8/layout/hProcess9"/>
    <dgm:cxn modelId="{99974958-2685-C14B-AFEF-19551618B3C6}" type="presOf" srcId="{DBEC390D-A0A2-EE4E-9040-94A1A1E83D0B}" destId="{1B176495-8DDE-0A43-9675-85612FF48DA8}" srcOrd="0" destOrd="0" presId="urn:microsoft.com/office/officeart/2005/8/layout/hProcess9"/>
    <dgm:cxn modelId="{A724F0B8-CBA5-BC43-A735-11C293636F7A}" srcId="{DBEB8FC2-D8FC-2042-A164-133098730A5A}" destId="{68B0D499-8631-6E40-870E-BE667A8196E2}" srcOrd="3" destOrd="0" parTransId="{4AA9D2A7-701A-934F-B79F-0726B8AB84E5}" sibTransId="{4F2D1C2E-2A4F-204E-91FC-0D719087D75E}"/>
    <dgm:cxn modelId="{F03AFCCA-CDD8-7F40-AA84-1CB57EF06CA5}" type="presOf" srcId="{E660E801-C976-6647-87FB-EDD73B763CFD}" destId="{EB85EB1D-F752-2642-AFD3-D86A5F21CC39}" srcOrd="0" destOrd="0" presId="urn:microsoft.com/office/officeart/2005/8/layout/hProcess9"/>
    <dgm:cxn modelId="{318447EB-A02F-1A45-A154-DE839091B006}" srcId="{DBEB8FC2-D8FC-2042-A164-133098730A5A}" destId="{1FDAEE47-6186-5B49-BA16-14387760BAF6}" srcOrd="2" destOrd="0" parTransId="{CC2D5EF1-053E-CD4B-9F33-02ADD5E81CBB}" sibTransId="{6844255E-F5E7-B249-A5EB-296D49CF53A9}"/>
    <dgm:cxn modelId="{9054590D-98B9-E941-B21F-340A65DD8F71}" type="presParOf" srcId="{83B80322-A1DF-AE43-AC69-E4CE504D69B1}" destId="{1CBE1DD0-463C-654E-8517-D2376B32D139}" srcOrd="0" destOrd="0" presId="urn:microsoft.com/office/officeart/2005/8/layout/hProcess9"/>
    <dgm:cxn modelId="{003E3183-9E8D-E443-9E57-FFE36EFFD012}" type="presParOf" srcId="{83B80322-A1DF-AE43-AC69-E4CE504D69B1}" destId="{D2E09FA4-35C5-4A43-A3FC-475FC29AB36C}" srcOrd="1" destOrd="0" presId="urn:microsoft.com/office/officeart/2005/8/layout/hProcess9"/>
    <dgm:cxn modelId="{76E0C203-29A8-3E49-BBEB-A9E4C2EECF04}" type="presParOf" srcId="{D2E09FA4-35C5-4A43-A3FC-475FC29AB36C}" destId="{1B176495-8DDE-0A43-9675-85612FF48DA8}" srcOrd="0" destOrd="0" presId="urn:microsoft.com/office/officeart/2005/8/layout/hProcess9"/>
    <dgm:cxn modelId="{FE5A6920-6C4B-3E41-876E-90F93CDF52AA}" type="presParOf" srcId="{D2E09FA4-35C5-4A43-A3FC-475FC29AB36C}" destId="{786A873B-90D7-0441-A22C-D91AEC7B9714}" srcOrd="1" destOrd="0" presId="urn:microsoft.com/office/officeart/2005/8/layout/hProcess9"/>
    <dgm:cxn modelId="{BDE050B3-1071-8640-9D9B-86F4994F3F98}" type="presParOf" srcId="{D2E09FA4-35C5-4A43-A3FC-475FC29AB36C}" destId="{EB85EB1D-F752-2642-AFD3-D86A5F21CC39}" srcOrd="2" destOrd="0" presId="urn:microsoft.com/office/officeart/2005/8/layout/hProcess9"/>
    <dgm:cxn modelId="{3E6A00D4-801F-554A-8ADA-3AFB27B70B9E}" type="presParOf" srcId="{D2E09FA4-35C5-4A43-A3FC-475FC29AB36C}" destId="{74850EF0-6D2F-0540-9135-D8655E8BEBC3}" srcOrd="3" destOrd="0" presId="urn:microsoft.com/office/officeart/2005/8/layout/hProcess9"/>
    <dgm:cxn modelId="{DF59138B-2861-864F-8481-B9E94D9DE517}" type="presParOf" srcId="{D2E09FA4-35C5-4A43-A3FC-475FC29AB36C}" destId="{254712CD-494C-9E42-A44E-5C3FE9714D25}" srcOrd="4" destOrd="0" presId="urn:microsoft.com/office/officeart/2005/8/layout/hProcess9"/>
    <dgm:cxn modelId="{425D5C1A-B6DA-084B-ACF5-243412C7A97F}" type="presParOf" srcId="{D2E09FA4-35C5-4A43-A3FC-475FC29AB36C}" destId="{A2138079-D90B-B349-90A7-719C97D8B3B6}" srcOrd="5" destOrd="0" presId="urn:microsoft.com/office/officeart/2005/8/layout/hProcess9"/>
    <dgm:cxn modelId="{07FA101A-57B5-BA44-8213-4DAA09CCE1F7}" type="presParOf" srcId="{D2E09FA4-35C5-4A43-A3FC-475FC29AB36C}" destId="{F9FCA7D0-9570-8544-9749-DDB51718F1D7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BE1DD0-463C-654E-8517-D2376B32D139}">
      <dsp:nvSpPr>
        <dsp:cNvPr id="0" name=""/>
        <dsp:cNvSpPr/>
      </dsp:nvSpPr>
      <dsp:spPr>
        <a:xfrm>
          <a:off x="650240" y="0"/>
          <a:ext cx="7369386" cy="577991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B176495-8DDE-0A43-9675-85612FF48DA8}">
      <dsp:nvSpPr>
        <dsp:cNvPr id="0" name=""/>
        <dsp:cNvSpPr/>
      </dsp:nvSpPr>
      <dsp:spPr>
        <a:xfrm>
          <a:off x="4339" y="1733973"/>
          <a:ext cx="2087033" cy="231196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h-TH" sz="3100" b="1" kern="1200" dirty="0">
              <a:latin typeface="TH Niramit AS" panose="02000506000000020004" pitchFamily="2" charset="-34"/>
              <a:cs typeface="TH Niramit AS" panose="02000506000000020004" pitchFamily="2" charset="-34"/>
            </a:rPr>
            <a:t>นำเข้าโมดูล </a:t>
          </a:r>
          <a:r>
            <a:rPr lang="en-US" sz="3100" b="1" kern="1200" dirty="0" err="1">
              <a:latin typeface="TH Niramit AS" panose="02000506000000020004" pitchFamily="2" charset="-34"/>
              <a:cs typeface="TH Niramit AS" panose="02000506000000020004" pitchFamily="2" charset="-34"/>
            </a:rPr>
            <a:t>tkinter</a:t>
          </a:r>
          <a:endParaRPr lang="en-US" sz="3100" b="1" kern="1200" dirty="0">
            <a:latin typeface="TH Niramit AS" panose="02000506000000020004" pitchFamily="2" charset="-34"/>
            <a:cs typeface="TH Niramit AS" panose="02000506000000020004" pitchFamily="2" charset="-34"/>
          </a:endParaRPr>
        </a:p>
      </dsp:txBody>
      <dsp:txXfrm>
        <a:off x="106220" y="1835854"/>
        <a:ext cx="1883271" cy="2108202"/>
      </dsp:txXfrm>
    </dsp:sp>
    <dsp:sp modelId="{EB85EB1D-F752-2642-AFD3-D86A5F21CC39}">
      <dsp:nvSpPr>
        <dsp:cNvPr id="0" name=""/>
        <dsp:cNvSpPr/>
      </dsp:nvSpPr>
      <dsp:spPr>
        <a:xfrm>
          <a:off x="2195724" y="1733973"/>
          <a:ext cx="2087033" cy="231196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h-TH" sz="3100" b="1" kern="1200" dirty="0">
              <a:latin typeface="TH Niramit AS" panose="02000506000000020004" pitchFamily="2" charset="-34"/>
              <a:cs typeface="TH Niramit AS" panose="02000506000000020004" pitchFamily="2" charset="-34"/>
            </a:rPr>
            <a:t>สร้างหน้าต่างหลัก(</a:t>
          </a:r>
          <a:r>
            <a:rPr lang="en-US" sz="3100" b="1" kern="1200" dirty="0">
              <a:latin typeface="TH Niramit AS" panose="02000506000000020004" pitchFamily="2" charset="-34"/>
              <a:cs typeface="TH Niramit AS" panose="02000506000000020004" pitchFamily="2" charset="-34"/>
            </a:rPr>
            <a:t>main windows</a:t>
          </a:r>
          <a:r>
            <a:rPr lang="th-TH" sz="3100" b="1" kern="1200" dirty="0">
              <a:latin typeface="TH Niramit AS" panose="02000506000000020004" pitchFamily="2" charset="-34"/>
              <a:cs typeface="TH Niramit AS" panose="02000506000000020004" pitchFamily="2" charset="-34"/>
            </a:rPr>
            <a:t>)</a:t>
          </a:r>
          <a:endParaRPr lang="en-US" sz="3100" b="1" kern="1200" dirty="0">
            <a:latin typeface="TH Niramit AS" panose="02000506000000020004" pitchFamily="2" charset="-34"/>
            <a:cs typeface="TH Niramit AS" panose="02000506000000020004" pitchFamily="2" charset="-34"/>
          </a:endParaRPr>
        </a:p>
      </dsp:txBody>
      <dsp:txXfrm>
        <a:off x="2297605" y="1835854"/>
        <a:ext cx="1883271" cy="2108202"/>
      </dsp:txXfrm>
    </dsp:sp>
    <dsp:sp modelId="{254712CD-494C-9E42-A44E-5C3FE9714D25}">
      <dsp:nvSpPr>
        <dsp:cNvPr id="0" name=""/>
        <dsp:cNvSpPr/>
      </dsp:nvSpPr>
      <dsp:spPr>
        <a:xfrm>
          <a:off x="4387109" y="1733973"/>
          <a:ext cx="2087033" cy="231196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h-TH" sz="3100" b="1" kern="1200" dirty="0">
              <a:latin typeface="TH Niramit AS" panose="02000506000000020004" pitchFamily="2" charset="-34"/>
              <a:cs typeface="TH Niramit AS" panose="02000506000000020004" pitchFamily="2" charset="-34"/>
            </a:rPr>
            <a:t>จัดวางวิดเจ็ต</a:t>
          </a:r>
          <a:r>
            <a:rPr lang="en-US" sz="3100" b="1" kern="1200" dirty="0">
              <a:latin typeface="TH Niramit AS" panose="02000506000000020004" pitchFamily="2" charset="-34"/>
              <a:cs typeface="TH Niramit AS" panose="02000506000000020004" pitchFamily="2" charset="-34"/>
            </a:rPr>
            <a:t> (widget)</a:t>
          </a:r>
        </a:p>
      </dsp:txBody>
      <dsp:txXfrm>
        <a:off x="4488990" y="1835854"/>
        <a:ext cx="1883271" cy="2108202"/>
      </dsp:txXfrm>
    </dsp:sp>
    <dsp:sp modelId="{F9FCA7D0-9570-8544-9749-DDB51718F1D7}">
      <dsp:nvSpPr>
        <dsp:cNvPr id="0" name=""/>
        <dsp:cNvSpPr/>
      </dsp:nvSpPr>
      <dsp:spPr>
        <a:xfrm>
          <a:off x="6578494" y="1733973"/>
          <a:ext cx="2087033" cy="231196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h-TH" sz="3100" b="1" kern="1200" dirty="0">
              <a:latin typeface="TH Niramit AS" panose="02000506000000020004" pitchFamily="2" charset="-34"/>
              <a:cs typeface="TH Niramit AS" panose="02000506000000020004" pitchFamily="2" charset="-34"/>
            </a:rPr>
            <a:t>เชื่อมโยงเหตุการณ์ </a:t>
          </a:r>
          <a:r>
            <a:rPr lang="en-US" sz="3100" b="1" kern="1200" dirty="0">
              <a:latin typeface="TH Niramit AS" panose="02000506000000020004" pitchFamily="2" charset="-34"/>
              <a:cs typeface="TH Niramit AS" panose="02000506000000020004" pitchFamily="2" charset="-34"/>
            </a:rPr>
            <a:t>(Event)</a:t>
          </a:r>
        </a:p>
      </dsp:txBody>
      <dsp:txXfrm>
        <a:off x="6680375" y="1835854"/>
        <a:ext cx="1883271" cy="21082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Shape 369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70" name="Shape 37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1pPr>
    <a:lvl2pPr indent="2286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2pPr>
    <a:lvl3pPr indent="4572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3pPr>
    <a:lvl4pPr indent="6858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4pPr>
    <a:lvl5pPr indent="9144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5pPr>
    <a:lvl6pPr indent="11430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6pPr>
    <a:lvl7pPr indent="13716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7pPr>
    <a:lvl8pPr indent="16002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8pPr>
    <a:lvl9pPr indent="18288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50241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91142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27250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27340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04721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43509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56768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817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4097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60817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67705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Generic Da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เส้น"/>
          <p:cNvSpPr/>
          <p:nvPr/>
        </p:nvSpPr>
        <p:spPr>
          <a:xfrm flipH="1">
            <a:off x="3149" y="9197392"/>
            <a:ext cx="13001651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80808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61" name="สี่เหลี่ยม"/>
          <p:cNvSpPr/>
          <p:nvPr/>
        </p:nvSpPr>
        <p:spPr>
          <a:xfrm>
            <a:off x="735200" y="2470398"/>
            <a:ext cx="5785263" cy="6606037"/>
          </a:xfrm>
          <a:prstGeom prst="rect">
            <a:avLst/>
          </a:prstGeom>
          <a:ln w="12700">
            <a:solidFill>
              <a:srgbClr val="B3B3B3"/>
            </a:solidFill>
          </a:ln>
        </p:spPr>
        <p:txBody>
          <a:bodyPr lIns="54186" tIns="54186" rIns="54186" bIns="54186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62" name="รูปร่าง"/>
          <p:cNvSpPr/>
          <p:nvPr/>
        </p:nvSpPr>
        <p:spPr>
          <a:xfrm>
            <a:off x="6589931" y="7091339"/>
            <a:ext cx="650241" cy="19849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3292" y="0"/>
                </a:lnTo>
                <a:lnTo>
                  <a:pt x="21600" y="10800"/>
                </a:lnTo>
                <a:lnTo>
                  <a:pt x="13292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202D34"/>
          </a:solidFill>
          <a:ln w="4515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650240">
              <a:defRPr sz="1706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63" name="ข้อความชื่อเรื่อง"/>
          <p:cNvSpPr txBox="1">
            <a:spLocks noGrp="1"/>
          </p:cNvSpPr>
          <p:nvPr>
            <p:ph type="title"/>
          </p:nvPr>
        </p:nvSpPr>
        <p:spPr>
          <a:xfrm>
            <a:off x="736600" y="469900"/>
            <a:ext cx="11557000" cy="12700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rgbClr val="000000"/>
                </a:solidFill>
              </a:defRPr>
            </a:lvl1pPr>
          </a:lstStyle>
          <a:p>
            <a:r>
              <a:t>ข้อความชื่อเรื่อง</a:t>
            </a:r>
          </a:p>
        </p:txBody>
      </p:sp>
      <p:sp>
        <p:nvSpPr>
          <p:cNvPr id="64" name="เลขสไลด์"/>
          <p:cNvSpPr txBox="1">
            <a:spLocks noGrp="1"/>
          </p:cNvSpPr>
          <p:nvPr>
            <p:ph type="sldNum" sz="quarter" idx="2"/>
          </p:nvPr>
        </p:nvSpPr>
        <p:spPr>
          <a:xfrm>
            <a:off x="12065000" y="9366250"/>
            <a:ext cx="210414" cy="198222"/>
          </a:xfrm>
          <a:prstGeom prst="rect">
            <a:avLst/>
          </a:prstGeom>
          <a:ln>
            <a:round/>
          </a:ln>
        </p:spPr>
        <p:txBody>
          <a:bodyPr lIns="0" tIns="0" rIns="0" bIns="0"/>
          <a:lstStyle>
            <a:lvl1pPr algn="l" defTabSz="1300480">
              <a:defRPr sz="14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65" name="- Description goes here -"/>
          <p:cNvSpPr txBox="1">
            <a:spLocks noGrp="1"/>
          </p:cNvSpPr>
          <p:nvPr>
            <p:ph type="body" sz="quarter" idx="13"/>
          </p:nvPr>
        </p:nvSpPr>
        <p:spPr>
          <a:xfrm>
            <a:off x="791372" y="2482709"/>
            <a:ext cx="5690743" cy="317501"/>
          </a:xfrm>
          <a:prstGeom prst="rect">
            <a:avLst/>
          </a:prstGeom>
          <a:ln>
            <a:round/>
          </a:ln>
        </p:spPr>
        <p:txBody>
          <a:bodyPr lIns="0" tIns="0" rIns="0" bIns="0"/>
          <a:lstStyle>
            <a:lvl1pPr algn="ctr" defTabSz="830862">
              <a:defRPr sz="1800" b="1" i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 i="0"/>
            </a:pPr>
            <a:r>
              <a:rPr b="1" i="1"/>
              <a:t>- Description goes here -</a:t>
            </a:r>
          </a:p>
        </p:txBody>
      </p:sp>
      <p:sp>
        <p:nvSpPr>
          <p:cNvPr id="66" name="Summary Point 1…"/>
          <p:cNvSpPr>
            <a:spLocks noGrp="1"/>
          </p:cNvSpPr>
          <p:nvPr>
            <p:ph type="body" sz="quarter" idx="14"/>
          </p:nvPr>
        </p:nvSpPr>
        <p:spPr>
          <a:xfrm>
            <a:off x="6589932" y="7091339"/>
            <a:ext cx="5697244" cy="1984928"/>
          </a:xfrm>
          <a:prstGeom prst="rect">
            <a:avLst/>
          </a:prstGeom>
          <a:ln>
            <a:solidFill>
              <a:srgbClr val="202D34"/>
            </a:solidFill>
            <a:round/>
          </a:ln>
        </p:spPr>
        <p:txBody>
          <a:bodyPr lIns="54186" tIns="54186" rIns="54186" bIns="54186">
            <a:noAutofit/>
          </a:bodyPr>
          <a:lstStyle/>
          <a:p>
            <a:pPr marL="957580" indent="-259080" defTabSz="1300480">
              <a:spcBef>
                <a:spcPts val="600"/>
              </a:spcBef>
              <a:buSzPct val="100000"/>
              <a:buFont typeface="Thonburi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Summary Point 1</a:t>
            </a:r>
          </a:p>
          <a:p>
            <a:pPr marL="957580" indent="-259080" defTabSz="1300480">
              <a:spcBef>
                <a:spcPts val="600"/>
              </a:spcBef>
              <a:buSzPct val="100000"/>
              <a:buFont typeface="Thonburi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Summary Point 2</a:t>
            </a:r>
          </a:p>
          <a:p>
            <a:pPr marL="957580" indent="-259080" defTabSz="1300480">
              <a:spcBef>
                <a:spcPts val="600"/>
              </a:spcBef>
              <a:buSzPct val="100000"/>
              <a:buFont typeface="Thonburi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Summary Point 3</a:t>
            </a:r>
          </a:p>
        </p:txBody>
      </p:sp>
      <p:sp>
        <p:nvSpPr>
          <p:cNvPr id="67" name="Descriptive Bullet Point…"/>
          <p:cNvSpPr>
            <a:spLocks noGrp="1"/>
          </p:cNvSpPr>
          <p:nvPr>
            <p:ph type="body" sz="half" idx="15"/>
          </p:nvPr>
        </p:nvSpPr>
        <p:spPr>
          <a:xfrm>
            <a:off x="6589932" y="2470009"/>
            <a:ext cx="5697244" cy="4520073"/>
          </a:xfrm>
          <a:prstGeom prst="rect">
            <a:avLst/>
          </a:prstGeom>
          <a:ln>
            <a:solidFill>
              <a:srgbClr val="B3B3B3"/>
            </a:solidFill>
            <a:round/>
          </a:ln>
        </p:spPr>
        <p:txBody>
          <a:bodyPr lIns="38100" tIns="38100" rIns="38100" bIns="38100">
            <a:noAutofit/>
          </a:bodyPr>
          <a:lstStyle/>
          <a:p>
            <a:pPr marL="406400" indent="-406400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Descriptive Bullet Point</a:t>
            </a:r>
          </a:p>
          <a:p>
            <a:pPr marL="406400" indent="-406400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406400" indent="-406400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Descriptive Bullet Point</a:t>
            </a:r>
          </a:p>
          <a:p>
            <a:pPr marL="406400" indent="-406400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406400" indent="-406400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Descriptive Bullet Point</a:t>
            </a:r>
          </a:p>
          <a:p>
            <a:pPr marL="406400" indent="-406400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406400" indent="-406400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Descriptive Bullet Point</a:t>
            </a:r>
          </a:p>
          <a:p>
            <a:pPr marL="406400" indent="-406400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406400" indent="-406400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Descriptive Bullet Point</a:t>
            </a:r>
          </a:p>
        </p:txBody>
      </p:sp>
      <p:sp>
        <p:nvSpPr>
          <p:cNvPr id="68" name="Sub Action Title"/>
          <p:cNvSpPr>
            <a:spLocks noGrp="1"/>
          </p:cNvSpPr>
          <p:nvPr>
            <p:ph type="body" sz="quarter" idx="16"/>
          </p:nvPr>
        </p:nvSpPr>
        <p:spPr>
          <a:xfrm>
            <a:off x="735197" y="1907824"/>
            <a:ext cx="11551979" cy="408658"/>
          </a:xfrm>
          <a:prstGeom prst="rect">
            <a:avLst/>
          </a:prstGeom>
          <a:solidFill>
            <a:srgbClr val="22AEC5"/>
          </a:solidFill>
          <a:ln w="4515">
            <a:solidFill>
              <a:srgbClr val="22AEC5"/>
            </a:solidFill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20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Sub Action Title</a:t>
            </a:r>
          </a:p>
        </p:txBody>
      </p:sp>
      <p:sp>
        <p:nvSpPr>
          <p:cNvPr id="69" name="Description of this document"/>
          <p:cNvSpPr txBox="1">
            <a:spLocks noGrp="1"/>
          </p:cNvSpPr>
          <p:nvPr>
            <p:ph type="body" sz="quarter" idx="17"/>
          </p:nvPr>
        </p:nvSpPr>
        <p:spPr>
          <a:xfrm>
            <a:off x="716656" y="9350247"/>
            <a:ext cx="2525784" cy="228601"/>
          </a:xfrm>
          <a:prstGeom prst="rect">
            <a:avLst/>
          </a:prstGeom>
          <a:ln>
            <a:round/>
          </a:ln>
        </p:spPr>
        <p:txBody>
          <a:bodyPr lIns="0" tIns="0" rIns="0" bIns="0" anchor="b"/>
          <a:lstStyle>
            <a:lvl1pPr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Description of this document</a:t>
            </a:r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efore &amp; Af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เส้น"/>
          <p:cNvSpPr/>
          <p:nvPr/>
        </p:nvSpPr>
        <p:spPr>
          <a:xfrm flipH="1">
            <a:off x="3149" y="9197392"/>
            <a:ext cx="13001651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80808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13" name="รูปร่าง"/>
          <p:cNvSpPr/>
          <p:nvPr/>
        </p:nvSpPr>
        <p:spPr>
          <a:xfrm>
            <a:off x="1090072" y="4393389"/>
            <a:ext cx="5435077" cy="14894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079" y="0"/>
                </a:lnTo>
                <a:lnTo>
                  <a:pt x="21600" y="10800"/>
                </a:lnTo>
                <a:lnTo>
                  <a:pt x="21079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BDCED6">
              <a:alpha val="89999"/>
            </a:srgbClr>
          </a:solidFill>
        </p:spPr>
        <p:txBody>
          <a:bodyPr lIns="54186" tIns="54186" rIns="54186" bIns="54186"/>
          <a:lstStyle/>
          <a:p>
            <a:pPr defTabSz="1300480">
              <a:defRPr sz="2844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14" name="รูปร่าง"/>
          <p:cNvSpPr/>
          <p:nvPr/>
        </p:nvSpPr>
        <p:spPr>
          <a:xfrm>
            <a:off x="6479653" y="2803450"/>
            <a:ext cx="5435077" cy="14894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0" y="0"/>
                </a:lnTo>
                <a:lnTo>
                  <a:pt x="500" y="10820"/>
                </a:ln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</a:path>
            </a:pathLst>
          </a:custGeom>
          <a:solidFill>
            <a:srgbClr val="D9D9D9"/>
          </a:solidFill>
        </p:spPr>
        <p:txBody>
          <a:bodyPr lIns="54186" tIns="54186" rIns="54186" bIns="54186"/>
          <a:lstStyle/>
          <a:p>
            <a:pPr defTabSz="1300480">
              <a:defRPr sz="2844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15" name="รูปร่าง"/>
          <p:cNvSpPr/>
          <p:nvPr/>
        </p:nvSpPr>
        <p:spPr>
          <a:xfrm>
            <a:off x="1090072" y="2803450"/>
            <a:ext cx="5435077" cy="14894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079" y="0"/>
                </a:lnTo>
                <a:lnTo>
                  <a:pt x="21600" y="10800"/>
                </a:lnTo>
                <a:lnTo>
                  <a:pt x="21079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BDCED6">
              <a:alpha val="89999"/>
            </a:srgbClr>
          </a:solidFill>
        </p:spPr>
        <p:txBody>
          <a:bodyPr lIns="54186" tIns="54186" rIns="54186" bIns="54186"/>
          <a:lstStyle/>
          <a:p>
            <a:pPr defTabSz="1300480">
              <a:defRPr sz="2844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16" name="รูปร่าง"/>
          <p:cNvSpPr/>
          <p:nvPr/>
        </p:nvSpPr>
        <p:spPr>
          <a:xfrm>
            <a:off x="1090072" y="5983328"/>
            <a:ext cx="5435077" cy="14894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079" y="0"/>
                </a:lnTo>
                <a:lnTo>
                  <a:pt x="21600" y="10800"/>
                </a:lnTo>
                <a:lnTo>
                  <a:pt x="21079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BDCED6">
              <a:alpha val="89999"/>
            </a:srgbClr>
          </a:solidFill>
        </p:spPr>
        <p:txBody>
          <a:bodyPr lIns="54186" tIns="54186" rIns="54186" bIns="54186"/>
          <a:lstStyle/>
          <a:p>
            <a:pPr defTabSz="1300480">
              <a:defRPr sz="2844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17" name="รูปร่าง"/>
          <p:cNvSpPr/>
          <p:nvPr/>
        </p:nvSpPr>
        <p:spPr>
          <a:xfrm>
            <a:off x="1090072" y="7573267"/>
            <a:ext cx="5435077" cy="14894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079" y="0"/>
                </a:lnTo>
                <a:lnTo>
                  <a:pt x="21600" y="10800"/>
                </a:lnTo>
                <a:lnTo>
                  <a:pt x="21079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BDCED6">
              <a:alpha val="89999"/>
            </a:srgbClr>
          </a:solidFill>
        </p:spPr>
        <p:txBody>
          <a:bodyPr lIns="54186" tIns="54186" rIns="54186" bIns="54186"/>
          <a:lstStyle/>
          <a:p>
            <a:pPr defTabSz="1300480">
              <a:defRPr sz="2844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18" name="รูปร่าง"/>
          <p:cNvSpPr/>
          <p:nvPr/>
        </p:nvSpPr>
        <p:spPr>
          <a:xfrm>
            <a:off x="6479653" y="7573267"/>
            <a:ext cx="5435077" cy="14894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0" y="0"/>
                </a:lnTo>
                <a:lnTo>
                  <a:pt x="500" y="10820"/>
                </a:ln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</a:path>
            </a:pathLst>
          </a:custGeom>
          <a:solidFill>
            <a:srgbClr val="D9D9D9"/>
          </a:solidFill>
        </p:spPr>
        <p:txBody>
          <a:bodyPr lIns="54186" tIns="54186" rIns="54186" bIns="54186"/>
          <a:lstStyle/>
          <a:p>
            <a:pPr defTabSz="1300480">
              <a:defRPr sz="2844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19" name="รูปร่าง"/>
          <p:cNvSpPr/>
          <p:nvPr/>
        </p:nvSpPr>
        <p:spPr>
          <a:xfrm>
            <a:off x="6479653" y="5983328"/>
            <a:ext cx="5435077" cy="14894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0" y="0"/>
                </a:lnTo>
                <a:lnTo>
                  <a:pt x="500" y="10820"/>
                </a:ln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</a:path>
            </a:pathLst>
          </a:custGeom>
          <a:solidFill>
            <a:srgbClr val="D9D9D9"/>
          </a:solidFill>
        </p:spPr>
        <p:txBody>
          <a:bodyPr lIns="54186" tIns="54186" rIns="54186" bIns="54186"/>
          <a:lstStyle/>
          <a:p>
            <a:pPr defTabSz="1300480">
              <a:defRPr sz="2844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20" name="รูปร่าง"/>
          <p:cNvSpPr/>
          <p:nvPr/>
        </p:nvSpPr>
        <p:spPr>
          <a:xfrm>
            <a:off x="6479653" y="4393389"/>
            <a:ext cx="5435077" cy="14894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0" y="0"/>
                </a:lnTo>
                <a:lnTo>
                  <a:pt x="500" y="10820"/>
                </a:ln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</a:path>
            </a:pathLst>
          </a:custGeom>
          <a:solidFill>
            <a:srgbClr val="D9D9D9"/>
          </a:solidFill>
        </p:spPr>
        <p:txBody>
          <a:bodyPr lIns="54186" tIns="54186" rIns="54186" bIns="54186"/>
          <a:lstStyle/>
          <a:p>
            <a:pPr defTabSz="1300480">
              <a:defRPr sz="2844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21" name="- Before -"/>
          <p:cNvSpPr txBox="1"/>
          <p:nvPr/>
        </p:nvSpPr>
        <p:spPr>
          <a:xfrm>
            <a:off x="2073636" y="2371986"/>
            <a:ext cx="3486010" cy="317501"/>
          </a:xfrm>
          <a:prstGeom prst="rect">
            <a:avLst/>
          </a:prstGeom>
          <a:ln w="12700"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normAutofit/>
          </a:bodyPr>
          <a:lstStyle/>
          <a:p>
            <a:pPr defTabSz="830862"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b="1">
                <a:uFill>
                  <a:solidFill>
                    <a:srgbClr val="000000"/>
                  </a:solidFill>
                </a:uFill>
              </a:rPr>
              <a:t>- Before</a:t>
            </a:r>
            <a:r>
              <a:rPr b="1"/>
              <a:t> </a:t>
            </a:r>
            <a:r>
              <a:rPr b="1">
                <a:uFill>
                  <a:solidFill>
                    <a:srgbClr val="000000"/>
                  </a:solidFill>
                </a:uFill>
              </a:rPr>
              <a:t>-</a:t>
            </a:r>
          </a:p>
        </p:txBody>
      </p:sp>
      <p:sp>
        <p:nvSpPr>
          <p:cNvPr id="122" name="- After -"/>
          <p:cNvSpPr txBox="1"/>
          <p:nvPr/>
        </p:nvSpPr>
        <p:spPr>
          <a:xfrm>
            <a:off x="7463218" y="2371986"/>
            <a:ext cx="3486010" cy="317501"/>
          </a:xfrm>
          <a:prstGeom prst="rect">
            <a:avLst/>
          </a:prstGeom>
          <a:ln w="12700"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normAutofit/>
          </a:bodyPr>
          <a:lstStyle>
            <a:lvl1pPr defTabSz="830862">
              <a:defRPr sz="1800" b="1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uFillTx/>
              </a:defRPr>
            </a:pPr>
            <a:r>
              <a:rPr b="1">
                <a:uFill>
                  <a:solidFill>
                    <a:srgbClr val="000000"/>
                  </a:solidFill>
                </a:uFill>
              </a:rPr>
              <a:t>- After -</a:t>
            </a:r>
          </a:p>
        </p:txBody>
      </p:sp>
      <p:sp>
        <p:nvSpPr>
          <p:cNvPr id="123" name="ข้อความชื่อเรื่อง"/>
          <p:cNvSpPr txBox="1">
            <a:spLocks noGrp="1"/>
          </p:cNvSpPr>
          <p:nvPr>
            <p:ph type="title"/>
          </p:nvPr>
        </p:nvSpPr>
        <p:spPr>
          <a:xfrm>
            <a:off x="736600" y="469900"/>
            <a:ext cx="11557000" cy="12700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rgbClr val="000000"/>
                </a:solidFill>
              </a:defRPr>
            </a:lvl1pPr>
          </a:lstStyle>
          <a:p>
            <a:r>
              <a:t>ข้อความชื่อเรื่อง</a:t>
            </a:r>
          </a:p>
        </p:txBody>
      </p:sp>
      <p:sp>
        <p:nvSpPr>
          <p:cNvPr id="124" name="เลขสไลด์"/>
          <p:cNvSpPr txBox="1">
            <a:spLocks noGrp="1"/>
          </p:cNvSpPr>
          <p:nvPr>
            <p:ph type="sldNum" sz="quarter" idx="2"/>
          </p:nvPr>
        </p:nvSpPr>
        <p:spPr>
          <a:xfrm>
            <a:off x="12065000" y="9366250"/>
            <a:ext cx="210414" cy="198222"/>
          </a:xfrm>
          <a:prstGeom prst="rect">
            <a:avLst/>
          </a:prstGeom>
          <a:ln>
            <a:round/>
          </a:ln>
        </p:spPr>
        <p:txBody>
          <a:bodyPr lIns="0" tIns="0" rIns="0" bIns="0"/>
          <a:lstStyle>
            <a:lvl1pPr algn="l" defTabSz="1300480">
              <a:defRPr sz="14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25" name="Lorem ipsum dolor sit amet, consetetur sadipscing elitr, sed diam est nunctur…"/>
          <p:cNvSpPr txBox="1">
            <a:spLocks noGrp="1"/>
          </p:cNvSpPr>
          <p:nvPr>
            <p:ph type="body" sz="quarter" idx="13"/>
          </p:nvPr>
        </p:nvSpPr>
        <p:spPr>
          <a:xfrm>
            <a:off x="1092583" y="6023629"/>
            <a:ext cx="5364482" cy="1408854"/>
          </a:xfrm>
          <a:prstGeom prst="rect">
            <a:avLst/>
          </a:prstGeom>
        </p:spPr>
        <p:txBody>
          <a:bodyPr lIns="36124" tIns="36124" rIns="36124" bIns="36124" anchor="ctr"/>
          <a:lstStyle/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</p:txBody>
      </p:sp>
      <p:sp>
        <p:nvSpPr>
          <p:cNvPr id="126" name="Lorem ipsum dolor sit amet, consetetur sadipscing elitr, sed diam est nunctur…"/>
          <p:cNvSpPr txBox="1">
            <a:spLocks noGrp="1"/>
          </p:cNvSpPr>
          <p:nvPr>
            <p:ph type="body" sz="quarter" idx="14"/>
          </p:nvPr>
        </p:nvSpPr>
        <p:spPr>
          <a:xfrm>
            <a:off x="6478827" y="6023629"/>
            <a:ext cx="5436730" cy="1408854"/>
          </a:xfrm>
          <a:prstGeom prst="rect">
            <a:avLst/>
          </a:prstGeom>
        </p:spPr>
        <p:txBody>
          <a:bodyPr lIns="36124" tIns="36124" rIns="36124" bIns="36124" anchor="ctr"/>
          <a:lstStyle/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</p:txBody>
      </p:sp>
      <p:sp>
        <p:nvSpPr>
          <p:cNvPr id="127" name="Lorem ipsum dolor sit amet, consetetur sadipscing elitr, sed diam est nunctur…"/>
          <p:cNvSpPr txBox="1">
            <a:spLocks noGrp="1"/>
          </p:cNvSpPr>
          <p:nvPr>
            <p:ph type="body" sz="quarter" idx="15"/>
          </p:nvPr>
        </p:nvSpPr>
        <p:spPr>
          <a:xfrm>
            <a:off x="6478827" y="4433690"/>
            <a:ext cx="5436730" cy="1408854"/>
          </a:xfrm>
          <a:prstGeom prst="rect">
            <a:avLst/>
          </a:prstGeom>
        </p:spPr>
        <p:txBody>
          <a:bodyPr lIns="36124" tIns="36124" rIns="36124" bIns="36124" anchor="ctr"/>
          <a:lstStyle/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</p:txBody>
      </p:sp>
      <p:sp>
        <p:nvSpPr>
          <p:cNvPr id="128" name="Lorem ipsum dolor sit amet, consetetur sadipscing elitr, sed diam est nunctur…"/>
          <p:cNvSpPr txBox="1">
            <a:spLocks noGrp="1"/>
          </p:cNvSpPr>
          <p:nvPr>
            <p:ph type="body" sz="quarter" idx="16"/>
          </p:nvPr>
        </p:nvSpPr>
        <p:spPr>
          <a:xfrm>
            <a:off x="1092583" y="4433690"/>
            <a:ext cx="5364482" cy="1408854"/>
          </a:xfrm>
          <a:prstGeom prst="rect">
            <a:avLst/>
          </a:prstGeom>
        </p:spPr>
        <p:txBody>
          <a:bodyPr lIns="36124" tIns="36124" rIns="36124" bIns="36124" anchor="ctr"/>
          <a:lstStyle/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</p:txBody>
      </p:sp>
      <p:sp>
        <p:nvSpPr>
          <p:cNvPr id="129" name="Lorem ipsum dolor sit amet, consetetur sadipscing elitr, sed diam est nunctur…"/>
          <p:cNvSpPr txBox="1">
            <a:spLocks noGrp="1"/>
          </p:cNvSpPr>
          <p:nvPr>
            <p:ph type="body" sz="quarter" idx="17"/>
          </p:nvPr>
        </p:nvSpPr>
        <p:spPr>
          <a:xfrm>
            <a:off x="6478827" y="7613567"/>
            <a:ext cx="5436730" cy="1408855"/>
          </a:xfrm>
          <a:prstGeom prst="rect">
            <a:avLst/>
          </a:prstGeom>
        </p:spPr>
        <p:txBody>
          <a:bodyPr lIns="36124" tIns="36124" rIns="36124" bIns="36124" anchor="ctr"/>
          <a:lstStyle/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</p:txBody>
      </p:sp>
      <p:sp>
        <p:nvSpPr>
          <p:cNvPr id="130" name="Lorem ipsum dolor sit amet, consetetur sadipscing elitr, sed diam est nunctur…"/>
          <p:cNvSpPr txBox="1">
            <a:spLocks noGrp="1"/>
          </p:cNvSpPr>
          <p:nvPr>
            <p:ph type="body" sz="quarter" idx="18"/>
          </p:nvPr>
        </p:nvSpPr>
        <p:spPr>
          <a:xfrm>
            <a:off x="6478827" y="2843750"/>
            <a:ext cx="5436730" cy="1408855"/>
          </a:xfrm>
          <a:prstGeom prst="rect">
            <a:avLst/>
          </a:prstGeom>
        </p:spPr>
        <p:txBody>
          <a:bodyPr lIns="36124" tIns="36124" rIns="36124" bIns="36124" anchor="ctr"/>
          <a:lstStyle/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</p:txBody>
      </p:sp>
      <p:sp>
        <p:nvSpPr>
          <p:cNvPr id="131" name="Lorem ipsum dolor sit amet, consetetur sadipscing elitr, sed diam est nunctur…"/>
          <p:cNvSpPr txBox="1">
            <a:spLocks noGrp="1"/>
          </p:cNvSpPr>
          <p:nvPr>
            <p:ph type="body" sz="quarter" idx="19"/>
          </p:nvPr>
        </p:nvSpPr>
        <p:spPr>
          <a:xfrm>
            <a:off x="1092583" y="7613567"/>
            <a:ext cx="5364482" cy="1408855"/>
          </a:xfrm>
          <a:prstGeom prst="rect">
            <a:avLst/>
          </a:prstGeom>
        </p:spPr>
        <p:txBody>
          <a:bodyPr lIns="36124" tIns="36124" rIns="36124" bIns="36124" anchor="ctr"/>
          <a:lstStyle/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</p:txBody>
      </p:sp>
      <p:sp>
        <p:nvSpPr>
          <p:cNvPr id="132" name="Lorem ipsum dolor sit amet, consetetur sadipscing elitr, sed diam est nunctur…"/>
          <p:cNvSpPr txBox="1">
            <a:spLocks noGrp="1"/>
          </p:cNvSpPr>
          <p:nvPr>
            <p:ph type="body" sz="quarter" idx="20"/>
          </p:nvPr>
        </p:nvSpPr>
        <p:spPr>
          <a:xfrm>
            <a:off x="1092583" y="2843750"/>
            <a:ext cx="5364482" cy="1408855"/>
          </a:xfrm>
          <a:prstGeom prst="rect">
            <a:avLst/>
          </a:prstGeom>
        </p:spPr>
        <p:txBody>
          <a:bodyPr lIns="36124" tIns="36124" rIns="36124" bIns="36124" anchor="ctr"/>
          <a:lstStyle/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>
                <a:uFill>
                  <a:solidFill>
                    <a:srgbClr val="000000"/>
                  </a:solidFill>
                </a:uFill>
              </a:rPr>
              <a:t>Lorem ipsum dolor sit amet, consetetur sadipscing elitr, sed diam est nunctur</a:t>
            </a:r>
          </a:p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>
                <a:uFill>
                  <a:solidFill>
                    <a:srgbClr val="000000"/>
                  </a:solidFill>
                </a:uFill>
              </a:rPr>
              <a:t>Lorem ipsum dolor sit amet, consetetur sadipscing elitr, sed diam est nunctur</a:t>
            </a:r>
          </a:p>
        </p:txBody>
      </p:sp>
      <p:sp>
        <p:nvSpPr>
          <p:cNvPr id="133" name="Sub Action Title"/>
          <p:cNvSpPr>
            <a:spLocks noGrp="1"/>
          </p:cNvSpPr>
          <p:nvPr>
            <p:ph type="body" sz="quarter" idx="21"/>
          </p:nvPr>
        </p:nvSpPr>
        <p:spPr>
          <a:xfrm>
            <a:off x="735197" y="1907824"/>
            <a:ext cx="11551979" cy="408658"/>
          </a:xfrm>
          <a:prstGeom prst="rect">
            <a:avLst/>
          </a:prstGeom>
          <a:solidFill>
            <a:srgbClr val="22AEC5"/>
          </a:solidFill>
          <a:ln w="4515">
            <a:solidFill>
              <a:srgbClr val="22AEC5"/>
            </a:solidFill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20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Sub Action Title</a:t>
            </a:r>
          </a:p>
        </p:txBody>
      </p:sp>
      <p:sp>
        <p:nvSpPr>
          <p:cNvPr id="134" name="Description of this document"/>
          <p:cNvSpPr txBox="1">
            <a:spLocks noGrp="1"/>
          </p:cNvSpPr>
          <p:nvPr>
            <p:ph type="body" sz="quarter" idx="22"/>
          </p:nvPr>
        </p:nvSpPr>
        <p:spPr>
          <a:xfrm>
            <a:off x="716656" y="9350247"/>
            <a:ext cx="2525784" cy="228601"/>
          </a:xfrm>
          <a:prstGeom prst="rect">
            <a:avLst/>
          </a:prstGeom>
          <a:ln>
            <a:round/>
          </a:ln>
        </p:spPr>
        <p:txBody>
          <a:bodyPr lIns="0" tIns="0" rIns="0" bIns="0" anchor="b"/>
          <a:lstStyle>
            <a:lvl1pPr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Description of this document</a:t>
            </a:r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ransition/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เส้น"/>
          <p:cNvSpPr/>
          <p:nvPr/>
        </p:nvSpPr>
        <p:spPr>
          <a:xfrm flipH="1">
            <a:off x="3149" y="9197392"/>
            <a:ext cx="13001651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80808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42" name="สี่เหลี่ยม"/>
          <p:cNvSpPr/>
          <p:nvPr/>
        </p:nvSpPr>
        <p:spPr>
          <a:xfrm>
            <a:off x="10751051" y="5005419"/>
            <a:ext cx="1442339" cy="1535998"/>
          </a:xfrm>
          <a:prstGeom prst="rect">
            <a:avLst/>
          </a:prstGeom>
          <a:solidFill>
            <a:srgbClr val="FFFFFF"/>
          </a:solidFill>
          <a:ln w="12700">
            <a:solidFill>
              <a:srgbClr val="202D34"/>
            </a:solidFill>
          </a:ln>
        </p:spPr>
        <p:txBody>
          <a:bodyPr lIns="54186" tIns="54186" rIns="54186" bIns="54186"/>
          <a:lstStyle/>
          <a:p>
            <a:pPr defTabSz="1300480">
              <a:defRPr sz="3982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43" name="ลูกศร"/>
          <p:cNvSpPr/>
          <p:nvPr/>
        </p:nvSpPr>
        <p:spPr>
          <a:xfrm>
            <a:off x="2184140" y="5028278"/>
            <a:ext cx="8572273" cy="1490279"/>
          </a:xfrm>
          <a:prstGeom prst="rightArrow">
            <a:avLst>
              <a:gd name="adj1" fmla="val 50000"/>
              <a:gd name="adj2" fmla="val 31297"/>
            </a:avLst>
          </a:prstGeom>
          <a:solidFill>
            <a:srgbClr val="202D34"/>
          </a:solidFill>
          <a:ln w="25400"/>
        </p:spPr>
        <p:txBody>
          <a:bodyPr lIns="0" tIns="0" rIns="0" bIns="0"/>
          <a:lstStyle/>
          <a:p>
            <a:pPr algn="l" defTabSz="650240">
              <a:defRPr sz="1706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44" name="สี่เหลี่ยม"/>
          <p:cNvSpPr/>
          <p:nvPr/>
        </p:nvSpPr>
        <p:spPr>
          <a:xfrm>
            <a:off x="2901071" y="2613979"/>
            <a:ext cx="3201287" cy="1535998"/>
          </a:xfrm>
          <a:prstGeom prst="rect">
            <a:avLst/>
          </a:prstGeom>
          <a:ln w="12700">
            <a:solidFill>
              <a:srgbClr val="B3B3B3"/>
            </a:solidFill>
          </a:ln>
        </p:spPr>
        <p:txBody>
          <a:bodyPr lIns="54186" tIns="54186" rIns="54186" bIns="54186"/>
          <a:lstStyle/>
          <a:p>
            <a:pPr defTabSz="1300480">
              <a:defRPr sz="3982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45" name="สี่เหลี่ยม"/>
          <p:cNvSpPr/>
          <p:nvPr/>
        </p:nvSpPr>
        <p:spPr>
          <a:xfrm>
            <a:off x="2901071" y="4208271"/>
            <a:ext cx="3201287" cy="1535998"/>
          </a:xfrm>
          <a:prstGeom prst="rect">
            <a:avLst/>
          </a:prstGeom>
          <a:solidFill>
            <a:srgbClr val="FFFFFF"/>
          </a:solidFill>
          <a:ln w="12700">
            <a:solidFill>
              <a:srgbClr val="B3B3B3"/>
            </a:solidFill>
          </a:ln>
        </p:spPr>
        <p:txBody>
          <a:bodyPr lIns="54186" tIns="54186" rIns="54186" bIns="54186"/>
          <a:lstStyle/>
          <a:p>
            <a:pPr defTabSz="1300480">
              <a:defRPr sz="3982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46" name="สี่เหลี่ยม"/>
          <p:cNvSpPr/>
          <p:nvPr/>
        </p:nvSpPr>
        <p:spPr>
          <a:xfrm>
            <a:off x="2901071" y="5802564"/>
            <a:ext cx="3201287" cy="1535998"/>
          </a:xfrm>
          <a:prstGeom prst="rect">
            <a:avLst/>
          </a:prstGeom>
          <a:solidFill>
            <a:srgbClr val="FFFFFF"/>
          </a:solidFill>
          <a:ln w="12700">
            <a:solidFill>
              <a:srgbClr val="B3B3B3"/>
            </a:solidFill>
          </a:ln>
        </p:spPr>
        <p:txBody>
          <a:bodyPr lIns="38100" tIns="38100" rIns="38100" bIns="38100"/>
          <a:lstStyle/>
          <a:p>
            <a:pPr defTabSz="1300480">
              <a:defRPr sz="3982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47" name="สี่เหลี่ยม"/>
          <p:cNvSpPr/>
          <p:nvPr/>
        </p:nvSpPr>
        <p:spPr>
          <a:xfrm>
            <a:off x="2901071" y="7396856"/>
            <a:ext cx="3201287" cy="1535998"/>
          </a:xfrm>
          <a:prstGeom prst="rect">
            <a:avLst/>
          </a:prstGeom>
          <a:ln w="12700">
            <a:solidFill>
              <a:srgbClr val="B3B3B3"/>
            </a:solidFill>
          </a:ln>
        </p:spPr>
        <p:txBody>
          <a:bodyPr lIns="38100" tIns="38100" rIns="38100" bIns="38100"/>
          <a:lstStyle/>
          <a:p>
            <a:pPr defTabSz="1300480">
              <a:defRPr sz="3982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48" name="สี่เหลี่ยม"/>
          <p:cNvSpPr/>
          <p:nvPr/>
        </p:nvSpPr>
        <p:spPr>
          <a:xfrm>
            <a:off x="823007" y="5005419"/>
            <a:ext cx="1442339" cy="1535998"/>
          </a:xfrm>
          <a:prstGeom prst="rect">
            <a:avLst/>
          </a:prstGeom>
          <a:solidFill>
            <a:srgbClr val="FFFFFF"/>
          </a:solidFill>
          <a:ln w="12700">
            <a:solidFill>
              <a:srgbClr val="202D34"/>
            </a:solidFill>
          </a:ln>
        </p:spPr>
        <p:txBody>
          <a:bodyPr lIns="38100" tIns="38100" rIns="38100" bIns="38100"/>
          <a:lstStyle/>
          <a:p>
            <a:pPr defTabSz="1300480">
              <a:defRPr sz="3982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49" name="3"/>
          <p:cNvSpPr txBox="1"/>
          <p:nvPr/>
        </p:nvSpPr>
        <p:spPr>
          <a:xfrm>
            <a:off x="2892027" y="6418162"/>
            <a:ext cx="88901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normAutofit/>
          </a:bodyPr>
          <a:lstStyle>
            <a:lvl1pPr defTabSz="1300480">
              <a:defRPr sz="1991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3</a:t>
            </a:r>
          </a:p>
        </p:txBody>
      </p:sp>
      <p:sp>
        <p:nvSpPr>
          <p:cNvPr id="150" name="ข้อความชื่อเรื่อง"/>
          <p:cNvSpPr txBox="1">
            <a:spLocks noGrp="1"/>
          </p:cNvSpPr>
          <p:nvPr>
            <p:ph type="title"/>
          </p:nvPr>
        </p:nvSpPr>
        <p:spPr>
          <a:xfrm>
            <a:off x="736600" y="469900"/>
            <a:ext cx="11557000" cy="12700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rgbClr val="000000"/>
                </a:solidFill>
              </a:defRPr>
            </a:lvl1pPr>
          </a:lstStyle>
          <a:p>
            <a:r>
              <a:t>ข้อความชื่อเรื่อง</a:t>
            </a:r>
          </a:p>
        </p:txBody>
      </p:sp>
      <p:sp>
        <p:nvSpPr>
          <p:cNvPr id="151" name="เลขสไลด์"/>
          <p:cNvSpPr txBox="1">
            <a:spLocks noGrp="1"/>
          </p:cNvSpPr>
          <p:nvPr>
            <p:ph type="sldNum" sz="quarter" idx="2"/>
          </p:nvPr>
        </p:nvSpPr>
        <p:spPr>
          <a:xfrm>
            <a:off x="12065000" y="9366250"/>
            <a:ext cx="210414" cy="198222"/>
          </a:xfrm>
          <a:prstGeom prst="rect">
            <a:avLst/>
          </a:prstGeom>
          <a:ln>
            <a:round/>
          </a:ln>
        </p:spPr>
        <p:txBody>
          <a:bodyPr lIns="0" tIns="0" rIns="0" bIns="0"/>
          <a:lstStyle>
            <a:lvl1pPr algn="l" defTabSz="1300480">
              <a:defRPr sz="14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52" name="ภาพ"/>
          <p:cNvSpPr>
            <a:spLocks noGrp="1"/>
          </p:cNvSpPr>
          <p:nvPr>
            <p:ph type="pic" sz="quarter" idx="13"/>
          </p:nvPr>
        </p:nvSpPr>
        <p:spPr>
          <a:xfrm>
            <a:off x="1042532" y="5239752"/>
            <a:ext cx="985230" cy="1067332"/>
          </a:xfrm>
          <a:prstGeom prst="rect">
            <a:avLst/>
          </a:prstGeom>
          <a:ln>
            <a:round/>
          </a:ln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53" name="ภาพ"/>
          <p:cNvSpPr>
            <a:spLocks noGrp="1"/>
          </p:cNvSpPr>
          <p:nvPr>
            <p:ph type="pic" sz="quarter" idx="14"/>
          </p:nvPr>
        </p:nvSpPr>
        <p:spPr>
          <a:xfrm>
            <a:off x="10970575" y="5239752"/>
            <a:ext cx="985230" cy="1067332"/>
          </a:xfrm>
          <a:prstGeom prst="rect">
            <a:avLst/>
          </a:prstGeom>
          <a:ln>
            <a:round/>
          </a:ln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54" name="3"/>
          <p:cNvSpPr>
            <a:spLocks noGrp="1"/>
          </p:cNvSpPr>
          <p:nvPr>
            <p:ph type="body" sz="quarter" idx="15"/>
          </p:nvPr>
        </p:nvSpPr>
        <p:spPr>
          <a:xfrm>
            <a:off x="2667000" y="6337300"/>
            <a:ext cx="440164" cy="476843"/>
          </a:xfrm>
          <a:prstGeom prst="ellipse">
            <a:avLst/>
          </a:prstGeom>
          <a:solidFill>
            <a:srgbClr val="202D34"/>
          </a:solidFill>
          <a:ln w="36124">
            <a:solidFill>
              <a:srgbClr val="202D34"/>
            </a:solidFill>
            <a:round/>
          </a:ln>
        </p:spPr>
        <p:txBody>
          <a:bodyPr lIns="38100" tIns="38100" rIns="38100" bIns="3810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3</a:t>
            </a:r>
          </a:p>
        </p:txBody>
      </p:sp>
      <p:sp>
        <p:nvSpPr>
          <p:cNvPr id="155" name="2"/>
          <p:cNvSpPr>
            <a:spLocks noGrp="1"/>
          </p:cNvSpPr>
          <p:nvPr>
            <p:ph type="body" sz="quarter" idx="16"/>
          </p:nvPr>
        </p:nvSpPr>
        <p:spPr>
          <a:xfrm>
            <a:off x="2667000" y="4737100"/>
            <a:ext cx="440164" cy="476843"/>
          </a:xfrm>
          <a:prstGeom prst="ellipse">
            <a:avLst/>
          </a:prstGeom>
          <a:solidFill>
            <a:srgbClr val="202D34"/>
          </a:solidFill>
          <a:ln w="36124">
            <a:solidFill>
              <a:srgbClr val="202D34"/>
            </a:solidFill>
            <a:round/>
          </a:ln>
        </p:spPr>
        <p:txBody>
          <a:bodyPr lIns="38100" tIns="38100" rIns="38100" bIns="3810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2</a:t>
            </a:r>
          </a:p>
        </p:txBody>
      </p:sp>
      <p:sp>
        <p:nvSpPr>
          <p:cNvPr id="156" name="4"/>
          <p:cNvSpPr>
            <a:spLocks noGrp="1"/>
          </p:cNvSpPr>
          <p:nvPr>
            <p:ph type="body" sz="quarter" idx="17"/>
          </p:nvPr>
        </p:nvSpPr>
        <p:spPr>
          <a:xfrm>
            <a:off x="2670535" y="7926432"/>
            <a:ext cx="440164" cy="476844"/>
          </a:xfrm>
          <a:prstGeom prst="ellipse">
            <a:avLst/>
          </a:prstGeom>
          <a:solidFill>
            <a:srgbClr val="202D34"/>
          </a:solidFill>
          <a:ln w="36124">
            <a:solidFill>
              <a:srgbClr val="202D34"/>
            </a:solidFill>
            <a:round/>
          </a:ln>
        </p:spPr>
        <p:txBody>
          <a:bodyPr lIns="38100" tIns="38100" rIns="38100" bIns="3810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4</a:t>
            </a:r>
          </a:p>
        </p:txBody>
      </p:sp>
      <p:sp>
        <p:nvSpPr>
          <p:cNvPr id="157" name="1"/>
          <p:cNvSpPr>
            <a:spLocks noGrp="1"/>
          </p:cNvSpPr>
          <p:nvPr>
            <p:ph type="body" sz="quarter" idx="18"/>
          </p:nvPr>
        </p:nvSpPr>
        <p:spPr>
          <a:xfrm>
            <a:off x="2667000" y="3136900"/>
            <a:ext cx="440164" cy="476843"/>
          </a:xfrm>
          <a:prstGeom prst="ellipse">
            <a:avLst/>
          </a:prstGeom>
          <a:solidFill>
            <a:srgbClr val="202D34"/>
          </a:solidFill>
          <a:ln w="36124">
            <a:solidFill>
              <a:srgbClr val="202D34"/>
            </a:solidFill>
            <a:round/>
          </a:ln>
        </p:spPr>
        <p:txBody>
          <a:bodyPr lIns="38100" tIns="38100" rIns="38100" bIns="3810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1</a:t>
            </a:r>
          </a:p>
        </p:txBody>
      </p:sp>
      <p:sp>
        <p:nvSpPr>
          <p:cNvPr id="158" name="ภาพ"/>
          <p:cNvSpPr>
            <a:spLocks noGrp="1"/>
          </p:cNvSpPr>
          <p:nvPr>
            <p:ph type="pic" sz="quarter" idx="19"/>
          </p:nvPr>
        </p:nvSpPr>
        <p:spPr>
          <a:xfrm>
            <a:off x="3936568" y="7542290"/>
            <a:ext cx="1143001" cy="1238251"/>
          </a:xfrm>
          <a:prstGeom prst="rect">
            <a:avLst/>
          </a:prstGeom>
          <a:ln>
            <a:round/>
          </a:ln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59" name="ภาพ"/>
          <p:cNvSpPr>
            <a:spLocks noGrp="1"/>
          </p:cNvSpPr>
          <p:nvPr>
            <p:ph type="pic" sz="quarter" idx="20"/>
          </p:nvPr>
        </p:nvSpPr>
        <p:spPr>
          <a:xfrm>
            <a:off x="3936568" y="5960699"/>
            <a:ext cx="1143001" cy="1238251"/>
          </a:xfrm>
          <a:prstGeom prst="rect">
            <a:avLst/>
          </a:prstGeom>
          <a:ln>
            <a:round/>
          </a:ln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60" name="ภาพ"/>
          <p:cNvSpPr>
            <a:spLocks noGrp="1"/>
          </p:cNvSpPr>
          <p:nvPr>
            <p:ph type="pic" sz="quarter" idx="21"/>
          </p:nvPr>
        </p:nvSpPr>
        <p:spPr>
          <a:xfrm>
            <a:off x="3930734" y="4353706"/>
            <a:ext cx="1143001" cy="1238251"/>
          </a:xfrm>
          <a:prstGeom prst="rect">
            <a:avLst/>
          </a:prstGeom>
          <a:ln>
            <a:round/>
          </a:ln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61" name="ภาพ"/>
          <p:cNvSpPr>
            <a:spLocks noGrp="1"/>
          </p:cNvSpPr>
          <p:nvPr>
            <p:ph type="pic" sz="quarter" idx="22"/>
          </p:nvPr>
        </p:nvSpPr>
        <p:spPr>
          <a:xfrm>
            <a:off x="3936568" y="2759414"/>
            <a:ext cx="1143001" cy="1238251"/>
          </a:xfrm>
          <a:prstGeom prst="rect">
            <a:avLst/>
          </a:prstGeom>
          <a:ln>
            <a:round/>
          </a:ln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62" name="Heading 4:…"/>
          <p:cNvSpPr>
            <a:spLocks noGrp="1"/>
          </p:cNvSpPr>
          <p:nvPr>
            <p:ph type="body" sz="quarter" idx="23"/>
          </p:nvPr>
        </p:nvSpPr>
        <p:spPr>
          <a:xfrm>
            <a:off x="6168942" y="7396856"/>
            <a:ext cx="3702757" cy="1535998"/>
          </a:xfrm>
          <a:prstGeom prst="rect">
            <a:avLst/>
          </a:prstGeom>
          <a:ln>
            <a:solidFill>
              <a:srgbClr val="B3B3B3"/>
            </a:solidFill>
            <a:round/>
          </a:ln>
        </p:spPr>
        <p:txBody>
          <a:bodyPr lIns="38100" tIns="38100" rIns="38100" bIns="38100">
            <a:noAutofit/>
          </a:bodyPr>
          <a:lstStyle/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b="1"/>
              <a:t>Heading 4:</a:t>
            </a:r>
          </a:p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</a:t>
            </a:r>
          </a:p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</a:t>
            </a:r>
          </a:p>
        </p:txBody>
      </p:sp>
      <p:sp>
        <p:nvSpPr>
          <p:cNvPr id="163" name="Heading 3:…"/>
          <p:cNvSpPr>
            <a:spLocks noGrp="1"/>
          </p:cNvSpPr>
          <p:nvPr>
            <p:ph type="body" sz="quarter" idx="24"/>
          </p:nvPr>
        </p:nvSpPr>
        <p:spPr>
          <a:xfrm>
            <a:off x="6168942" y="5802564"/>
            <a:ext cx="3702757" cy="1535998"/>
          </a:xfrm>
          <a:prstGeom prst="rect">
            <a:avLst/>
          </a:prstGeom>
          <a:solidFill>
            <a:srgbClr val="FFFFFF"/>
          </a:solidFill>
          <a:ln>
            <a:solidFill>
              <a:srgbClr val="B3B3B3"/>
            </a:solidFill>
            <a:round/>
          </a:ln>
        </p:spPr>
        <p:txBody>
          <a:bodyPr lIns="38100" tIns="38100" rIns="38100" bIns="38100">
            <a:noAutofit/>
          </a:bodyPr>
          <a:lstStyle/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b="1"/>
              <a:t>Heading 3:</a:t>
            </a:r>
          </a:p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</a:t>
            </a:r>
          </a:p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</a:t>
            </a:r>
          </a:p>
        </p:txBody>
      </p:sp>
      <p:sp>
        <p:nvSpPr>
          <p:cNvPr id="164" name="Heading 2:…"/>
          <p:cNvSpPr>
            <a:spLocks noGrp="1"/>
          </p:cNvSpPr>
          <p:nvPr>
            <p:ph type="body" sz="quarter" idx="25"/>
          </p:nvPr>
        </p:nvSpPr>
        <p:spPr>
          <a:xfrm>
            <a:off x="6168942" y="4208271"/>
            <a:ext cx="3702757" cy="1535998"/>
          </a:xfrm>
          <a:prstGeom prst="rect">
            <a:avLst/>
          </a:prstGeom>
          <a:solidFill>
            <a:srgbClr val="FFFFFF"/>
          </a:solidFill>
          <a:ln>
            <a:solidFill>
              <a:srgbClr val="B3B3B3"/>
            </a:solidFill>
            <a:round/>
          </a:ln>
        </p:spPr>
        <p:txBody>
          <a:bodyPr lIns="38100" tIns="38100" rIns="38100" bIns="38100">
            <a:noAutofit/>
          </a:bodyPr>
          <a:lstStyle/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b="1"/>
              <a:t>Heading 2:</a:t>
            </a:r>
          </a:p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</a:t>
            </a:r>
          </a:p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</a:t>
            </a:r>
          </a:p>
        </p:txBody>
      </p:sp>
      <p:sp>
        <p:nvSpPr>
          <p:cNvPr id="165" name="Heading 1:…"/>
          <p:cNvSpPr>
            <a:spLocks noGrp="1"/>
          </p:cNvSpPr>
          <p:nvPr>
            <p:ph type="body" sz="quarter" idx="26"/>
          </p:nvPr>
        </p:nvSpPr>
        <p:spPr>
          <a:xfrm>
            <a:off x="6168942" y="2613979"/>
            <a:ext cx="3702757" cy="1535998"/>
          </a:xfrm>
          <a:prstGeom prst="rect">
            <a:avLst/>
          </a:prstGeom>
          <a:ln>
            <a:solidFill>
              <a:srgbClr val="B3B3B3"/>
            </a:solidFill>
            <a:round/>
          </a:ln>
        </p:spPr>
        <p:txBody>
          <a:bodyPr lIns="38100" tIns="38100" rIns="38100" bIns="38100">
            <a:noAutofit/>
          </a:bodyPr>
          <a:lstStyle/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b="1"/>
              <a:t>Heading 1:</a:t>
            </a:r>
          </a:p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</a:t>
            </a:r>
          </a:p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</a:t>
            </a:r>
          </a:p>
        </p:txBody>
      </p:sp>
      <p:sp>
        <p:nvSpPr>
          <p:cNvPr id="166" name="Sub Action Title"/>
          <p:cNvSpPr>
            <a:spLocks noGrp="1"/>
          </p:cNvSpPr>
          <p:nvPr>
            <p:ph type="body" sz="quarter" idx="27"/>
          </p:nvPr>
        </p:nvSpPr>
        <p:spPr>
          <a:xfrm>
            <a:off x="735197" y="1907824"/>
            <a:ext cx="11551979" cy="408658"/>
          </a:xfrm>
          <a:prstGeom prst="rect">
            <a:avLst/>
          </a:prstGeom>
          <a:solidFill>
            <a:srgbClr val="22AEC5"/>
          </a:solidFill>
          <a:ln w="4515">
            <a:solidFill>
              <a:srgbClr val="22AEC5"/>
            </a:solidFill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20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Sub Action Title</a:t>
            </a:r>
          </a:p>
        </p:txBody>
      </p:sp>
      <p:sp>
        <p:nvSpPr>
          <p:cNvPr id="167" name="Description of this document"/>
          <p:cNvSpPr txBox="1">
            <a:spLocks noGrp="1"/>
          </p:cNvSpPr>
          <p:nvPr>
            <p:ph type="body" sz="quarter" idx="28"/>
          </p:nvPr>
        </p:nvSpPr>
        <p:spPr>
          <a:xfrm>
            <a:off x="716656" y="9350247"/>
            <a:ext cx="2525784" cy="228601"/>
          </a:xfrm>
          <a:prstGeom prst="rect">
            <a:avLst/>
          </a:prstGeom>
          <a:ln>
            <a:round/>
          </a:ln>
        </p:spPr>
        <p:txBody>
          <a:bodyPr lIns="0" tIns="0" rIns="0" bIns="0" anchor="b"/>
          <a:lstStyle>
            <a:lvl1pPr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Description of this document</a:t>
            </a:r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Opportunities &amp; Threa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เส้น"/>
          <p:cNvSpPr/>
          <p:nvPr/>
        </p:nvSpPr>
        <p:spPr>
          <a:xfrm flipH="1">
            <a:off x="3149" y="9197392"/>
            <a:ext cx="13001651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80808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75" name="เส้น"/>
          <p:cNvSpPr/>
          <p:nvPr/>
        </p:nvSpPr>
        <p:spPr>
          <a:xfrm flipH="1">
            <a:off x="1254044" y="1908266"/>
            <a:ext cx="1" cy="7168001"/>
          </a:xfrm>
          <a:prstGeom prst="line">
            <a:avLst/>
          </a:prstGeom>
          <a:solidFill>
            <a:srgbClr val="BFBFBF"/>
          </a:solidFill>
          <a:ln w="9031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76" name="เส้น"/>
          <p:cNvSpPr/>
          <p:nvPr/>
        </p:nvSpPr>
        <p:spPr>
          <a:xfrm flipH="1">
            <a:off x="6760730" y="1908266"/>
            <a:ext cx="1" cy="7168001"/>
          </a:xfrm>
          <a:prstGeom prst="line">
            <a:avLst/>
          </a:prstGeom>
          <a:solidFill>
            <a:srgbClr val="BFBFBF"/>
          </a:solidFill>
          <a:ln w="9031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77" name="เส้น"/>
          <p:cNvSpPr/>
          <p:nvPr/>
        </p:nvSpPr>
        <p:spPr>
          <a:xfrm flipH="1">
            <a:off x="12269113" y="1908267"/>
            <a:ext cx="1" cy="7168001"/>
          </a:xfrm>
          <a:prstGeom prst="line">
            <a:avLst/>
          </a:prstGeom>
          <a:solidFill>
            <a:srgbClr val="BFBFBF"/>
          </a:solidFill>
          <a:ln w="9031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78" name="เส้น"/>
          <p:cNvSpPr/>
          <p:nvPr/>
        </p:nvSpPr>
        <p:spPr>
          <a:xfrm flipH="1">
            <a:off x="737296" y="2470008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79" name="เส้น"/>
          <p:cNvSpPr/>
          <p:nvPr/>
        </p:nvSpPr>
        <p:spPr>
          <a:xfrm flipH="1">
            <a:off x="737296" y="7597423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80" name="เส้น"/>
          <p:cNvSpPr/>
          <p:nvPr/>
        </p:nvSpPr>
        <p:spPr>
          <a:xfrm flipH="1">
            <a:off x="737296" y="6315568"/>
            <a:ext cx="11531817" cy="2"/>
          </a:xfrm>
          <a:prstGeom prst="line">
            <a:avLst/>
          </a:prstGeom>
          <a:solidFill>
            <a:srgbClr val="BFBFBF"/>
          </a:solidFill>
          <a:ln w="9031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81" name="เส้น"/>
          <p:cNvSpPr/>
          <p:nvPr/>
        </p:nvSpPr>
        <p:spPr>
          <a:xfrm flipH="1">
            <a:off x="737296" y="5033715"/>
            <a:ext cx="11531817" cy="2"/>
          </a:xfrm>
          <a:prstGeom prst="line">
            <a:avLst/>
          </a:prstGeom>
          <a:solidFill>
            <a:srgbClr val="BFBFBF"/>
          </a:solidFill>
          <a:ln w="9031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82" name="เส้น"/>
          <p:cNvSpPr/>
          <p:nvPr/>
        </p:nvSpPr>
        <p:spPr>
          <a:xfrm flipH="1">
            <a:off x="737296" y="3751861"/>
            <a:ext cx="11531817" cy="2"/>
          </a:xfrm>
          <a:prstGeom prst="line">
            <a:avLst/>
          </a:prstGeom>
          <a:solidFill>
            <a:srgbClr val="BFBFBF"/>
          </a:solidFill>
          <a:ln w="9031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83" name="เส้น"/>
          <p:cNvSpPr/>
          <p:nvPr/>
        </p:nvSpPr>
        <p:spPr>
          <a:xfrm flipH="1">
            <a:off x="4007387" y="2470007"/>
            <a:ext cx="1" cy="5129673"/>
          </a:xfrm>
          <a:prstGeom prst="line">
            <a:avLst/>
          </a:prstGeom>
          <a:solidFill>
            <a:srgbClr val="BFBFBF"/>
          </a:solidFill>
          <a:ln w="9031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84" name="เส้น"/>
          <p:cNvSpPr/>
          <p:nvPr/>
        </p:nvSpPr>
        <p:spPr>
          <a:xfrm flipH="1">
            <a:off x="9514923" y="2470007"/>
            <a:ext cx="1" cy="5129673"/>
          </a:xfrm>
          <a:prstGeom prst="line">
            <a:avLst/>
          </a:prstGeom>
          <a:solidFill>
            <a:srgbClr val="BFBFBF"/>
          </a:solidFill>
          <a:ln w="9031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85" name="ข้อความชื่อเรื่อง"/>
          <p:cNvSpPr txBox="1">
            <a:spLocks noGrp="1"/>
          </p:cNvSpPr>
          <p:nvPr>
            <p:ph type="title"/>
          </p:nvPr>
        </p:nvSpPr>
        <p:spPr>
          <a:xfrm>
            <a:off x="736600" y="469900"/>
            <a:ext cx="11557000" cy="12700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rgbClr val="000000"/>
                </a:solidFill>
              </a:defRPr>
            </a:lvl1pPr>
          </a:lstStyle>
          <a:p>
            <a:r>
              <a:t>ข้อความชื่อเรื่อง</a:t>
            </a:r>
          </a:p>
        </p:txBody>
      </p:sp>
      <p:sp>
        <p:nvSpPr>
          <p:cNvPr id="186" name="เลขสไลด์"/>
          <p:cNvSpPr txBox="1">
            <a:spLocks noGrp="1"/>
          </p:cNvSpPr>
          <p:nvPr>
            <p:ph type="sldNum" sz="quarter" idx="2"/>
          </p:nvPr>
        </p:nvSpPr>
        <p:spPr>
          <a:xfrm>
            <a:off x="12065000" y="9366250"/>
            <a:ext cx="210414" cy="198222"/>
          </a:xfrm>
          <a:prstGeom prst="rect">
            <a:avLst/>
          </a:prstGeom>
          <a:ln>
            <a:round/>
          </a:ln>
        </p:spPr>
        <p:txBody>
          <a:bodyPr lIns="0" tIns="0" rIns="0" bIns="0"/>
          <a:lstStyle>
            <a:lvl1pPr algn="l" defTabSz="1300480">
              <a:defRPr sz="14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87" name="Chances: Lorem Ipsum Dolor…"/>
          <p:cNvSpPr>
            <a:spLocks noGrp="1"/>
          </p:cNvSpPr>
          <p:nvPr>
            <p:ph type="body" sz="quarter" idx="13"/>
          </p:nvPr>
        </p:nvSpPr>
        <p:spPr>
          <a:xfrm>
            <a:off x="1313478" y="7701216"/>
            <a:ext cx="5405880" cy="1374829"/>
          </a:xfrm>
          <a:prstGeom prst="rect">
            <a:avLst/>
          </a:prstGeom>
          <a:solidFill>
            <a:srgbClr val="FFFFFF"/>
          </a:solidFill>
          <a:ln>
            <a:solidFill>
              <a:srgbClr val="008000"/>
            </a:solidFill>
          </a:ln>
        </p:spPr>
        <p:txBody>
          <a:bodyPr lIns="54186" tIns="54186" rIns="54186" bIns="54186">
            <a:noAutofit/>
          </a:bodyPr>
          <a:lstStyle/>
          <a:p>
            <a:pPr marL="84138" defTabSz="1300480">
              <a:spcBef>
                <a:spcPts val="300"/>
              </a:spcBef>
              <a:tabLst>
                <a:tab pos="101600" algn="l"/>
              </a:tabLst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b="1"/>
              <a:t>Chances: </a:t>
            </a:r>
            <a:r>
              <a:t>Lorem Ipsum Dolor</a:t>
            </a:r>
          </a:p>
          <a:p>
            <a:pPr marL="84138" defTabSz="1300480">
              <a:spcBef>
                <a:spcPts val="300"/>
              </a:spcBef>
              <a:tabLst>
                <a:tab pos="101600" algn="l"/>
              </a:tabLst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</a:t>
            </a:r>
          </a:p>
          <a:p>
            <a:pPr marL="84138" defTabSz="1300480">
              <a:spcBef>
                <a:spcPts val="300"/>
              </a:spcBef>
              <a:tabLst>
                <a:tab pos="101600" algn="l"/>
              </a:tabLst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</a:t>
            </a:r>
          </a:p>
        </p:txBody>
      </p:sp>
      <p:sp>
        <p:nvSpPr>
          <p:cNvPr id="188" name="Risks: Lorem Ipsum Dolor…"/>
          <p:cNvSpPr>
            <a:spLocks noGrp="1"/>
          </p:cNvSpPr>
          <p:nvPr>
            <p:ph type="body" sz="quarter" idx="14"/>
          </p:nvPr>
        </p:nvSpPr>
        <p:spPr>
          <a:xfrm>
            <a:off x="6821013" y="7701216"/>
            <a:ext cx="5405879" cy="1374829"/>
          </a:xfrm>
          <a:prstGeom prst="rect">
            <a:avLst/>
          </a:prstGeom>
          <a:solidFill>
            <a:srgbClr val="FFFFFF"/>
          </a:solidFill>
          <a:ln>
            <a:solidFill>
              <a:srgbClr val="D40511"/>
            </a:solidFill>
          </a:ln>
        </p:spPr>
        <p:txBody>
          <a:bodyPr lIns="54186" tIns="54186" rIns="54186" bIns="54186">
            <a:noAutofit/>
          </a:bodyPr>
          <a:lstStyle/>
          <a:p>
            <a:pPr defTabSz="1300480">
              <a:spcBef>
                <a:spcPts val="300"/>
              </a:spcBef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b="1"/>
              <a:t>Risks: </a:t>
            </a:r>
            <a:r>
              <a:t>Lorem Ipsum Dolor</a:t>
            </a:r>
          </a:p>
          <a:p>
            <a:pPr defTabSz="1300480">
              <a:spcBef>
                <a:spcPts val="300"/>
              </a:spcBef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</a:t>
            </a:r>
          </a:p>
          <a:p>
            <a:pPr defTabSz="1300480">
              <a:spcBef>
                <a:spcPts val="300"/>
              </a:spcBef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</a:t>
            </a:r>
          </a:p>
        </p:txBody>
      </p:sp>
      <p:sp>
        <p:nvSpPr>
          <p:cNvPr id="189" name="10.000$…"/>
          <p:cNvSpPr txBox="1">
            <a:spLocks noGrp="1"/>
          </p:cNvSpPr>
          <p:nvPr>
            <p:ph type="body" sz="quarter" idx="15"/>
          </p:nvPr>
        </p:nvSpPr>
        <p:spPr>
          <a:xfrm>
            <a:off x="9526265" y="5267959"/>
            <a:ext cx="2763521" cy="812801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10.000$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5.000$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2.500$</a:t>
            </a:r>
          </a:p>
        </p:txBody>
      </p:sp>
      <p:sp>
        <p:nvSpPr>
          <p:cNvPr id="190" name="Lorem ipsum dolor sit  consetetur…"/>
          <p:cNvSpPr txBox="1">
            <a:spLocks noGrp="1"/>
          </p:cNvSpPr>
          <p:nvPr>
            <p:ph type="body" sz="quarter" idx="16"/>
          </p:nvPr>
        </p:nvSpPr>
        <p:spPr>
          <a:xfrm>
            <a:off x="6775250" y="3850639"/>
            <a:ext cx="2763521" cy="1083735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</p:txBody>
      </p:sp>
      <p:sp>
        <p:nvSpPr>
          <p:cNvPr id="191" name="10.000$…"/>
          <p:cNvSpPr txBox="1">
            <a:spLocks noGrp="1"/>
          </p:cNvSpPr>
          <p:nvPr>
            <p:ph type="body" sz="quarter" idx="17"/>
          </p:nvPr>
        </p:nvSpPr>
        <p:spPr>
          <a:xfrm>
            <a:off x="4010507" y="6549814"/>
            <a:ext cx="2763521" cy="812801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10.000$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5.000$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2.500$</a:t>
            </a:r>
          </a:p>
        </p:txBody>
      </p:sp>
      <p:sp>
        <p:nvSpPr>
          <p:cNvPr id="192" name="Lorem ipsum dolor sit  consetetur…"/>
          <p:cNvSpPr txBox="1">
            <a:spLocks noGrp="1"/>
          </p:cNvSpPr>
          <p:nvPr>
            <p:ph type="body" sz="quarter" idx="18"/>
          </p:nvPr>
        </p:nvSpPr>
        <p:spPr>
          <a:xfrm>
            <a:off x="6775250" y="6414347"/>
            <a:ext cx="2763521" cy="1083734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</p:txBody>
      </p:sp>
      <p:sp>
        <p:nvSpPr>
          <p:cNvPr id="193" name="10.000$…"/>
          <p:cNvSpPr txBox="1">
            <a:spLocks noGrp="1"/>
          </p:cNvSpPr>
          <p:nvPr>
            <p:ph type="body" sz="quarter" idx="19"/>
          </p:nvPr>
        </p:nvSpPr>
        <p:spPr>
          <a:xfrm>
            <a:off x="9526265" y="6549814"/>
            <a:ext cx="2763521" cy="812801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10.000$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5.000$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2.500$</a:t>
            </a:r>
          </a:p>
        </p:txBody>
      </p:sp>
      <p:sp>
        <p:nvSpPr>
          <p:cNvPr id="194" name="Lorem ipsum dolor sit  consetetur…"/>
          <p:cNvSpPr txBox="1">
            <a:spLocks noGrp="1"/>
          </p:cNvSpPr>
          <p:nvPr>
            <p:ph type="body" sz="quarter" idx="20"/>
          </p:nvPr>
        </p:nvSpPr>
        <p:spPr>
          <a:xfrm>
            <a:off x="1259493" y="2569350"/>
            <a:ext cx="2763521" cy="1083735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</p:txBody>
      </p:sp>
      <p:sp>
        <p:nvSpPr>
          <p:cNvPr id="195" name="Lorem ipsum dolor sit  consetetur…"/>
          <p:cNvSpPr txBox="1">
            <a:spLocks noGrp="1"/>
          </p:cNvSpPr>
          <p:nvPr>
            <p:ph type="body" sz="quarter" idx="21"/>
          </p:nvPr>
        </p:nvSpPr>
        <p:spPr>
          <a:xfrm>
            <a:off x="6775250" y="2569350"/>
            <a:ext cx="2763521" cy="1083735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</p:txBody>
      </p:sp>
      <p:sp>
        <p:nvSpPr>
          <p:cNvPr id="196" name="10.000$…"/>
          <p:cNvSpPr txBox="1">
            <a:spLocks noGrp="1"/>
          </p:cNvSpPr>
          <p:nvPr>
            <p:ph type="body" sz="quarter" idx="22"/>
          </p:nvPr>
        </p:nvSpPr>
        <p:spPr>
          <a:xfrm>
            <a:off x="4010507" y="2704817"/>
            <a:ext cx="2763521" cy="812801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10.000$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5.000$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2.500$</a:t>
            </a:r>
          </a:p>
        </p:txBody>
      </p:sp>
      <p:sp>
        <p:nvSpPr>
          <p:cNvPr id="197" name="10.000$…"/>
          <p:cNvSpPr txBox="1">
            <a:spLocks noGrp="1"/>
          </p:cNvSpPr>
          <p:nvPr>
            <p:ph type="body" sz="quarter" idx="23"/>
          </p:nvPr>
        </p:nvSpPr>
        <p:spPr>
          <a:xfrm>
            <a:off x="9526265" y="2704817"/>
            <a:ext cx="2763521" cy="812801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10.000$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5.000$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2.500$</a:t>
            </a:r>
          </a:p>
        </p:txBody>
      </p:sp>
      <p:sp>
        <p:nvSpPr>
          <p:cNvPr id="198" name="10.000$…"/>
          <p:cNvSpPr txBox="1">
            <a:spLocks noGrp="1"/>
          </p:cNvSpPr>
          <p:nvPr>
            <p:ph type="body" sz="quarter" idx="24"/>
          </p:nvPr>
        </p:nvSpPr>
        <p:spPr>
          <a:xfrm>
            <a:off x="4010507" y="3986106"/>
            <a:ext cx="2763521" cy="812801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10.000$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5.000$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2.500$</a:t>
            </a:r>
          </a:p>
        </p:txBody>
      </p:sp>
      <p:sp>
        <p:nvSpPr>
          <p:cNvPr id="199" name="Lorem ipsum dolor sit  consetetur…"/>
          <p:cNvSpPr txBox="1">
            <a:spLocks noGrp="1"/>
          </p:cNvSpPr>
          <p:nvPr>
            <p:ph type="body" sz="quarter" idx="25"/>
          </p:nvPr>
        </p:nvSpPr>
        <p:spPr>
          <a:xfrm>
            <a:off x="1259493" y="5132492"/>
            <a:ext cx="2763521" cy="1083735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</p:txBody>
      </p:sp>
      <p:sp>
        <p:nvSpPr>
          <p:cNvPr id="200" name="Lorem ipsum dolor sit  consetetur…"/>
          <p:cNvSpPr txBox="1">
            <a:spLocks noGrp="1"/>
          </p:cNvSpPr>
          <p:nvPr>
            <p:ph type="body" sz="quarter" idx="26"/>
          </p:nvPr>
        </p:nvSpPr>
        <p:spPr>
          <a:xfrm>
            <a:off x="1259493" y="3850639"/>
            <a:ext cx="2763521" cy="1083735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</p:txBody>
      </p:sp>
      <p:sp>
        <p:nvSpPr>
          <p:cNvPr id="201" name="10.000$…"/>
          <p:cNvSpPr txBox="1">
            <a:spLocks noGrp="1"/>
          </p:cNvSpPr>
          <p:nvPr>
            <p:ph type="body" sz="quarter" idx="27"/>
          </p:nvPr>
        </p:nvSpPr>
        <p:spPr>
          <a:xfrm>
            <a:off x="9526265" y="3986106"/>
            <a:ext cx="2763521" cy="812801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10.000$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5.000$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2.500$</a:t>
            </a:r>
          </a:p>
        </p:txBody>
      </p:sp>
      <p:sp>
        <p:nvSpPr>
          <p:cNvPr id="202" name="10.000$…"/>
          <p:cNvSpPr txBox="1">
            <a:spLocks noGrp="1"/>
          </p:cNvSpPr>
          <p:nvPr>
            <p:ph type="body" sz="quarter" idx="28"/>
          </p:nvPr>
        </p:nvSpPr>
        <p:spPr>
          <a:xfrm>
            <a:off x="4010507" y="5267959"/>
            <a:ext cx="2763521" cy="812801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10.000$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5.000$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2.500$</a:t>
            </a:r>
          </a:p>
        </p:txBody>
      </p:sp>
      <p:sp>
        <p:nvSpPr>
          <p:cNvPr id="203" name="Lorem ipsum dolor sit  consetetur…"/>
          <p:cNvSpPr txBox="1">
            <a:spLocks noGrp="1"/>
          </p:cNvSpPr>
          <p:nvPr>
            <p:ph type="body" sz="quarter" idx="29"/>
          </p:nvPr>
        </p:nvSpPr>
        <p:spPr>
          <a:xfrm>
            <a:off x="6775250" y="5132492"/>
            <a:ext cx="2763521" cy="1083735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</p:txBody>
      </p:sp>
      <p:sp>
        <p:nvSpPr>
          <p:cNvPr id="204" name="Lorem ipsum dolor sit  consetetur…"/>
          <p:cNvSpPr txBox="1">
            <a:spLocks noGrp="1"/>
          </p:cNvSpPr>
          <p:nvPr>
            <p:ph type="body" sz="quarter" idx="30"/>
          </p:nvPr>
        </p:nvSpPr>
        <p:spPr>
          <a:xfrm>
            <a:off x="1259493" y="6414347"/>
            <a:ext cx="2763521" cy="1083734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</p:txBody>
      </p:sp>
      <p:sp>
        <p:nvSpPr>
          <p:cNvPr id="205" name="Sub Action Title"/>
          <p:cNvSpPr>
            <a:spLocks noGrp="1"/>
          </p:cNvSpPr>
          <p:nvPr>
            <p:ph type="body" sz="quarter" idx="31"/>
          </p:nvPr>
        </p:nvSpPr>
        <p:spPr>
          <a:xfrm>
            <a:off x="1288975" y="1908952"/>
            <a:ext cx="5422901" cy="406401"/>
          </a:xfrm>
          <a:prstGeom prst="rect">
            <a:avLst/>
          </a:prstGeom>
          <a:solidFill>
            <a:srgbClr val="22AEC5"/>
          </a:solidFill>
          <a:ln w="4515">
            <a:solidFill>
              <a:srgbClr val="22AEC5"/>
            </a:solidFill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20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Sub Action Title</a:t>
            </a:r>
          </a:p>
        </p:txBody>
      </p:sp>
      <p:sp>
        <p:nvSpPr>
          <p:cNvPr id="206" name="Description of this document"/>
          <p:cNvSpPr txBox="1">
            <a:spLocks noGrp="1"/>
          </p:cNvSpPr>
          <p:nvPr>
            <p:ph type="body" sz="quarter" idx="32"/>
          </p:nvPr>
        </p:nvSpPr>
        <p:spPr>
          <a:xfrm>
            <a:off x="716656" y="9350247"/>
            <a:ext cx="2525784" cy="228601"/>
          </a:xfrm>
          <a:prstGeom prst="rect">
            <a:avLst/>
          </a:prstGeom>
          <a:ln>
            <a:round/>
          </a:ln>
        </p:spPr>
        <p:txBody>
          <a:bodyPr lIns="0" tIns="0" rIns="0" bIns="0" anchor="b"/>
          <a:lstStyle>
            <a:lvl1pPr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Description of this document</a:t>
            </a:r>
          </a:p>
        </p:txBody>
      </p:sp>
      <p:sp>
        <p:nvSpPr>
          <p:cNvPr id="207" name="Sub Action Title"/>
          <p:cNvSpPr>
            <a:spLocks noGrp="1"/>
          </p:cNvSpPr>
          <p:nvPr>
            <p:ph type="body" sz="quarter" idx="33"/>
          </p:nvPr>
        </p:nvSpPr>
        <p:spPr>
          <a:xfrm>
            <a:off x="6807200" y="1905000"/>
            <a:ext cx="5422900" cy="406400"/>
          </a:xfrm>
          <a:prstGeom prst="rect">
            <a:avLst/>
          </a:prstGeom>
          <a:solidFill>
            <a:srgbClr val="22AEC5"/>
          </a:solidFill>
          <a:ln w="4515">
            <a:solidFill>
              <a:srgbClr val="22AEC5"/>
            </a:solidFill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20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Sub Action Title</a:t>
            </a:r>
          </a:p>
        </p:txBody>
      </p:sp>
      <p:sp>
        <p:nvSpPr>
          <p:cNvPr id="208" name="3"/>
          <p:cNvSpPr>
            <a:spLocks noGrp="1"/>
          </p:cNvSpPr>
          <p:nvPr>
            <p:ph type="body" sz="quarter" idx="34"/>
          </p:nvPr>
        </p:nvSpPr>
        <p:spPr>
          <a:xfrm>
            <a:off x="698500" y="5435600"/>
            <a:ext cx="440164" cy="476843"/>
          </a:xfrm>
          <a:prstGeom prst="ellipse">
            <a:avLst/>
          </a:prstGeom>
          <a:solidFill>
            <a:srgbClr val="202D34"/>
          </a:solidFill>
          <a:ln w="36124">
            <a:solidFill>
              <a:srgbClr val="202D34"/>
            </a:solidFill>
            <a:round/>
          </a:ln>
        </p:spPr>
        <p:txBody>
          <a:bodyPr lIns="38100" tIns="38100" rIns="38100" bIns="3810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3</a:t>
            </a:r>
          </a:p>
        </p:txBody>
      </p:sp>
      <p:sp>
        <p:nvSpPr>
          <p:cNvPr id="209" name="2"/>
          <p:cNvSpPr>
            <a:spLocks noGrp="1"/>
          </p:cNvSpPr>
          <p:nvPr>
            <p:ph type="body" sz="quarter" idx="35"/>
          </p:nvPr>
        </p:nvSpPr>
        <p:spPr>
          <a:xfrm>
            <a:off x="698500" y="4152900"/>
            <a:ext cx="440164" cy="476843"/>
          </a:xfrm>
          <a:prstGeom prst="ellipse">
            <a:avLst/>
          </a:prstGeom>
          <a:solidFill>
            <a:srgbClr val="202D34"/>
          </a:solidFill>
          <a:ln w="36124">
            <a:solidFill>
              <a:srgbClr val="202D34"/>
            </a:solidFill>
            <a:round/>
          </a:ln>
        </p:spPr>
        <p:txBody>
          <a:bodyPr lIns="38100" tIns="38100" rIns="38100" bIns="3810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2</a:t>
            </a:r>
          </a:p>
        </p:txBody>
      </p:sp>
      <p:sp>
        <p:nvSpPr>
          <p:cNvPr id="210" name="4"/>
          <p:cNvSpPr>
            <a:spLocks noGrp="1"/>
          </p:cNvSpPr>
          <p:nvPr>
            <p:ph type="body" sz="quarter" idx="36"/>
          </p:nvPr>
        </p:nvSpPr>
        <p:spPr>
          <a:xfrm>
            <a:off x="702035" y="6719932"/>
            <a:ext cx="440164" cy="476844"/>
          </a:xfrm>
          <a:prstGeom prst="ellipse">
            <a:avLst/>
          </a:prstGeom>
          <a:solidFill>
            <a:srgbClr val="202D34"/>
          </a:solidFill>
          <a:ln w="36124">
            <a:solidFill>
              <a:srgbClr val="202D34"/>
            </a:solidFill>
            <a:round/>
          </a:ln>
        </p:spPr>
        <p:txBody>
          <a:bodyPr lIns="38100" tIns="38100" rIns="38100" bIns="3810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4</a:t>
            </a:r>
          </a:p>
        </p:txBody>
      </p:sp>
      <p:sp>
        <p:nvSpPr>
          <p:cNvPr id="211" name="1"/>
          <p:cNvSpPr>
            <a:spLocks noGrp="1"/>
          </p:cNvSpPr>
          <p:nvPr>
            <p:ph type="body" sz="quarter" idx="37"/>
          </p:nvPr>
        </p:nvSpPr>
        <p:spPr>
          <a:xfrm>
            <a:off x="698500" y="2908300"/>
            <a:ext cx="440164" cy="476843"/>
          </a:xfrm>
          <a:prstGeom prst="ellipse">
            <a:avLst/>
          </a:prstGeom>
          <a:solidFill>
            <a:srgbClr val="202D34"/>
          </a:solidFill>
          <a:ln w="36124">
            <a:solidFill>
              <a:srgbClr val="202D34"/>
            </a:solidFill>
            <a:round/>
          </a:ln>
        </p:spPr>
        <p:txBody>
          <a:bodyPr lIns="38100" tIns="38100" rIns="38100" bIns="3810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1</a:t>
            </a:r>
          </a:p>
        </p:txBody>
      </p:sp>
      <p:sp>
        <p:nvSpPr>
          <p:cNvPr id="212" name="รูปร่าง"/>
          <p:cNvSpPr>
            <a:spLocks noGrp="1"/>
          </p:cNvSpPr>
          <p:nvPr>
            <p:ph type="body" sz="quarter" idx="38"/>
          </p:nvPr>
        </p:nvSpPr>
        <p:spPr>
          <a:xfrm rot="10800000">
            <a:off x="11843435" y="7698313"/>
            <a:ext cx="378093" cy="13777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0800" y="0"/>
                </a:lnTo>
                <a:lnTo>
                  <a:pt x="21600" y="10800"/>
                </a:lnTo>
                <a:lnTo>
                  <a:pt x="108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D40511"/>
          </a:solidFill>
          <a:ln w="3175">
            <a:round/>
          </a:ln>
        </p:spPr>
        <p:txBody>
          <a:bodyPr lIns="0" tIns="0" rIns="0" bIns="0">
            <a:noAutofit/>
          </a:bodyPr>
          <a:lstStyle/>
          <a:p>
            <a:pPr defTabSz="650240">
              <a:defRPr sz="1706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13" name="รูปร่าง"/>
          <p:cNvSpPr>
            <a:spLocks noGrp="1"/>
          </p:cNvSpPr>
          <p:nvPr>
            <p:ph type="body" sz="quarter" idx="39"/>
          </p:nvPr>
        </p:nvSpPr>
        <p:spPr>
          <a:xfrm>
            <a:off x="1313478" y="7698313"/>
            <a:ext cx="378094" cy="137773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0800" y="0"/>
                </a:lnTo>
                <a:lnTo>
                  <a:pt x="21600" y="10800"/>
                </a:lnTo>
                <a:lnTo>
                  <a:pt x="108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008000"/>
          </a:solidFill>
          <a:ln w="3175">
            <a:round/>
          </a:ln>
        </p:spPr>
        <p:txBody>
          <a:bodyPr lIns="0" tIns="0" rIns="0" bIns="0">
            <a:noAutofit/>
          </a:bodyPr>
          <a:lstStyle/>
          <a:p>
            <a:pPr defTabSz="650240">
              <a:defRPr sz="1706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Risk Matri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เส้น"/>
          <p:cNvSpPr/>
          <p:nvPr/>
        </p:nvSpPr>
        <p:spPr>
          <a:xfrm flipH="1">
            <a:off x="3149" y="9197392"/>
            <a:ext cx="13001651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80808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21" name="สี่เหลี่ยม"/>
          <p:cNvSpPr/>
          <p:nvPr/>
        </p:nvSpPr>
        <p:spPr>
          <a:xfrm>
            <a:off x="2349500" y="3263900"/>
            <a:ext cx="2197100" cy="1511300"/>
          </a:xfrm>
          <a:prstGeom prst="rect">
            <a:avLst/>
          </a:prstGeom>
          <a:solidFill>
            <a:srgbClr val="CDCDCD"/>
          </a:solidFill>
          <a:ln w="12700">
            <a:miter lim="400000"/>
          </a:ln>
        </p:spPr>
        <p:txBody>
          <a:bodyPr lIns="38100" tIns="38100" rIns="38100" bIns="38100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22" name="สี่เหลี่ยม"/>
          <p:cNvSpPr/>
          <p:nvPr/>
        </p:nvSpPr>
        <p:spPr>
          <a:xfrm>
            <a:off x="2349500" y="4775200"/>
            <a:ext cx="2197100" cy="15113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38100" tIns="38100" rIns="38100" bIns="38100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23" name="สี่เหลี่ยม"/>
          <p:cNvSpPr/>
          <p:nvPr/>
        </p:nvSpPr>
        <p:spPr>
          <a:xfrm>
            <a:off x="2349500" y="6286500"/>
            <a:ext cx="2197100" cy="15113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38100" tIns="38100" rIns="38100" bIns="38100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24" name="สี่เหลี่ยม"/>
          <p:cNvSpPr/>
          <p:nvPr/>
        </p:nvSpPr>
        <p:spPr>
          <a:xfrm>
            <a:off x="4546600" y="3263900"/>
            <a:ext cx="2197100" cy="1511300"/>
          </a:xfrm>
          <a:prstGeom prst="rect">
            <a:avLst/>
          </a:prstGeom>
          <a:solidFill>
            <a:srgbClr val="9A9A9A"/>
          </a:solidFill>
          <a:ln w="12700">
            <a:miter lim="400000"/>
          </a:ln>
        </p:spPr>
        <p:txBody>
          <a:bodyPr lIns="38100" tIns="38100" rIns="38100" bIns="38100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25" name="สี่เหลี่ยม"/>
          <p:cNvSpPr/>
          <p:nvPr/>
        </p:nvSpPr>
        <p:spPr>
          <a:xfrm>
            <a:off x="4546600" y="4775200"/>
            <a:ext cx="2197100" cy="1511300"/>
          </a:xfrm>
          <a:prstGeom prst="rect">
            <a:avLst/>
          </a:prstGeom>
          <a:solidFill>
            <a:srgbClr val="CDCDCD"/>
          </a:solidFill>
          <a:ln w="12700">
            <a:miter lim="400000"/>
          </a:ln>
        </p:spPr>
        <p:txBody>
          <a:bodyPr lIns="38100" tIns="38100" rIns="38100" bIns="38100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26" name="สี่เหลี่ยม"/>
          <p:cNvSpPr/>
          <p:nvPr/>
        </p:nvSpPr>
        <p:spPr>
          <a:xfrm>
            <a:off x="4546600" y="6286500"/>
            <a:ext cx="2197100" cy="15113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38100" tIns="38100" rIns="38100" bIns="38100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27" name="สี่เหลี่ยม"/>
          <p:cNvSpPr/>
          <p:nvPr/>
        </p:nvSpPr>
        <p:spPr>
          <a:xfrm>
            <a:off x="6743700" y="3263900"/>
            <a:ext cx="2197100" cy="1511300"/>
          </a:xfrm>
          <a:prstGeom prst="rect">
            <a:avLst/>
          </a:prstGeom>
          <a:solidFill>
            <a:srgbClr val="9A9A9A"/>
          </a:solidFill>
          <a:ln w="12700">
            <a:miter lim="400000"/>
          </a:ln>
        </p:spPr>
        <p:txBody>
          <a:bodyPr lIns="38100" tIns="38100" rIns="38100" bIns="38100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28" name="สี่เหลี่ยม"/>
          <p:cNvSpPr/>
          <p:nvPr/>
        </p:nvSpPr>
        <p:spPr>
          <a:xfrm>
            <a:off x="6743700" y="4775200"/>
            <a:ext cx="2197100" cy="1511300"/>
          </a:xfrm>
          <a:prstGeom prst="rect">
            <a:avLst/>
          </a:prstGeom>
          <a:solidFill>
            <a:srgbClr val="9A9A9A"/>
          </a:solidFill>
          <a:ln w="12700">
            <a:miter lim="400000"/>
          </a:ln>
        </p:spPr>
        <p:txBody>
          <a:bodyPr lIns="38100" tIns="38100" rIns="38100" bIns="38100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29" name="สี่เหลี่ยม"/>
          <p:cNvSpPr/>
          <p:nvPr/>
        </p:nvSpPr>
        <p:spPr>
          <a:xfrm>
            <a:off x="6743700" y="6286500"/>
            <a:ext cx="2197100" cy="1511300"/>
          </a:xfrm>
          <a:prstGeom prst="rect">
            <a:avLst/>
          </a:prstGeom>
          <a:solidFill>
            <a:srgbClr val="CDCDCD"/>
          </a:solidFill>
          <a:ln w="12700">
            <a:miter lim="400000"/>
          </a:ln>
        </p:spPr>
        <p:txBody>
          <a:bodyPr lIns="38100" tIns="38100" rIns="38100" bIns="38100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30" name="เส้น"/>
          <p:cNvSpPr/>
          <p:nvPr/>
        </p:nvSpPr>
        <p:spPr>
          <a:xfrm flipH="1">
            <a:off x="6743699" y="3279288"/>
            <a:ext cx="1" cy="4519925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31" name="เส้น"/>
          <p:cNvSpPr/>
          <p:nvPr/>
        </p:nvSpPr>
        <p:spPr>
          <a:xfrm flipH="1">
            <a:off x="4533900" y="3263900"/>
            <a:ext cx="1" cy="4519924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32" name="เส้น"/>
          <p:cNvSpPr/>
          <p:nvPr/>
        </p:nvSpPr>
        <p:spPr>
          <a:xfrm>
            <a:off x="2343348" y="4784774"/>
            <a:ext cx="6602606" cy="2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33" name="เส้น"/>
          <p:cNvSpPr/>
          <p:nvPr/>
        </p:nvSpPr>
        <p:spPr>
          <a:xfrm>
            <a:off x="2349500" y="6273800"/>
            <a:ext cx="6602605" cy="1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34" name="สี่เหลี่ยม"/>
          <p:cNvSpPr/>
          <p:nvPr/>
        </p:nvSpPr>
        <p:spPr>
          <a:xfrm>
            <a:off x="2336800" y="3263900"/>
            <a:ext cx="6591300" cy="4508500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35" name="Lorem ipsum dolor sit amet, consectetur adipisicing elit, sed do eiusmod tempor incididunt ut labore et dolore magna aliqua.…"/>
          <p:cNvSpPr/>
          <p:nvPr/>
        </p:nvSpPr>
        <p:spPr>
          <a:xfrm>
            <a:off x="9102642" y="2537779"/>
            <a:ext cx="3175001" cy="6184901"/>
          </a:xfrm>
          <a:prstGeom prst="rect">
            <a:avLst/>
          </a:prstGeom>
          <a:ln w="12700">
            <a:solidFill>
              <a:srgbClr val="B3B3B3"/>
            </a:solidFill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63500" tIns="63500" rIns="63500" bIns="63500"/>
          <a:lstStyle/>
          <a:p>
            <a:pPr marL="254000" indent="-190500" algn="l" defTabSz="1300480">
              <a:buSzPct val="125000"/>
              <a:buChar char="•"/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consectetur adipisicing elit, sed do eiusmod tempor incididunt ut labore et dolore magna aliqua.</a:t>
            </a:r>
          </a:p>
          <a:p>
            <a:pPr marL="254000" indent="-190500" algn="l" defTabSz="1300480">
              <a:buSzPct val="125000"/>
              <a:buChar char="•"/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Ut enim ad minim veniam, quis nostrud exercitation ullamco laboris nisi ut aliquip ex ea commodo consequat.</a:t>
            </a:r>
          </a:p>
          <a:p>
            <a:pPr marL="254000" indent="-190500" algn="l" defTabSz="1300480">
              <a:buSzPct val="125000"/>
              <a:buChar char="•"/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Duis aute irure dolor in reprehenderit in voluptate velit esse cillum dolore eu fugiat nulla pariatur. </a:t>
            </a:r>
          </a:p>
        </p:txBody>
      </p:sp>
      <p:sp>
        <p:nvSpPr>
          <p:cNvPr id="236" name="ข้อความชื่อเรื่อง"/>
          <p:cNvSpPr txBox="1">
            <a:spLocks noGrp="1"/>
          </p:cNvSpPr>
          <p:nvPr>
            <p:ph type="title"/>
          </p:nvPr>
        </p:nvSpPr>
        <p:spPr>
          <a:xfrm>
            <a:off x="736600" y="469900"/>
            <a:ext cx="11557000" cy="12700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rgbClr val="000000"/>
                </a:solidFill>
              </a:defRPr>
            </a:lvl1pPr>
          </a:lstStyle>
          <a:p>
            <a:r>
              <a:t>ข้อความชื่อเรื่อง</a:t>
            </a:r>
          </a:p>
        </p:txBody>
      </p:sp>
      <p:sp>
        <p:nvSpPr>
          <p:cNvPr id="237" name="เลขสไลด์"/>
          <p:cNvSpPr txBox="1">
            <a:spLocks noGrp="1"/>
          </p:cNvSpPr>
          <p:nvPr>
            <p:ph type="sldNum" sz="quarter" idx="2"/>
          </p:nvPr>
        </p:nvSpPr>
        <p:spPr>
          <a:xfrm>
            <a:off x="12065000" y="9366250"/>
            <a:ext cx="210414" cy="198222"/>
          </a:xfrm>
          <a:prstGeom prst="rect">
            <a:avLst/>
          </a:prstGeom>
          <a:ln>
            <a:round/>
          </a:ln>
        </p:spPr>
        <p:txBody>
          <a:bodyPr lIns="0" tIns="0" rIns="0" bIns="0"/>
          <a:lstStyle>
            <a:lvl1pPr algn="l" defTabSz="1300480">
              <a:defRPr sz="14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38" name="High"/>
          <p:cNvSpPr>
            <a:spLocks noGrp="1"/>
          </p:cNvSpPr>
          <p:nvPr>
            <p:ph type="body" sz="quarter" idx="13"/>
          </p:nvPr>
        </p:nvSpPr>
        <p:spPr>
          <a:xfrm>
            <a:off x="6743700" y="7785100"/>
            <a:ext cx="2197100" cy="508000"/>
          </a:xfrm>
          <a:prstGeom prst="rect">
            <a:avLst/>
          </a:prstGeom>
        </p:spPr>
        <p:txBody>
          <a:bodyPr lIns="38100" tIns="38100" rIns="38100" bIns="38100">
            <a:noAutofit/>
          </a:bodyPr>
          <a:lstStyle>
            <a:lvl1pPr algn="ctr" defTabSz="1300480">
              <a:defRPr sz="20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High</a:t>
            </a:r>
          </a:p>
        </p:txBody>
      </p:sp>
      <p:sp>
        <p:nvSpPr>
          <p:cNvPr id="239" name="Medium"/>
          <p:cNvSpPr>
            <a:spLocks noGrp="1"/>
          </p:cNvSpPr>
          <p:nvPr>
            <p:ph type="body" sz="quarter" idx="14"/>
          </p:nvPr>
        </p:nvSpPr>
        <p:spPr>
          <a:xfrm>
            <a:off x="4546600" y="7785100"/>
            <a:ext cx="2197100" cy="508000"/>
          </a:xfrm>
          <a:prstGeom prst="rect">
            <a:avLst/>
          </a:prstGeom>
        </p:spPr>
        <p:txBody>
          <a:bodyPr lIns="38100" tIns="38100" rIns="38100" bIns="38100">
            <a:noAutofit/>
          </a:bodyPr>
          <a:lstStyle>
            <a:lvl1pPr algn="ctr" defTabSz="1300480">
              <a:defRPr sz="20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Medium</a:t>
            </a:r>
          </a:p>
        </p:txBody>
      </p:sp>
      <p:sp>
        <p:nvSpPr>
          <p:cNvPr id="240" name="Moderate"/>
          <p:cNvSpPr>
            <a:spLocks noGrp="1"/>
          </p:cNvSpPr>
          <p:nvPr>
            <p:ph type="body" sz="quarter" idx="15"/>
          </p:nvPr>
        </p:nvSpPr>
        <p:spPr>
          <a:xfrm>
            <a:off x="749300" y="5283200"/>
            <a:ext cx="1587500" cy="508000"/>
          </a:xfrm>
          <a:prstGeom prst="rect">
            <a:avLst/>
          </a:prstGeom>
        </p:spPr>
        <p:txBody>
          <a:bodyPr lIns="38100" tIns="38100" rIns="38100" bIns="38100">
            <a:noAutofit/>
          </a:bodyPr>
          <a:lstStyle>
            <a:lvl1pPr algn="ctr" defTabSz="1300480">
              <a:defRPr sz="20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Moderate</a:t>
            </a:r>
          </a:p>
        </p:txBody>
      </p:sp>
      <p:sp>
        <p:nvSpPr>
          <p:cNvPr id="241" name="Low"/>
          <p:cNvSpPr>
            <a:spLocks noGrp="1"/>
          </p:cNvSpPr>
          <p:nvPr>
            <p:ph type="body" sz="quarter" idx="16"/>
          </p:nvPr>
        </p:nvSpPr>
        <p:spPr>
          <a:xfrm>
            <a:off x="749300" y="6794500"/>
            <a:ext cx="1587500" cy="508000"/>
          </a:xfrm>
          <a:prstGeom prst="rect">
            <a:avLst/>
          </a:prstGeom>
        </p:spPr>
        <p:txBody>
          <a:bodyPr lIns="38100" tIns="38100" rIns="38100" bIns="38100">
            <a:noAutofit/>
          </a:bodyPr>
          <a:lstStyle>
            <a:lvl1pPr algn="ctr" defTabSz="1300480">
              <a:defRPr sz="20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Low</a:t>
            </a:r>
          </a:p>
        </p:txBody>
      </p:sp>
      <p:sp>
        <p:nvSpPr>
          <p:cNvPr id="242" name="Low"/>
          <p:cNvSpPr>
            <a:spLocks noGrp="1"/>
          </p:cNvSpPr>
          <p:nvPr>
            <p:ph type="body" sz="quarter" idx="17"/>
          </p:nvPr>
        </p:nvSpPr>
        <p:spPr>
          <a:xfrm>
            <a:off x="2349500" y="7785100"/>
            <a:ext cx="2197100" cy="508000"/>
          </a:xfrm>
          <a:prstGeom prst="rect">
            <a:avLst/>
          </a:prstGeom>
        </p:spPr>
        <p:txBody>
          <a:bodyPr lIns="38100" tIns="38100" rIns="38100" bIns="38100">
            <a:noAutofit/>
          </a:bodyPr>
          <a:lstStyle>
            <a:lvl1pPr algn="ctr" defTabSz="1300480">
              <a:defRPr sz="20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Low</a:t>
            </a:r>
          </a:p>
        </p:txBody>
      </p:sp>
      <p:sp>
        <p:nvSpPr>
          <p:cNvPr id="243" name="Impact"/>
          <p:cNvSpPr>
            <a:spLocks noGrp="1"/>
          </p:cNvSpPr>
          <p:nvPr>
            <p:ph type="body" sz="quarter" idx="18"/>
          </p:nvPr>
        </p:nvSpPr>
        <p:spPr>
          <a:xfrm>
            <a:off x="762000" y="2540000"/>
            <a:ext cx="1574800" cy="5232400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lIns="215900" tIns="215900" rIns="215900" bIns="215900">
            <a:noAutofit/>
          </a:bodyPr>
          <a:lstStyle>
            <a:lvl1pPr algn="ctr" defTabSz="1300480">
              <a:defRPr sz="2000" b="1">
                <a:solidFill>
                  <a:srgbClr val="20BBD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Impact</a:t>
            </a:r>
          </a:p>
        </p:txBody>
      </p:sp>
      <p:sp>
        <p:nvSpPr>
          <p:cNvPr id="244" name="Probability"/>
          <p:cNvSpPr>
            <a:spLocks noGrp="1"/>
          </p:cNvSpPr>
          <p:nvPr>
            <p:ph type="body" sz="quarter" idx="19"/>
          </p:nvPr>
        </p:nvSpPr>
        <p:spPr>
          <a:xfrm>
            <a:off x="2336800" y="7772400"/>
            <a:ext cx="6591300" cy="939800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lIns="38100" tIns="38100" rIns="38100" bIns="38100" anchor="b">
            <a:noAutofit/>
          </a:bodyPr>
          <a:lstStyle>
            <a:lvl1pPr algn="ctr" defTabSz="1300480">
              <a:defRPr sz="2000" b="1">
                <a:solidFill>
                  <a:srgbClr val="20BBD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Probability</a:t>
            </a:r>
          </a:p>
        </p:txBody>
      </p:sp>
      <p:sp>
        <p:nvSpPr>
          <p:cNvPr id="245" name="Activities"/>
          <p:cNvSpPr>
            <a:spLocks noGrp="1"/>
          </p:cNvSpPr>
          <p:nvPr>
            <p:ph type="body" sz="quarter" idx="20"/>
          </p:nvPr>
        </p:nvSpPr>
        <p:spPr>
          <a:xfrm>
            <a:off x="2336800" y="2540000"/>
            <a:ext cx="6591300" cy="723900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lIns="38100" tIns="38100" rIns="38100" bIns="38100">
            <a:noAutofit/>
          </a:bodyPr>
          <a:lstStyle>
            <a:lvl1pPr algn="ctr" defTabSz="1300480">
              <a:defRPr sz="2000" b="1">
                <a:solidFill>
                  <a:srgbClr val="20BBD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Activities</a:t>
            </a:r>
          </a:p>
        </p:txBody>
      </p:sp>
      <p:sp>
        <p:nvSpPr>
          <p:cNvPr id="246" name="Significant"/>
          <p:cNvSpPr>
            <a:spLocks noGrp="1"/>
          </p:cNvSpPr>
          <p:nvPr>
            <p:ph type="body" sz="quarter" idx="21"/>
          </p:nvPr>
        </p:nvSpPr>
        <p:spPr>
          <a:xfrm>
            <a:off x="749300" y="3771900"/>
            <a:ext cx="1587500" cy="508000"/>
          </a:xfrm>
          <a:prstGeom prst="rect">
            <a:avLst/>
          </a:prstGeom>
        </p:spPr>
        <p:txBody>
          <a:bodyPr lIns="38100" tIns="38100" rIns="38100" bIns="38100">
            <a:noAutofit/>
          </a:bodyPr>
          <a:lstStyle>
            <a:lvl1pPr algn="ctr" defTabSz="1300480">
              <a:defRPr sz="20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Significant</a:t>
            </a:r>
          </a:p>
        </p:txBody>
      </p:sp>
      <p:sp>
        <p:nvSpPr>
          <p:cNvPr id="247" name="Sub Action Title"/>
          <p:cNvSpPr>
            <a:spLocks noGrp="1"/>
          </p:cNvSpPr>
          <p:nvPr>
            <p:ph type="body" sz="quarter" idx="22"/>
          </p:nvPr>
        </p:nvSpPr>
        <p:spPr>
          <a:xfrm>
            <a:off x="735197" y="1907824"/>
            <a:ext cx="11551979" cy="408658"/>
          </a:xfrm>
          <a:prstGeom prst="rect">
            <a:avLst/>
          </a:prstGeom>
          <a:solidFill>
            <a:srgbClr val="22AEC5"/>
          </a:solidFill>
          <a:ln w="4515">
            <a:solidFill>
              <a:srgbClr val="22AEC5"/>
            </a:solidFill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20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Sub Action Title</a:t>
            </a:r>
          </a:p>
        </p:txBody>
      </p:sp>
      <p:sp>
        <p:nvSpPr>
          <p:cNvPr id="248" name="Description of this document"/>
          <p:cNvSpPr txBox="1">
            <a:spLocks noGrp="1"/>
          </p:cNvSpPr>
          <p:nvPr>
            <p:ph type="body" sz="quarter" idx="23"/>
          </p:nvPr>
        </p:nvSpPr>
        <p:spPr>
          <a:xfrm>
            <a:off x="716656" y="9350247"/>
            <a:ext cx="2525784" cy="228601"/>
          </a:xfrm>
          <a:prstGeom prst="rect">
            <a:avLst/>
          </a:prstGeom>
          <a:ln>
            <a:round/>
          </a:ln>
        </p:spPr>
        <p:txBody>
          <a:bodyPr lIns="0" tIns="0" rIns="0" bIns="0" anchor="b"/>
          <a:lstStyle>
            <a:lvl1pPr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Description of this document</a:t>
            </a:r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roject Brie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เส้น"/>
          <p:cNvSpPr/>
          <p:nvPr/>
        </p:nvSpPr>
        <p:spPr>
          <a:xfrm flipH="1">
            <a:off x="3149" y="9197392"/>
            <a:ext cx="13001651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80808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56" name="รูปร่าง"/>
          <p:cNvSpPr/>
          <p:nvPr/>
        </p:nvSpPr>
        <p:spPr>
          <a:xfrm>
            <a:off x="736600" y="7112000"/>
            <a:ext cx="647700" cy="1930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3292" y="0"/>
                </a:lnTo>
                <a:lnTo>
                  <a:pt x="21600" y="10800"/>
                </a:lnTo>
                <a:lnTo>
                  <a:pt x="13292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202D34"/>
          </a:solidFill>
          <a:ln w="4515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650240">
              <a:defRPr sz="1706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57" name="ข้อความชื่อเรื่อง"/>
          <p:cNvSpPr txBox="1">
            <a:spLocks noGrp="1"/>
          </p:cNvSpPr>
          <p:nvPr>
            <p:ph type="title"/>
          </p:nvPr>
        </p:nvSpPr>
        <p:spPr>
          <a:xfrm>
            <a:off x="736600" y="469900"/>
            <a:ext cx="11557000" cy="12700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rgbClr val="000000"/>
                </a:solidFill>
              </a:defRPr>
            </a:lvl1pPr>
          </a:lstStyle>
          <a:p>
            <a:r>
              <a:t>ข้อความชื่อเรื่อง</a:t>
            </a:r>
          </a:p>
        </p:txBody>
      </p:sp>
      <p:sp>
        <p:nvSpPr>
          <p:cNvPr id="258" name="เลขสไลด์"/>
          <p:cNvSpPr txBox="1">
            <a:spLocks noGrp="1"/>
          </p:cNvSpPr>
          <p:nvPr>
            <p:ph type="sldNum" sz="quarter" idx="2"/>
          </p:nvPr>
        </p:nvSpPr>
        <p:spPr>
          <a:xfrm>
            <a:off x="12065000" y="9366250"/>
            <a:ext cx="210414" cy="198222"/>
          </a:xfrm>
          <a:prstGeom prst="rect">
            <a:avLst/>
          </a:prstGeom>
          <a:ln>
            <a:round/>
          </a:ln>
        </p:spPr>
        <p:txBody>
          <a:bodyPr lIns="0" tIns="0" rIns="0" bIns="0"/>
          <a:lstStyle>
            <a:lvl1pPr algn="l" defTabSz="1300480">
              <a:defRPr sz="14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59" name="Lorem ipsum dolor sit amet, consetetur sadipscing elitr, sed diam est nunctur…"/>
          <p:cNvSpPr>
            <a:spLocks noGrp="1"/>
          </p:cNvSpPr>
          <p:nvPr>
            <p:ph type="body" sz="quarter" idx="13"/>
          </p:nvPr>
        </p:nvSpPr>
        <p:spPr>
          <a:xfrm>
            <a:off x="8633914" y="2564045"/>
            <a:ext cx="3653264" cy="4472659"/>
          </a:xfrm>
          <a:prstGeom prst="rect">
            <a:avLst/>
          </a:prstGeom>
          <a:ln>
            <a:solidFill>
              <a:srgbClr val="30444E"/>
            </a:solidFill>
            <a:round/>
          </a:ln>
        </p:spPr>
        <p:txBody>
          <a:bodyPr>
            <a:noAutofit/>
          </a:bodyPr>
          <a:lstStyle/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</a:t>
            </a:r>
          </a:p>
        </p:txBody>
      </p:sp>
      <p:sp>
        <p:nvSpPr>
          <p:cNvPr id="260" name="Start of Project 01.01.2012…"/>
          <p:cNvSpPr>
            <a:spLocks noGrp="1"/>
          </p:cNvSpPr>
          <p:nvPr>
            <p:ph type="body" sz="quarter" idx="14"/>
          </p:nvPr>
        </p:nvSpPr>
        <p:spPr>
          <a:xfrm>
            <a:off x="4684555" y="2564045"/>
            <a:ext cx="3653263" cy="4472659"/>
          </a:xfrm>
          <a:prstGeom prst="rect">
            <a:avLst/>
          </a:prstGeom>
          <a:ln>
            <a:solidFill>
              <a:srgbClr val="30444E"/>
            </a:solidFill>
            <a:round/>
          </a:ln>
        </p:spPr>
        <p:txBody>
          <a:bodyPr>
            <a:noAutofit/>
          </a:bodyPr>
          <a:lstStyle/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Start of Project</a:t>
            </a:r>
            <a:br/>
            <a:r>
              <a:t>01.01.2012</a:t>
            </a:r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1st Milestone</a:t>
            </a:r>
            <a:br/>
            <a:r>
              <a:t>01.02.2012</a:t>
            </a:r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Launch Date</a:t>
            </a:r>
            <a:br/>
            <a:r>
              <a:t>01.03.2012</a:t>
            </a:r>
          </a:p>
        </p:txBody>
      </p:sp>
      <p:sp>
        <p:nvSpPr>
          <p:cNvPr id="261" name="Lorem ipsum dolor sit amet, consetetur sadipscing elitr, sed diam est nunctur…"/>
          <p:cNvSpPr>
            <a:spLocks noGrp="1"/>
          </p:cNvSpPr>
          <p:nvPr>
            <p:ph type="body" sz="quarter" idx="15"/>
          </p:nvPr>
        </p:nvSpPr>
        <p:spPr>
          <a:xfrm>
            <a:off x="735198" y="2564045"/>
            <a:ext cx="3653264" cy="4472659"/>
          </a:xfrm>
          <a:prstGeom prst="rect">
            <a:avLst/>
          </a:prstGeom>
          <a:ln>
            <a:solidFill>
              <a:srgbClr val="30444E"/>
            </a:solidFill>
            <a:round/>
          </a:ln>
        </p:spPr>
        <p:txBody>
          <a:bodyPr>
            <a:noAutofit/>
          </a:bodyPr>
          <a:lstStyle/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</a:t>
            </a:r>
          </a:p>
        </p:txBody>
      </p:sp>
      <p:sp>
        <p:nvSpPr>
          <p:cNvPr id="262" name="Description"/>
          <p:cNvSpPr>
            <a:spLocks noGrp="1"/>
          </p:cNvSpPr>
          <p:nvPr>
            <p:ph type="body" sz="quarter" idx="16"/>
          </p:nvPr>
        </p:nvSpPr>
        <p:spPr>
          <a:xfrm>
            <a:off x="735198" y="2564047"/>
            <a:ext cx="3653264" cy="408658"/>
          </a:xfrm>
          <a:prstGeom prst="rect">
            <a:avLst/>
          </a:prstGeom>
          <a:solidFill>
            <a:srgbClr val="30444E"/>
          </a:solidFill>
          <a:ln>
            <a:solidFill>
              <a:srgbClr val="30444E"/>
            </a:solidFill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Description</a:t>
            </a:r>
          </a:p>
        </p:txBody>
      </p:sp>
      <p:sp>
        <p:nvSpPr>
          <p:cNvPr id="263" name="Description"/>
          <p:cNvSpPr>
            <a:spLocks noGrp="1"/>
          </p:cNvSpPr>
          <p:nvPr>
            <p:ph type="body" sz="quarter" idx="17"/>
          </p:nvPr>
        </p:nvSpPr>
        <p:spPr>
          <a:xfrm>
            <a:off x="8633914" y="2564047"/>
            <a:ext cx="3653264" cy="408658"/>
          </a:xfrm>
          <a:prstGeom prst="rect">
            <a:avLst/>
          </a:prstGeom>
          <a:solidFill>
            <a:srgbClr val="30444E"/>
          </a:solidFill>
          <a:ln>
            <a:solidFill>
              <a:srgbClr val="30444E"/>
            </a:solidFill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Description</a:t>
            </a:r>
          </a:p>
        </p:txBody>
      </p:sp>
      <p:sp>
        <p:nvSpPr>
          <p:cNvPr id="264" name="Description"/>
          <p:cNvSpPr>
            <a:spLocks noGrp="1"/>
          </p:cNvSpPr>
          <p:nvPr>
            <p:ph type="body" sz="quarter" idx="18"/>
          </p:nvPr>
        </p:nvSpPr>
        <p:spPr>
          <a:xfrm>
            <a:off x="4684555" y="2564047"/>
            <a:ext cx="3653263" cy="408658"/>
          </a:xfrm>
          <a:prstGeom prst="rect">
            <a:avLst/>
          </a:prstGeom>
          <a:solidFill>
            <a:srgbClr val="30444E"/>
          </a:solidFill>
          <a:ln>
            <a:solidFill>
              <a:srgbClr val="30444E"/>
            </a:solidFill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Description</a:t>
            </a:r>
          </a:p>
        </p:txBody>
      </p:sp>
      <p:sp>
        <p:nvSpPr>
          <p:cNvPr id="265" name="Sub Action Title"/>
          <p:cNvSpPr>
            <a:spLocks noGrp="1"/>
          </p:cNvSpPr>
          <p:nvPr>
            <p:ph type="body" sz="quarter" idx="19"/>
          </p:nvPr>
        </p:nvSpPr>
        <p:spPr>
          <a:xfrm>
            <a:off x="735197" y="1907824"/>
            <a:ext cx="11551979" cy="408658"/>
          </a:xfrm>
          <a:prstGeom prst="rect">
            <a:avLst/>
          </a:prstGeom>
          <a:solidFill>
            <a:srgbClr val="22AEC5"/>
          </a:solidFill>
          <a:ln w="4515">
            <a:solidFill>
              <a:srgbClr val="22AEC5"/>
            </a:solidFill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20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Sub Action Title</a:t>
            </a:r>
          </a:p>
        </p:txBody>
      </p:sp>
      <p:sp>
        <p:nvSpPr>
          <p:cNvPr id="266" name="Description of this document"/>
          <p:cNvSpPr txBox="1">
            <a:spLocks noGrp="1"/>
          </p:cNvSpPr>
          <p:nvPr>
            <p:ph type="body" sz="quarter" idx="20"/>
          </p:nvPr>
        </p:nvSpPr>
        <p:spPr>
          <a:xfrm>
            <a:off x="716656" y="9350247"/>
            <a:ext cx="2525784" cy="228601"/>
          </a:xfrm>
          <a:prstGeom prst="rect">
            <a:avLst/>
          </a:prstGeom>
          <a:ln>
            <a:round/>
          </a:ln>
        </p:spPr>
        <p:txBody>
          <a:bodyPr lIns="0" tIns="0" rIns="0" bIns="0" anchor="b"/>
          <a:lstStyle>
            <a:lvl1pPr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Description of this document</a:t>
            </a:r>
          </a:p>
        </p:txBody>
      </p:sp>
      <p:sp>
        <p:nvSpPr>
          <p:cNvPr id="267" name="Summary Point 1…"/>
          <p:cNvSpPr>
            <a:spLocks noGrp="1"/>
          </p:cNvSpPr>
          <p:nvPr>
            <p:ph type="body" sz="quarter" idx="21"/>
          </p:nvPr>
        </p:nvSpPr>
        <p:spPr>
          <a:xfrm>
            <a:off x="723900" y="7112000"/>
            <a:ext cx="11557000" cy="1917700"/>
          </a:xfrm>
          <a:prstGeom prst="rect">
            <a:avLst/>
          </a:prstGeom>
          <a:ln>
            <a:solidFill>
              <a:srgbClr val="202D34"/>
            </a:solidFill>
            <a:round/>
          </a:ln>
        </p:spPr>
        <p:txBody>
          <a:bodyPr lIns="54186" tIns="54186" rIns="54186" bIns="54186">
            <a:noAutofit/>
          </a:bodyPr>
          <a:lstStyle/>
          <a:p>
            <a:pPr marL="957580" indent="-259080" defTabSz="1300480">
              <a:spcBef>
                <a:spcPts val="600"/>
              </a:spcBef>
              <a:buSzPct val="100000"/>
              <a:buFont typeface="Thonburi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Summary Point 1</a:t>
            </a:r>
          </a:p>
          <a:p>
            <a:pPr marL="957580" indent="-259080" defTabSz="1300480">
              <a:spcBef>
                <a:spcPts val="600"/>
              </a:spcBef>
              <a:buSzPct val="100000"/>
              <a:buFont typeface="Thonburi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Summary Point 2</a:t>
            </a:r>
          </a:p>
          <a:p>
            <a:pPr marL="957580" indent="-259080" defTabSz="1300480">
              <a:spcBef>
                <a:spcPts val="600"/>
              </a:spcBef>
              <a:buSzPct val="100000"/>
              <a:buFont typeface="Thonburi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Summary Point 3</a:t>
            </a:r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roject Plan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เส้น"/>
          <p:cNvSpPr/>
          <p:nvPr/>
        </p:nvSpPr>
        <p:spPr>
          <a:xfrm flipH="1">
            <a:off x="3149" y="9197392"/>
            <a:ext cx="13001651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80808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75" name="สี่เหลี่ยม"/>
          <p:cNvSpPr/>
          <p:nvPr/>
        </p:nvSpPr>
        <p:spPr>
          <a:xfrm>
            <a:off x="9217705" y="2118248"/>
            <a:ext cx="788160" cy="6355177"/>
          </a:xfrm>
          <a:prstGeom prst="rect">
            <a:avLst/>
          </a:prstGeom>
          <a:blipFill>
            <a:blip r:embed="rId2"/>
          </a:blipFill>
          <a:ln w="3175"/>
        </p:spPr>
        <p:txBody>
          <a:bodyPr lIns="54186" tIns="54186" rIns="54186" bIns="54186"/>
          <a:lstStyle/>
          <a:p>
            <a:pPr defTabSz="1300480">
              <a:defRPr sz="2844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76" name="สี่เหลี่ยม"/>
          <p:cNvSpPr/>
          <p:nvPr/>
        </p:nvSpPr>
        <p:spPr>
          <a:xfrm>
            <a:off x="735688" y="1496907"/>
            <a:ext cx="11551487" cy="621341"/>
          </a:xfrm>
          <a:prstGeom prst="rect">
            <a:avLst/>
          </a:prstGeom>
          <a:solidFill>
            <a:srgbClr val="22AEC5"/>
          </a:solidFill>
          <a:ln w="25400"/>
        </p:spPr>
        <p:txBody>
          <a:bodyPr lIns="54186" tIns="54186" rIns="54186" bIns="54186"/>
          <a:lstStyle/>
          <a:p>
            <a:pPr defTabSz="1300480">
              <a:defRPr sz="5973"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277" name="เส้น"/>
          <p:cNvSpPr/>
          <p:nvPr/>
        </p:nvSpPr>
        <p:spPr>
          <a:xfrm flipH="1">
            <a:off x="735687" y="2697421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78" name="เส้น"/>
          <p:cNvSpPr/>
          <p:nvPr/>
        </p:nvSpPr>
        <p:spPr>
          <a:xfrm flipH="1">
            <a:off x="735687" y="3276595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79" name="เส้น"/>
          <p:cNvSpPr/>
          <p:nvPr/>
        </p:nvSpPr>
        <p:spPr>
          <a:xfrm flipH="1">
            <a:off x="735687" y="3855768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80" name="เส้น"/>
          <p:cNvSpPr/>
          <p:nvPr/>
        </p:nvSpPr>
        <p:spPr>
          <a:xfrm flipH="1">
            <a:off x="735687" y="5593287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81" name="เส้น"/>
          <p:cNvSpPr/>
          <p:nvPr/>
        </p:nvSpPr>
        <p:spPr>
          <a:xfrm flipH="1">
            <a:off x="735687" y="6172460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82" name="เส้น"/>
          <p:cNvSpPr/>
          <p:nvPr/>
        </p:nvSpPr>
        <p:spPr>
          <a:xfrm flipH="1">
            <a:off x="735687" y="8489153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83" name="เส้น"/>
          <p:cNvSpPr/>
          <p:nvPr/>
        </p:nvSpPr>
        <p:spPr>
          <a:xfrm flipH="1">
            <a:off x="3092808" y="149866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84" name="เส้น"/>
          <p:cNvSpPr/>
          <p:nvPr/>
        </p:nvSpPr>
        <p:spPr>
          <a:xfrm flipH="1">
            <a:off x="3857366" y="1496907"/>
            <a:ext cx="1" cy="7577600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85" name="เส้น"/>
          <p:cNvSpPr/>
          <p:nvPr/>
        </p:nvSpPr>
        <p:spPr>
          <a:xfrm flipH="1">
            <a:off x="4621926" y="149690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86" name="เส้น"/>
          <p:cNvSpPr/>
          <p:nvPr/>
        </p:nvSpPr>
        <p:spPr>
          <a:xfrm flipH="1">
            <a:off x="5386485" y="149690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87" name="เส้น"/>
          <p:cNvSpPr/>
          <p:nvPr/>
        </p:nvSpPr>
        <p:spPr>
          <a:xfrm flipH="1">
            <a:off x="6151044" y="149690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88" name="เส้น"/>
          <p:cNvSpPr/>
          <p:nvPr/>
        </p:nvSpPr>
        <p:spPr>
          <a:xfrm flipH="1">
            <a:off x="6915603" y="149690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89" name="เส้น"/>
          <p:cNvSpPr/>
          <p:nvPr/>
        </p:nvSpPr>
        <p:spPr>
          <a:xfrm flipH="1">
            <a:off x="7680162" y="149690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90" name="เส้น"/>
          <p:cNvSpPr/>
          <p:nvPr/>
        </p:nvSpPr>
        <p:spPr>
          <a:xfrm flipH="1">
            <a:off x="8444721" y="149690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91" name="เส้น"/>
          <p:cNvSpPr/>
          <p:nvPr/>
        </p:nvSpPr>
        <p:spPr>
          <a:xfrm flipH="1">
            <a:off x="9209281" y="149690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92" name="เส้น"/>
          <p:cNvSpPr/>
          <p:nvPr/>
        </p:nvSpPr>
        <p:spPr>
          <a:xfrm flipH="1">
            <a:off x="9973839" y="149690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93" name="เส้น"/>
          <p:cNvSpPr/>
          <p:nvPr/>
        </p:nvSpPr>
        <p:spPr>
          <a:xfrm flipH="1">
            <a:off x="10738398" y="149690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94" name="เส้น"/>
          <p:cNvSpPr/>
          <p:nvPr/>
        </p:nvSpPr>
        <p:spPr>
          <a:xfrm flipH="1">
            <a:off x="11502959" y="149690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95" name="สี่เหลี่ยม"/>
          <p:cNvSpPr/>
          <p:nvPr/>
        </p:nvSpPr>
        <p:spPr>
          <a:xfrm>
            <a:off x="735687" y="1496905"/>
            <a:ext cx="11549879" cy="7579361"/>
          </a:xfrm>
          <a:prstGeom prst="rect">
            <a:avLst/>
          </a:prstGeom>
          <a:ln w="9031">
            <a:solidFill>
              <a:srgbClr val="D7D7D7"/>
            </a:solidFill>
          </a:ln>
        </p:spPr>
        <p:txBody>
          <a:bodyPr lIns="54186" tIns="54186" rIns="54186" bIns="54186"/>
          <a:lstStyle/>
          <a:p>
            <a:pPr marL="457200" lvl="1" indent="0" algn="l" defTabSz="1300480">
              <a:defRPr sz="1991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96" name="เส้น"/>
          <p:cNvSpPr/>
          <p:nvPr/>
        </p:nvSpPr>
        <p:spPr>
          <a:xfrm flipH="1">
            <a:off x="735687" y="4434940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97" name="เส้น"/>
          <p:cNvSpPr/>
          <p:nvPr/>
        </p:nvSpPr>
        <p:spPr>
          <a:xfrm flipH="1">
            <a:off x="735687" y="5014114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98" name="xx.xx"/>
          <p:cNvSpPr txBox="1"/>
          <p:nvPr/>
        </p:nvSpPr>
        <p:spPr>
          <a:xfrm>
            <a:off x="3414841" y="1864249"/>
            <a:ext cx="903113" cy="254001"/>
          </a:xfrm>
          <a:prstGeom prst="rect">
            <a:avLst/>
          </a:prstGeom>
          <a:solidFill>
            <a:srgbClr val="22AEC5">
              <a:alpha val="50000"/>
            </a:srgbClr>
          </a:solidFill>
          <a:ln w="12700"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6124" tIns="36124" rIns="36124" bIns="36124" anchor="b">
            <a:normAutofit/>
          </a:bodyPr>
          <a:lstStyle>
            <a:lvl1pPr defTabSz="830862">
              <a:defRPr sz="1000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xx.xx</a:t>
            </a:r>
          </a:p>
        </p:txBody>
      </p:sp>
      <p:sp>
        <p:nvSpPr>
          <p:cNvPr id="299" name="xx.xx"/>
          <p:cNvSpPr txBox="1"/>
          <p:nvPr/>
        </p:nvSpPr>
        <p:spPr>
          <a:xfrm>
            <a:off x="6473080" y="1864249"/>
            <a:ext cx="903112" cy="254001"/>
          </a:xfrm>
          <a:prstGeom prst="rect">
            <a:avLst/>
          </a:prstGeom>
          <a:solidFill>
            <a:srgbClr val="22AEC5">
              <a:alpha val="50000"/>
            </a:srgbClr>
          </a:solidFill>
          <a:ln w="12700"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6124" tIns="36124" rIns="36124" bIns="36124" anchor="b">
            <a:normAutofit/>
          </a:bodyPr>
          <a:lstStyle>
            <a:lvl1pPr defTabSz="830862">
              <a:defRPr sz="1000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>
              <a:defRPr>
                <a:solidFill>
                  <a:srgbClr val="000000"/>
                </a:solidFill>
                <a:uFillTx/>
              </a:defRPr>
            </a:pPr>
            <a:r>
              <a:rPr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xx.xx</a:t>
            </a:r>
          </a:p>
        </p:txBody>
      </p:sp>
      <p:sp>
        <p:nvSpPr>
          <p:cNvPr id="300" name="เส้น"/>
          <p:cNvSpPr/>
          <p:nvPr/>
        </p:nvSpPr>
        <p:spPr>
          <a:xfrm flipH="1">
            <a:off x="735687" y="7909979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01" name="เส้น"/>
          <p:cNvSpPr/>
          <p:nvPr/>
        </p:nvSpPr>
        <p:spPr>
          <a:xfrm flipH="1">
            <a:off x="735687" y="7330806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02" name="เส้น"/>
          <p:cNvSpPr/>
          <p:nvPr/>
        </p:nvSpPr>
        <p:spPr>
          <a:xfrm flipH="1">
            <a:off x="735687" y="2118247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03" name="xx.xx"/>
          <p:cNvSpPr txBox="1"/>
          <p:nvPr/>
        </p:nvSpPr>
        <p:spPr>
          <a:xfrm>
            <a:off x="11337515" y="1864249"/>
            <a:ext cx="903112" cy="254001"/>
          </a:xfrm>
          <a:prstGeom prst="rect">
            <a:avLst/>
          </a:prstGeom>
          <a:solidFill>
            <a:srgbClr val="22AEC5">
              <a:alpha val="50000"/>
            </a:srgbClr>
          </a:solidFill>
          <a:ln w="12700"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6124" tIns="36124" rIns="36124" bIns="36124" anchor="b">
            <a:normAutofit/>
          </a:bodyPr>
          <a:lstStyle>
            <a:lvl1pPr defTabSz="830862">
              <a:defRPr sz="1000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>
              <a:defRPr>
                <a:solidFill>
                  <a:srgbClr val="000000"/>
                </a:solidFill>
                <a:uFillTx/>
              </a:defRPr>
            </a:pPr>
            <a:r>
              <a:rPr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xx.xx</a:t>
            </a:r>
          </a:p>
        </p:txBody>
      </p:sp>
      <p:sp>
        <p:nvSpPr>
          <p:cNvPr id="304" name="เส้น"/>
          <p:cNvSpPr/>
          <p:nvPr/>
        </p:nvSpPr>
        <p:spPr>
          <a:xfrm flipH="1">
            <a:off x="735687" y="6751632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05" name="ข้อความชื่อเรื่อง"/>
          <p:cNvSpPr txBox="1">
            <a:spLocks noGrp="1"/>
          </p:cNvSpPr>
          <p:nvPr>
            <p:ph type="title"/>
          </p:nvPr>
        </p:nvSpPr>
        <p:spPr>
          <a:xfrm>
            <a:off x="736600" y="469900"/>
            <a:ext cx="11557000" cy="8890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rgbClr val="000000"/>
                </a:solidFill>
              </a:defRPr>
            </a:lvl1pPr>
          </a:lstStyle>
          <a:p>
            <a:r>
              <a:t>ข้อความชื่อเรื่อง</a:t>
            </a:r>
          </a:p>
        </p:txBody>
      </p:sp>
      <p:sp>
        <p:nvSpPr>
          <p:cNvPr id="306" name="เลขสไลด์"/>
          <p:cNvSpPr txBox="1">
            <a:spLocks noGrp="1"/>
          </p:cNvSpPr>
          <p:nvPr>
            <p:ph type="sldNum" sz="quarter" idx="2"/>
          </p:nvPr>
        </p:nvSpPr>
        <p:spPr>
          <a:xfrm>
            <a:off x="12065000" y="9366250"/>
            <a:ext cx="210414" cy="198222"/>
          </a:xfrm>
          <a:prstGeom prst="rect">
            <a:avLst/>
          </a:prstGeom>
          <a:ln>
            <a:round/>
          </a:ln>
        </p:spPr>
        <p:txBody>
          <a:bodyPr lIns="0" tIns="0" rIns="0" bIns="0"/>
          <a:lstStyle>
            <a:lvl1pPr algn="l" defTabSz="1300480">
              <a:defRPr sz="14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307" name="Project 6"/>
          <p:cNvSpPr txBox="1">
            <a:spLocks noGrp="1"/>
          </p:cNvSpPr>
          <p:nvPr>
            <p:ph type="body" sz="quarter" idx="13"/>
          </p:nvPr>
        </p:nvSpPr>
        <p:spPr>
          <a:xfrm>
            <a:off x="739652" y="5114044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6</a:t>
            </a:r>
          </a:p>
        </p:txBody>
      </p:sp>
      <p:sp>
        <p:nvSpPr>
          <p:cNvPr id="308" name="Project 1"/>
          <p:cNvSpPr txBox="1">
            <a:spLocks noGrp="1"/>
          </p:cNvSpPr>
          <p:nvPr>
            <p:ph type="body" sz="quarter" idx="14"/>
          </p:nvPr>
        </p:nvSpPr>
        <p:spPr>
          <a:xfrm>
            <a:off x="739652" y="2218178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1</a:t>
            </a:r>
          </a:p>
        </p:txBody>
      </p:sp>
      <p:sp>
        <p:nvSpPr>
          <p:cNvPr id="309" name="Project 4"/>
          <p:cNvSpPr txBox="1">
            <a:spLocks noGrp="1"/>
          </p:cNvSpPr>
          <p:nvPr>
            <p:ph type="body" sz="quarter" idx="15"/>
          </p:nvPr>
        </p:nvSpPr>
        <p:spPr>
          <a:xfrm>
            <a:off x="739652" y="3955698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4</a:t>
            </a:r>
          </a:p>
        </p:txBody>
      </p:sp>
      <p:sp>
        <p:nvSpPr>
          <p:cNvPr id="310" name="Project 8"/>
          <p:cNvSpPr txBox="1">
            <a:spLocks noGrp="1"/>
          </p:cNvSpPr>
          <p:nvPr>
            <p:ph type="body" sz="quarter" idx="16"/>
          </p:nvPr>
        </p:nvSpPr>
        <p:spPr>
          <a:xfrm>
            <a:off x="739652" y="6272390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8</a:t>
            </a:r>
          </a:p>
        </p:txBody>
      </p:sp>
      <p:sp>
        <p:nvSpPr>
          <p:cNvPr id="311" name="Project 10"/>
          <p:cNvSpPr txBox="1">
            <a:spLocks noGrp="1"/>
          </p:cNvSpPr>
          <p:nvPr>
            <p:ph type="body" sz="quarter" idx="17"/>
          </p:nvPr>
        </p:nvSpPr>
        <p:spPr>
          <a:xfrm>
            <a:off x="739652" y="7430736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10</a:t>
            </a:r>
          </a:p>
        </p:txBody>
      </p:sp>
      <p:sp>
        <p:nvSpPr>
          <p:cNvPr id="312" name="Project 5"/>
          <p:cNvSpPr txBox="1">
            <a:spLocks noGrp="1"/>
          </p:cNvSpPr>
          <p:nvPr>
            <p:ph type="body" sz="quarter" idx="18"/>
          </p:nvPr>
        </p:nvSpPr>
        <p:spPr>
          <a:xfrm>
            <a:off x="739652" y="4534871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5</a:t>
            </a:r>
          </a:p>
        </p:txBody>
      </p:sp>
      <p:sp>
        <p:nvSpPr>
          <p:cNvPr id="313" name="Project 9"/>
          <p:cNvSpPr txBox="1">
            <a:spLocks noGrp="1"/>
          </p:cNvSpPr>
          <p:nvPr>
            <p:ph type="body" sz="quarter" idx="19"/>
          </p:nvPr>
        </p:nvSpPr>
        <p:spPr>
          <a:xfrm>
            <a:off x="739652" y="6851563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9</a:t>
            </a:r>
          </a:p>
        </p:txBody>
      </p:sp>
      <p:sp>
        <p:nvSpPr>
          <p:cNvPr id="314" name="Project 2"/>
          <p:cNvSpPr txBox="1">
            <a:spLocks noGrp="1"/>
          </p:cNvSpPr>
          <p:nvPr>
            <p:ph type="body" sz="quarter" idx="20"/>
          </p:nvPr>
        </p:nvSpPr>
        <p:spPr>
          <a:xfrm>
            <a:off x="739652" y="2797352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2</a:t>
            </a:r>
          </a:p>
        </p:txBody>
      </p:sp>
      <p:sp>
        <p:nvSpPr>
          <p:cNvPr id="315" name="Project 3"/>
          <p:cNvSpPr txBox="1">
            <a:spLocks noGrp="1"/>
          </p:cNvSpPr>
          <p:nvPr>
            <p:ph type="body" sz="quarter" idx="21"/>
          </p:nvPr>
        </p:nvSpPr>
        <p:spPr>
          <a:xfrm>
            <a:off x="739652" y="3376526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3</a:t>
            </a:r>
          </a:p>
        </p:txBody>
      </p:sp>
      <p:sp>
        <p:nvSpPr>
          <p:cNvPr id="316" name="Project 7"/>
          <p:cNvSpPr txBox="1">
            <a:spLocks noGrp="1"/>
          </p:cNvSpPr>
          <p:nvPr>
            <p:ph type="body" sz="quarter" idx="22"/>
          </p:nvPr>
        </p:nvSpPr>
        <p:spPr>
          <a:xfrm>
            <a:off x="739652" y="5693217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7</a:t>
            </a:r>
          </a:p>
        </p:txBody>
      </p:sp>
      <p:sp>
        <p:nvSpPr>
          <p:cNvPr id="317" name="Project 11"/>
          <p:cNvSpPr txBox="1">
            <a:spLocks noGrp="1"/>
          </p:cNvSpPr>
          <p:nvPr>
            <p:ph type="body" sz="quarter" idx="23"/>
          </p:nvPr>
        </p:nvSpPr>
        <p:spPr>
          <a:xfrm>
            <a:off x="739652" y="8009909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11</a:t>
            </a:r>
          </a:p>
        </p:txBody>
      </p:sp>
      <p:sp>
        <p:nvSpPr>
          <p:cNvPr id="318" name="Dec."/>
          <p:cNvSpPr txBox="1">
            <a:spLocks noGrp="1"/>
          </p:cNvSpPr>
          <p:nvPr>
            <p:ph type="body" sz="quarter" idx="24"/>
          </p:nvPr>
        </p:nvSpPr>
        <p:spPr>
          <a:xfrm>
            <a:off x="11533025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Dec.</a:t>
            </a:r>
          </a:p>
        </p:txBody>
      </p:sp>
      <p:sp>
        <p:nvSpPr>
          <p:cNvPr id="319" name="Sep."/>
          <p:cNvSpPr txBox="1">
            <a:spLocks noGrp="1"/>
          </p:cNvSpPr>
          <p:nvPr>
            <p:ph type="body" sz="quarter" idx="25"/>
          </p:nvPr>
        </p:nvSpPr>
        <p:spPr>
          <a:xfrm>
            <a:off x="9239347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Sep.</a:t>
            </a:r>
          </a:p>
        </p:txBody>
      </p:sp>
      <p:sp>
        <p:nvSpPr>
          <p:cNvPr id="320" name="Apr."/>
          <p:cNvSpPr txBox="1">
            <a:spLocks noGrp="1"/>
          </p:cNvSpPr>
          <p:nvPr>
            <p:ph type="body" sz="quarter" idx="26"/>
          </p:nvPr>
        </p:nvSpPr>
        <p:spPr>
          <a:xfrm>
            <a:off x="5416552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Apr.</a:t>
            </a:r>
          </a:p>
        </p:txBody>
      </p:sp>
      <p:sp>
        <p:nvSpPr>
          <p:cNvPr id="321" name="May"/>
          <p:cNvSpPr txBox="1">
            <a:spLocks noGrp="1"/>
          </p:cNvSpPr>
          <p:nvPr>
            <p:ph type="body" sz="quarter" idx="27"/>
          </p:nvPr>
        </p:nvSpPr>
        <p:spPr>
          <a:xfrm>
            <a:off x="6181111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May</a:t>
            </a:r>
          </a:p>
        </p:txBody>
      </p:sp>
      <p:sp>
        <p:nvSpPr>
          <p:cNvPr id="322" name="Nov."/>
          <p:cNvSpPr txBox="1">
            <a:spLocks noGrp="1"/>
          </p:cNvSpPr>
          <p:nvPr>
            <p:ph type="body" sz="quarter" idx="28"/>
          </p:nvPr>
        </p:nvSpPr>
        <p:spPr>
          <a:xfrm>
            <a:off x="10768465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Nov.</a:t>
            </a:r>
          </a:p>
        </p:txBody>
      </p:sp>
      <p:sp>
        <p:nvSpPr>
          <p:cNvPr id="323" name="Mar."/>
          <p:cNvSpPr txBox="1">
            <a:spLocks noGrp="1"/>
          </p:cNvSpPr>
          <p:nvPr>
            <p:ph type="body" sz="quarter" idx="29"/>
          </p:nvPr>
        </p:nvSpPr>
        <p:spPr>
          <a:xfrm>
            <a:off x="4651992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Mar.</a:t>
            </a:r>
          </a:p>
        </p:txBody>
      </p:sp>
      <p:sp>
        <p:nvSpPr>
          <p:cNvPr id="324" name="Jun."/>
          <p:cNvSpPr txBox="1">
            <a:spLocks noGrp="1"/>
          </p:cNvSpPr>
          <p:nvPr>
            <p:ph type="body" sz="quarter" idx="30"/>
          </p:nvPr>
        </p:nvSpPr>
        <p:spPr>
          <a:xfrm>
            <a:off x="6945669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Jun.</a:t>
            </a:r>
          </a:p>
        </p:txBody>
      </p:sp>
      <p:sp>
        <p:nvSpPr>
          <p:cNvPr id="325" name="Aug."/>
          <p:cNvSpPr txBox="1">
            <a:spLocks noGrp="1"/>
          </p:cNvSpPr>
          <p:nvPr>
            <p:ph type="body" sz="quarter" idx="31"/>
          </p:nvPr>
        </p:nvSpPr>
        <p:spPr>
          <a:xfrm>
            <a:off x="8474788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Aug.</a:t>
            </a:r>
          </a:p>
        </p:txBody>
      </p:sp>
      <p:sp>
        <p:nvSpPr>
          <p:cNvPr id="326" name="Jul."/>
          <p:cNvSpPr txBox="1">
            <a:spLocks noGrp="1"/>
          </p:cNvSpPr>
          <p:nvPr>
            <p:ph type="body" sz="quarter" idx="32"/>
          </p:nvPr>
        </p:nvSpPr>
        <p:spPr>
          <a:xfrm>
            <a:off x="7710230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Jul.</a:t>
            </a:r>
          </a:p>
        </p:txBody>
      </p:sp>
      <p:sp>
        <p:nvSpPr>
          <p:cNvPr id="327" name="Feb."/>
          <p:cNvSpPr txBox="1">
            <a:spLocks noGrp="1"/>
          </p:cNvSpPr>
          <p:nvPr>
            <p:ph type="body" sz="quarter" idx="33"/>
          </p:nvPr>
        </p:nvSpPr>
        <p:spPr>
          <a:xfrm>
            <a:off x="3887434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Feb.</a:t>
            </a:r>
          </a:p>
        </p:txBody>
      </p:sp>
      <p:sp>
        <p:nvSpPr>
          <p:cNvPr id="328" name="Jan."/>
          <p:cNvSpPr txBox="1">
            <a:spLocks noGrp="1"/>
          </p:cNvSpPr>
          <p:nvPr>
            <p:ph type="body" sz="quarter" idx="34"/>
          </p:nvPr>
        </p:nvSpPr>
        <p:spPr>
          <a:xfrm>
            <a:off x="3122874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Jan.</a:t>
            </a:r>
          </a:p>
        </p:txBody>
      </p:sp>
      <p:sp>
        <p:nvSpPr>
          <p:cNvPr id="329" name="Oct."/>
          <p:cNvSpPr txBox="1">
            <a:spLocks noGrp="1"/>
          </p:cNvSpPr>
          <p:nvPr>
            <p:ph type="body" sz="quarter" idx="35"/>
          </p:nvPr>
        </p:nvSpPr>
        <p:spPr>
          <a:xfrm>
            <a:off x="10003907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Oct.</a:t>
            </a:r>
          </a:p>
        </p:txBody>
      </p:sp>
      <p:sp>
        <p:nvSpPr>
          <p:cNvPr id="330" name="สี่เหลี่ยม"/>
          <p:cNvSpPr>
            <a:spLocks noGrp="1"/>
          </p:cNvSpPr>
          <p:nvPr>
            <p:ph type="body" sz="quarter" idx="36"/>
          </p:nvPr>
        </p:nvSpPr>
        <p:spPr>
          <a:xfrm>
            <a:off x="6151045" y="8002446"/>
            <a:ext cx="4603058" cy="394241"/>
          </a:xfrm>
          <a:prstGeom prst="rect">
            <a:avLst/>
          </a:prstGeom>
          <a:blipFill>
            <a:blip r:embed="rId3"/>
          </a:blip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31" name="สี่เหลี่ยม"/>
          <p:cNvSpPr>
            <a:spLocks noGrp="1"/>
          </p:cNvSpPr>
          <p:nvPr>
            <p:ph type="body" sz="quarter" idx="37"/>
          </p:nvPr>
        </p:nvSpPr>
        <p:spPr>
          <a:xfrm>
            <a:off x="3880082" y="7423272"/>
            <a:ext cx="2300255" cy="394241"/>
          </a:xfrm>
          <a:prstGeom prst="rect">
            <a:avLst/>
          </a:prstGeom>
          <a:blipFill>
            <a:blip r:embed="rId3"/>
          </a:blip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32" name="เส้น"/>
          <p:cNvSpPr>
            <a:spLocks noGrp="1"/>
          </p:cNvSpPr>
          <p:nvPr>
            <p:ph type="body" sz="quarter" idx="38"/>
          </p:nvPr>
        </p:nvSpPr>
        <p:spPr>
          <a:xfrm flipH="1">
            <a:off x="3857366" y="2118246"/>
            <a:ext cx="1" cy="6421002"/>
          </a:xfrm>
          <a:prstGeom prst="line">
            <a:avLst/>
          </a:prstGeom>
          <a:solidFill>
            <a:srgbClr val="BFBFBF"/>
          </a:solidFill>
          <a:ln w="36124">
            <a:solidFill>
              <a:srgbClr val="0000FF"/>
            </a:solidFill>
            <a:round/>
            <a:tailEnd type="triangle"/>
          </a:ln>
        </p:spPr>
        <p:txBody>
          <a:bodyPr lIns="0" tIns="0" rIns="0" bIns="0">
            <a:noAutofit/>
          </a:bodyPr>
          <a:lstStyle/>
          <a:p>
            <a:pPr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33" name="เส้น"/>
          <p:cNvSpPr>
            <a:spLocks noGrp="1"/>
          </p:cNvSpPr>
          <p:nvPr>
            <p:ph type="body" sz="quarter" idx="39"/>
          </p:nvPr>
        </p:nvSpPr>
        <p:spPr>
          <a:xfrm flipH="1">
            <a:off x="11780040" y="2118246"/>
            <a:ext cx="1" cy="6421002"/>
          </a:xfrm>
          <a:prstGeom prst="line">
            <a:avLst/>
          </a:prstGeom>
          <a:solidFill>
            <a:srgbClr val="BFBFBF"/>
          </a:solidFill>
          <a:ln w="36124">
            <a:solidFill>
              <a:srgbClr val="0000FF"/>
            </a:solidFill>
            <a:round/>
            <a:tailEnd type="triangle"/>
          </a:ln>
        </p:spPr>
        <p:txBody>
          <a:bodyPr lIns="0" tIns="0" rIns="0" bIns="0">
            <a:noAutofit/>
          </a:bodyPr>
          <a:lstStyle/>
          <a:p>
            <a:pPr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34" name="เส้น"/>
          <p:cNvSpPr>
            <a:spLocks noGrp="1"/>
          </p:cNvSpPr>
          <p:nvPr>
            <p:ph type="body" sz="quarter" idx="40"/>
          </p:nvPr>
        </p:nvSpPr>
        <p:spPr>
          <a:xfrm flipH="1">
            <a:off x="6915603" y="2118246"/>
            <a:ext cx="1" cy="6421002"/>
          </a:xfrm>
          <a:prstGeom prst="line">
            <a:avLst/>
          </a:prstGeom>
          <a:solidFill>
            <a:srgbClr val="BFBFBF"/>
          </a:solidFill>
          <a:ln w="36124">
            <a:solidFill>
              <a:srgbClr val="0000FF"/>
            </a:solidFill>
            <a:round/>
            <a:tailEnd type="triangle"/>
          </a:ln>
        </p:spPr>
        <p:txBody>
          <a:bodyPr lIns="0" tIns="0" rIns="0" bIns="0">
            <a:noAutofit/>
          </a:bodyPr>
          <a:lstStyle/>
          <a:p>
            <a:pPr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35" name="Meeting…"/>
          <p:cNvSpPr>
            <a:spLocks noGrp="1"/>
          </p:cNvSpPr>
          <p:nvPr>
            <p:ph type="body" sz="quarter" idx="41"/>
          </p:nvPr>
        </p:nvSpPr>
        <p:spPr>
          <a:xfrm>
            <a:off x="6415302" y="8504825"/>
            <a:ext cx="1018667" cy="550450"/>
          </a:xfrm>
          <a:prstGeom prst="rect">
            <a:avLst/>
          </a:prstGeom>
          <a:solidFill>
            <a:srgbClr val="FFFFFF"/>
          </a:solidFill>
          <a:ln w="36124">
            <a:solidFill>
              <a:srgbClr val="0000FF"/>
            </a:solidFill>
            <a:round/>
            <a:tailEnd type="triangle"/>
          </a:ln>
        </p:spPr>
        <p:txBody>
          <a:bodyPr lIns="25400" tIns="25400" rIns="25400" bIns="25400">
            <a:noAutofit/>
          </a:bodyPr>
          <a:lstStyle/>
          <a:p>
            <a:pPr algn="ctr" defTabSz="1300480">
              <a:defRPr sz="12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Meeting</a:t>
            </a:r>
          </a:p>
          <a:p>
            <a:pPr algn="ctr" defTabSz="1300480">
              <a:defRPr sz="12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Description</a:t>
            </a:r>
          </a:p>
        </p:txBody>
      </p:sp>
      <p:sp>
        <p:nvSpPr>
          <p:cNvPr id="336" name="Meeting…"/>
          <p:cNvSpPr>
            <a:spLocks noGrp="1"/>
          </p:cNvSpPr>
          <p:nvPr>
            <p:ph type="body" sz="quarter" idx="42"/>
          </p:nvPr>
        </p:nvSpPr>
        <p:spPr>
          <a:xfrm>
            <a:off x="3357064" y="8504825"/>
            <a:ext cx="1018668" cy="550450"/>
          </a:xfrm>
          <a:prstGeom prst="rect">
            <a:avLst/>
          </a:prstGeom>
          <a:solidFill>
            <a:srgbClr val="FFFFFF"/>
          </a:solidFill>
          <a:ln w="36124">
            <a:solidFill>
              <a:srgbClr val="0000FF"/>
            </a:solidFill>
            <a:round/>
            <a:tailEnd type="triangle"/>
          </a:ln>
        </p:spPr>
        <p:txBody>
          <a:bodyPr lIns="36124" tIns="36124" rIns="36124" bIns="36124">
            <a:noAutofit/>
          </a:bodyPr>
          <a:lstStyle/>
          <a:p>
            <a:pPr algn="ctr" defTabSz="1300480">
              <a:defRPr sz="12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Meeting</a:t>
            </a:r>
          </a:p>
          <a:p>
            <a:pPr algn="ctr" defTabSz="1300480">
              <a:defRPr sz="12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Description</a:t>
            </a:r>
          </a:p>
        </p:txBody>
      </p:sp>
      <p:sp>
        <p:nvSpPr>
          <p:cNvPr id="337" name="Meeting…"/>
          <p:cNvSpPr>
            <a:spLocks noGrp="1"/>
          </p:cNvSpPr>
          <p:nvPr>
            <p:ph type="body" sz="quarter" idx="43"/>
          </p:nvPr>
        </p:nvSpPr>
        <p:spPr>
          <a:xfrm>
            <a:off x="11279737" y="8504825"/>
            <a:ext cx="1018668" cy="550450"/>
          </a:xfrm>
          <a:prstGeom prst="rect">
            <a:avLst/>
          </a:prstGeom>
          <a:solidFill>
            <a:srgbClr val="FFFFFF"/>
          </a:solidFill>
          <a:ln w="36124">
            <a:solidFill>
              <a:srgbClr val="0000FF"/>
            </a:solidFill>
            <a:round/>
            <a:tailEnd type="triangle"/>
          </a:ln>
        </p:spPr>
        <p:txBody>
          <a:bodyPr lIns="25400" tIns="25400" rIns="25400" bIns="25400">
            <a:noAutofit/>
          </a:bodyPr>
          <a:lstStyle/>
          <a:p>
            <a:pPr algn="ctr" defTabSz="1300480">
              <a:defRPr sz="12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Meeting</a:t>
            </a:r>
          </a:p>
          <a:p>
            <a:pPr algn="ctr" defTabSz="1300480">
              <a:defRPr sz="12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Description</a:t>
            </a:r>
          </a:p>
        </p:txBody>
      </p:sp>
      <p:sp>
        <p:nvSpPr>
          <p:cNvPr id="338" name="Description of this document"/>
          <p:cNvSpPr txBox="1">
            <a:spLocks noGrp="1"/>
          </p:cNvSpPr>
          <p:nvPr>
            <p:ph type="body" sz="quarter" idx="44"/>
          </p:nvPr>
        </p:nvSpPr>
        <p:spPr>
          <a:xfrm>
            <a:off x="716656" y="9350247"/>
            <a:ext cx="2525784" cy="228601"/>
          </a:xfrm>
          <a:prstGeom prst="rect">
            <a:avLst/>
          </a:prstGeom>
          <a:ln>
            <a:round/>
          </a:ln>
        </p:spPr>
        <p:txBody>
          <a:bodyPr lIns="0" tIns="0" rIns="0" bIns="0" anchor="b"/>
          <a:lstStyle>
            <a:lvl1pPr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Description of this document</a:t>
            </a:r>
          </a:p>
        </p:txBody>
      </p:sp>
      <p:sp>
        <p:nvSpPr>
          <p:cNvPr id="339" name="สี่เหลี่ยม"/>
          <p:cNvSpPr>
            <a:spLocks noGrp="1"/>
          </p:cNvSpPr>
          <p:nvPr>
            <p:ph type="body" sz="quarter" idx="45"/>
          </p:nvPr>
        </p:nvSpPr>
        <p:spPr>
          <a:xfrm>
            <a:off x="6935841" y="5685752"/>
            <a:ext cx="2295623" cy="394241"/>
          </a:xfrm>
          <a:prstGeom prst="rect">
            <a:avLst/>
          </a:prstGeom>
          <a:solidFill>
            <a:srgbClr val="202D34"/>
          </a:solid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40" name="สี่เหลี่ยม"/>
          <p:cNvSpPr>
            <a:spLocks noGrp="1"/>
          </p:cNvSpPr>
          <p:nvPr>
            <p:ph type="body" sz="quarter" idx="46"/>
          </p:nvPr>
        </p:nvSpPr>
        <p:spPr>
          <a:xfrm>
            <a:off x="5911615" y="5106580"/>
            <a:ext cx="1022052" cy="394241"/>
          </a:xfrm>
          <a:prstGeom prst="rect">
            <a:avLst/>
          </a:prstGeom>
          <a:solidFill>
            <a:srgbClr val="202D34"/>
          </a:solid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41" name="สี่เหลี่ยม"/>
          <p:cNvSpPr>
            <a:spLocks noGrp="1"/>
          </p:cNvSpPr>
          <p:nvPr>
            <p:ph type="body" sz="quarter" idx="47"/>
          </p:nvPr>
        </p:nvSpPr>
        <p:spPr>
          <a:xfrm>
            <a:off x="5026353" y="4516570"/>
            <a:ext cx="894268" cy="394241"/>
          </a:xfrm>
          <a:prstGeom prst="rect">
            <a:avLst/>
          </a:prstGeom>
          <a:solidFill>
            <a:srgbClr val="202D34"/>
          </a:solid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42" name="สี่เหลี่ยม"/>
          <p:cNvSpPr>
            <a:spLocks noGrp="1"/>
          </p:cNvSpPr>
          <p:nvPr>
            <p:ph type="body" sz="quarter" idx="48"/>
          </p:nvPr>
        </p:nvSpPr>
        <p:spPr>
          <a:xfrm>
            <a:off x="3873129" y="2781111"/>
            <a:ext cx="1309104" cy="394241"/>
          </a:xfrm>
          <a:prstGeom prst="rect">
            <a:avLst/>
          </a:prstGeom>
          <a:solidFill>
            <a:srgbClr val="202D34"/>
          </a:solid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43" name="สี่เหลี่ยม"/>
          <p:cNvSpPr>
            <a:spLocks noGrp="1"/>
          </p:cNvSpPr>
          <p:nvPr>
            <p:ph type="body" sz="quarter" idx="49"/>
          </p:nvPr>
        </p:nvSpPr>
        <p:spPr>
          <a:xfrm>
            <a:off x="3103034" y="2210715"/>
            <a:ext cx="1152339" cy="394241"/>
          </a:xfrm>
          <a:prstGeom prst="rect">
            <a:avLst/>
          </a:prstGeom>
          <a:solidFill>
            <a:srgbClr val="202D34"/>
          </a:solid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44" name="สี่เหลี่ยม"/>
          <p:cNvSpPr>
            <a:spLocks noGrp="1"/>
          </p:cNvSpPr>
          <p:nvPr>
            <p:ph type="body" sz="quarter" idx="50"/>
          </p:nvPr>
        </p:nvSpPr>
        <p:spPr>
          <a:xfrm>
            <a:off x="5026353" y="3937396"/>
            <a:ext cx="894268" cy="394241"/>
          </a:xfrm>
          <a:prstGeom prst="rect">
            <a:avLst/>
          </a:prstGeom>
          <a:solidFill>
            <a:srgbClr val="202D34"/>
          </a:solid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45" name="สี่เหลี่ยม"/>
          <p:cNvSpPr>
            <a:spLocks noGrp="1"/>
          </p:cNvSpPr>
          <p:nvPr>
            <p:ph type="body" sz="quarter" idx="51"/>
          </p:nvPr>
        </p:nvSpPr>
        <p:spPr>
          <a:xfrm>
            <a:off x="3635305" y="3369062"/>
            <a:ext cx="1014657" cy="394241"/>
          </a:xfrm>
          <a:prstGeom prst="rect">
            <a:avLst/>
          </a:prstGeom>
          <a:solidFill>
            <a:srgbClr val="202D34"/>
          </a:solid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46" name="สี่เหลี่ยม"/>
          <p:cNvSpPr>
            <a:spLocks noGrp="1"/>
          </p:cNvSpPr>
          <p:nvPr>
            <p:ph type="body" sz="quarter" idx="52"/>
          </p:nvPr>
        </p:nvSpPr>
        <p:spPr>
          <a:xfrm>
            <a:off x="3092808" y="6844099"/>
            <a:ext cx="787059" cy="394241"/>
          </a:xfrm>
          <a:prstGeom prst="rect">
            <a:avLst/>
          </a:prstGeom>
          <a:solidFill>
            <a:srgbClr val="202D34"/>
          </a:solid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47" name="สี่เหลี่ยม"/>
          <p:cNvSpPr>
            <a:spLocks noGrp="1"/>
          </p:cNvSpPr>
          <p:nvPr>
            <p:ph type="body" sz="quarter" idx="53"/>
          </p:nvPr>
        </p:nvSpPr>
        <p:spPr>
          <a:xfrm>
            <a:off x="8443117" y="6264927"/>
            <a:ext cx="2308910" cy="394241"/>
          </a:xfrm>
          <a:prstGeom prst="rect">
            <a:avLst/>
          </a:prstGeom>
          <a:solidFill>
            <a:srgbClr val="202D34"/>
          </a:solid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48" name="xx.xx"/>
          <p:cNvSpPr>
            <a:spLocks noGrp="1"/>
          </p:cNvSpPr>
          <p:nvPr>
            <p:ph type="body" sz="quarter" idx="54"/>
          </p:nvPr>
        </p:nvSpPr>
        <p:spPr>
          <a:xfrm>
            <a:off x="5669651" y="3937396"/>
            <a:ext cx="472617" cy="394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0800" y="21600"/>
                </a:lnTo>
                <a:lnTo>
                  <a:pt x="8233" y="16200"/>
                </a:lnTo>
                <a:lnTo>
                  <a:pt x="8233" y="16200"/>
                </a:lnTo>
                <a:lnTo>
                  <a:pt x="8233" y="16200"/>
                </a:lnTo>
                <a:lnTo>
                  <a:pt x="0" y="16200"/>
                </a:lnTo>
                <a:close/>
              </a:path>
            </a:pathLst>
          </a:custGeom>
          <a:solidFill>
            <a:srgbClr val="F07C00"/>
          </a:solidFill>
          <a:ln w="3175"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xx.xx</a:t>
            </a:r>
          </a:p>
        </p:txBody>
      </p:sp>
      <p:sp>
        <p:nvSpPr>
          <p:cNvPr id="349" name="xx.xx"/>
          <p:cNvSpPr>
            <a:spLocks noGrp="1"/>
          </p:cNvSpPr>
          <p:nvPr>
            <p:ph type="body" sz="quarter" idx="55"/>
          </p:nvPr>
        </p:nvSpPr>
        <p:spPr>
          <a:xfrm>
            <a:off x="4920657" y="2781111"/>
            <a:ext cx="472616" cy="394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0800" y="21600"/>
                </a:lnTo>
                <a:lnTo>
                  <a:pt x="8233" y="16200"/>
                </a:lnTo>
                <a:lnTo>
                  <a:pt x="8233" y="16200"/>
                </a:lnTo>
                <a:lnTo>
                  <a:pt x="8233" y="16200"/>
                </a:lnTo>
                <a:lnTo>
                  <a:pt x="0" y="16200"/>
                </a:lnTo>
                <a:close/>
              </a:path>
            </a:pathLst>
          </a:custGeom>
          <a:solidFill>
            <a:srgbClr val="F07C00"/>
          </a:solidFill>
          <a:ln w="3175"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xx.xx</a:t>
            </a:r>
          </a:p>
        </p:txBody>
      </p:sp>
      <p:sp>
        <p:nvSpPr>
          <p:cNvPr id="350" name="xx.xx"/>
          <p:cNvSpPr>
            <a:spLocks noGrp="1"/>
          </p:cNvSpPr>
          <p:nvPr>
            <p:ph type="body" sz="quarter" idx="56"/>
          </p:nvPr>
        </p:nvSpPr>
        <p:spPr>
          <a:xfrm>
            <a:off x="8960865" y="5685752"/>
            <a:ext cx="472617" cy="394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0800" y="21600"/>
                </a:lnTo>
                <a:lnTo>
                  <a:pt x="8233" y="16200"/>
                </a:lnTo>
                <a:lnTo>
                  <a:pt x="8233" y="16200"/>
                </a:lnTo>
                <a:lnTo>
                  <a:pt x="8233" y="16200"/>
                </a:lnTo>
                <a:lnTo>
                  <a:pt x="0" y="16200"/>
                </a:lnTo>
                <a:close/>
              </a:path>
            </a:pathLst>
          </a:custGeom>
          <a:solidFill>
            <a:srgbClr val="F07C00"/>
          </a:solidFill>
          <a:ln w="3175"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xx.xx</a:t>
            </a:r>
          </a:p>
        </p:txBody>
      </p:sp>
      <p:sp>
        <p:nvSpPr>
          <p:cNvPr id="351" name="xx.xx"/>
          <p:cNvSpPr>
            <a:spLocks noGrp="1"/>
          </p:cNvSpPr>
          <p:nvPr>
            <p:ph type="body" sz="quarter" idx="57"/>
          </p:nvPr>
        </p:nvSpPr>
        <p:spPr>
          <a:xfrm>
            <a:off x="3609735" y="6844099"/>
            <a:ext cx="472616" cy="394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0800" y="21600"/>
                </a:lnTo>
                <a:lnTo>
                  <a:pt x="8233" y="16200"/>
                </a:lnTo>
                <a:lnTo>
                  <a:pt x="8233" y="16200"/>
                </a:lnTo>
                <a:lnTo>
                  <a:pt x="8233" y="16200"/>
                </a:lnTo>
                <a:lnTo>
                  <a:pt x="0" y="16200"/>
                </a:lnTo>
                <a:close/>
              </a:path>
            </a:pathLst>
          </a:custGeom>
          <a:solidFill>
            <a:srgbClr val="F07C00"/>
          </a:solidFill>
          <a:ln w="3175"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xx.xx</a:t>
            </a:r>
          </a:p>
        </p:txBody>
      </p:sp>
      <p:sp>
        <p:nvSpPr>
          <p:cNvPr id="352" name="xx.xx"/>
          <p:cNvSpPr>
            <a:spLocks noGrp="1"/>
          </p:cNvSpPr>
          <p:nvPr>
            <p:ph type="body" sz="quarter" idx="58"/>
          </p:nvPr>
        </p:nvSpPr>
        <p:spPr>
          <a:xfrm>
            <a:off x="10491431" y="6264927"/>
            <a:ext cx="472617" cy="394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0800" y="21600"/>
                </a:lnTo>
                <a:lnTo>
                  <a:pt x="8233" y="16200"/>
                </a:lnTo>
                <a:lnTo>
                  <a:pt x="8233" y="16200"/>
                </a:lnTo>
                <a:lnTo>
                  <a:pt x="8233" y="16200"/>
                </a:lnTo>
                <a:lnTo>
                  <a:pt x="0" y="16200"/>
                </a:lnTo>
                <a:close/>
              </a:path>
            </a:pathLst>
          </a:custGeom>
          <a:solidFill>
            <a:srgbClr val="F07C00"/>
          </a:solidFill>
          <a:ln w="3175"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xx.xx</a:t>
            </a:r>
          </a:p>
        </p:txBody>
      </p:sp>
      <p:sp>
        <p:nvSpPr>
          <p:cNvPr id="353" name="xx.xx"/>
          <p:cNvSpPr>
            <a:spLocks noGrp="1"/>
          </p:cNvSpPr>
          <p:nvPr>
            <p:ph type="body" sz="quarter" idx="59"/>
          </p:nvPr>
        </p:nvSpPr>
        <p:spPr>
          <a:xfrm>
            <a:off x="6680024" y="5106580"/>
            <a:ext cx="472616" cy="394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0800" y="21600"/>
                </a:lnTo>
                <a:lnTo>
                  <a:pt x="8233" y="16200"/>
                </a:lnTo>
                <a:lnTo>
                  <a:pt x="8233" y="16200"/>
                </a:lnTo>
                <a:lnTo>
                  <a:pt x="8233" y="16200"/>
                </a:lnTo>
                <a:lnTo>
                  <a:pt x="0" y="16200"/>
                </a:lnTo>
                <a:close/>
              </a:path>
            </a:pathLst>
          </a:custGeom>
          <a:solidFill>
            <a:srgbClr val="F07C00"/>
          </a:solidFill>
          <a:ln w="3175"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xx.xx</a:t>
            </a:r>
          </a:p>
        </p:txBody>
      </p:sp>
      <p:sp>
        <p:nvSpPr>
          <p:cNvPr id="354" name="xx.xx"/>
          <p:cNvSpPr>
            <a:spLocks noGrp="1"/>
          </p:cNvSpPr>
          <p:nvPr>
            <p:ph type="body" sz="quarter" idx="60"/>
          </p:nvPr>
        </p:nvSpPr>
        <p:spPr>
          <a:xfrm>
            <a:off x="4003337" y="2210715"/>
            <a:ext cx="472617" cy="394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0800" y="21600"/>
                </a:lnTo>
                <a:lnTo>
                  <a:pt x="8233" y="16200"/>
                </a:lnTo>
                <a:lnTo>
                  <a:pt x="8233" y="16200"/>
                </a:lnTo>
                <a:lnTo>
                  <a:pt x="8233" y="16200"/>
                </a:lnTo>
                <a:lnTo>
                  <a:pt x="0" y="16200"/>
                </a:lnTo>
                <a:close/>
              </a:path>
            </a:pathLst>
          </a:custGeom>
          <a:solidFill>
            <a:srgbClr val="F07C00"/>
          </a:solidFill>
          <a:ln w="3175"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xx.xx</a:t>
            </a:r>
          </a:p>
        </p:txBody>
      </p:sp>
      <p:sp>
        <p:nvSpPr>
          <p:cNvPr id="355" name="xx.xx"/>
          <p:cNvSpPr>
            <a:spLocks noGrp="1"/>
          </p:cNvSpPr>
          <p:nvPr>
            <p:ph type="body" sz="quarter" idx="61"/>
          </p:nvPr>
        </p:nvSpPr>
        <p:spPr>
          <a:xfrm>
            <a:off x="5669651" y="4516570"/>
            <a:ext cx="472617" cy="394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0800" y="21600"/>
                </a:lnTo>
                <a:lnTo>
                  <a:pt x="8233" y="16200"/>
                </a:lnTo>
                <a:lnTo>
                  <a:pt x="8233" y="16200"/>
                </a:lnTo>
                <a:lnTo>
                  <a:pt x="8233" y="16200"/>
                </a:lnTo>
                <a:lnTo>
                  <a:pt x="0" y="16200"/>
                </a:lnTo>
                <a:close/>
              </a:path>
            </a:pathLst>
          </a:custGeom>
          <a:solidFill>
            <a:srgbClr val="F07C00"/>
          </a:solidFill>
          <a:ln w="3175"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xx.xx</a:t>
            </a:r>
          </a:p>
        </p:txBody>
      </p:sp>
      <p:sp>
        <p:nvSpPr>
          <p:cNvPr id="356" name="xx.xx"/>
          <p:cNvSpPr>
            <a:spLocks noGrp="1"/>
          </p:cNvSpPr>
          <p:nvPr>
            <p:ph type="body" sz="quarter" idx="62"/>
          </p:nvPr>
        </p:nvSpPr>
        <p:spPr>
          <a:xfrm>
            <a:off x="4393363" y="3369062"/>
            <a:ext cx="472617" cy="394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0800" y="21600"/>
                </a:lnTo>
                <a:lnTo>
                  <a:pt x="8233" y="16200"/>
                </a:lnTo>
                <a:lnTo>
                  <a:pt x="8233" y="16200"/>
                </a:lnTo>
                <a:lnTo>
                  <a:pt x="8233" y="16200"/>
                </a:lnTo>
                <a:lnTo>
                  <a:pt x="0" y="16200"/>
                </a:lnTo>
                <a:close/>
              </a:path>
            </a:pathLst>
          </a:custGeom>
          <a:solidFill>
            <a:srgbClr val="F07C00"/>
          </a:solidFill>
          <a:ln w="3175"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xx.xx</a:t>
            </a:r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เลขสไลด์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"/>
          <p:cNvSpPr/>
          <p:nvPr/>
        </p:nvSpPr>
        <p:spPr>
          <a:xfrm>
            <a:off x="2681" y="2470009"/>
            <a:ext cx="13017501" cy="5461001"/>
          </a:xfrm>
          <a:prstGeom prst="rect">
            <a:avLst/>
          </a:prstGeom>
          <a:solidFill>
            <a:srgbClr val="202D34"/>
          </a:solidFill>
          <a:ln w="25400"/>
        </p:spPr>
        <p:txBody>
          <a:bodyPr lIns="54186" tIns="54186" rIns="54186" bIns="54186"/>
          <a:lstStyle/>
          <a:p>
            <a:pPr defTabSz="1300480">
              <a:defRPr sz="5973"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" name="เส้น"/>
          <p:cNvSpPr/>
          <p:nvPr/>
        </p:nvSpPr>
        <p:spPr>
          <a:xfrm flipH="1">
            <a:off x="3149" y="9197392"/>
            <a:ext cx="13001651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80808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4" name="ข้อความชื่อเรื่อง"/>
          <p:cNvSpPr txBox="1">
            <a:spLocks noGrp="1"/>
          </p:cNvSpPr>
          <p:nvPr>
            <p:ph type="title"/>
          </p:nvPr>
        </p:nvSpPr>
        <p:spPr>
          <a:xfrm>
            <a:off x="1270000" y="2717800"/>
            <a:ext cx="10464800" cy="2222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b">
            <a:normAutofit/>
          </a:bodyPr>
          <a:lstStyle/>
          <a:p>
            <a:r>
              <a:t>ข้อความชื่อเรื่อง</a:t>
            </a:r>
          </a:p>
        </p:txBody>
      </p:sp>
      <p:sp>
        <p:nvSpPr>
          <p:cNvPr id="5" name="เนื้อหาระดับหนึ่ง…"/>
          <p:cNvSpPr txBox="1">
            <a:spLocks noGrp="1"/>
          </p:cNvSpPr>
          <p:nvPr>
            <p:ph type="body" idx="1"/>
          </p:nvPr>
        </p:nvSpPr>
        <p:spPr>
          <a:xfrm>
            <a:off x="1270000" y="5029200"/>
            <a:ext cx="10464800" cy="2222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เนื้อหาระดับหนึ่ง</a:t>
            </a:r>
          </a:p>
          <a:p>
            <a:pPr lvl="1"/>
            <a:r>
              <a:t>เนื้อหาระดับสอง</a:t>
            </a:r>
          </a:p>
          <a:p>
            <a:pPr lvl="2"/>
            <a:r>
              <a:t>เนื้อหาระดับสาม</a:t>
            </a:r>
          </a:p>
          <a:p>
            <a:pPr lvl="3"/>
            <a:r>
              <a:t>เนื้อหาระดับสี่</a:t>
            </a:r>
          </a:p>
          <a:p>
            <a:pPr lvl="4"/>
            <a:r>
              <a:t>เนื้อหาระดับห้า</a:t>
            </a:r>
          </a:p>
        </p:txBody>
      </p:sp>
      <p:sp>
        <p:nvSpPr>
          <p:cNvPr id="6" name="เลขสไลด์"/>
          <p:cNvSpPr txBox="1">
            <a:spLocks noGrp="1"/>
          </p:cNvSpPr>
          <p:nvPr>
            <p:ph type="sldNum" sz="quarter" idx="2"/>
          </p:nvPr>
        </p:nvSpPr>
        <p:spPr>
          <a:xfrm>
            <a:off x="6496049" y="9245600"/>
            <a:ext cx="368504" cy="381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</p:sldLayoutIdLst>
  <p:transition spd="med"/>
  <p:txStyles>
    <p:titleStyle>
      <a:lvl1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3429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6858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10287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13716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7145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20574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24003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27432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3429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10287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7145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2057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24003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2743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3.tiff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4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6.svg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jpeg"/><Relationship Id="rId9" Type="http://schemas.openxmlformats.org/officeDocument/2006/relationships/image" Target="../media/image11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sv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4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9.svg"/><Relationship Id="rId5" Type="http://schemas.openxmlformats.org/officeDocument/2006/relationships/image" Target="../media/image18.png"/><Relationship Id="rId4" Type="http://schemas.openxmlformats.org/officeDocument/2006/relationships/image" Target="../media/image17.tif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>
            <a:extLst>
              <a:ext uri="{FF2B5EF4-FFF2-40B4-BE49-F238E27FC236}">
                <a16:creationId xmlns:a16="http://schemas.microsoft.com/office/drawing/2014/main" id="{0A37FED1-170E-C74F-AB94-43D00BF15BA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7031" y="287118"/>
            <a:ext cx="1309981" cy="1474888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379B076-D2F3-F744-9584-5038AA050BBC}"/>
              </a:ext>
            </a:extLst>
          </p:cNvPr>
          <p:cNvSpPr/>
          <p:nvPr/>
        </p:nvSpPr>
        <p:spPr>
          <a:xfrm>
            <a:off x="-70340" y="2637692"/>
            <a:ext cx="13188462" cy="4607170"/>
          </a:xfrm>
          <a:prstGeom prst="rect">
            <a:avLst/>
          </a:prstGeom>
          <a:solidFill>
            <a:srgbClr val="7030A0"/>
          </a:solidFill>
          <a:ln w="127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BEDB711-BA5C-9444-8DBA-AF04B9064FB1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91439" tIns="45719" rIns="91439" bIns="45719"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7" name="ชื่อเรื่อง">
            <a:extLst>
              <a:ext uri="{FF2B5EF4-FFF2-40B4-BE49-F238E27FC236}">
                <a16:creationId xmlns:a16="http://schemas.microsoft.com/office/drawing/2014/main" id="{CCD65BAA-E8F7-664B-A7F1-BBE4362788A5}"/>
              </a:ext>
            </a:extLst>
          </p:cNvPr>
          <p:cNvSpPr txBox="1">
            <a:spLocks/>
          </p:cNvSpPr>
          <p:nvPr/>
        </p:nvSpPr>
        <p:spPr>
          <a:xfrm>
            <a:off x="1270000" y="3672253"/>
            <a:ext cx="10464800" cy="2409094"/>
          </a:xfrm>
          <a:prstGeom prst="rect">
            <a:avLst/>
          </a:prstGeom>
        </p:spPr>
        <p:txBody>
          <a:bodyPr/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3429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6858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10287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13716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17145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20574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24003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27432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6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กิจกรรมที่ 8</a:t>
            </a:r>
            <a:br>
              <a:rPr lang="th-TH" sz="6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</a:br>
            <a:r>
              <a:rPr lang="th-TH" sz="6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โมดูล </a:t>
            </a:r>
            <a:r>
              <a:rPr lang="en-US" sz="6000" b="1" dirty="0" err="1">
                <a:latin typeface="TH Sarabun New" panose="020B0500040200020003" pitchFamily="34" charset="-34"/>
                <a:cs typeface="TH Sarabun New" panose="020B0500040200020003" pitchFamily="34" charset="-34"/>
              </a:rPr>
              <a:t>tkinter</a:t>
            </a:r>
            <a:endParaRPr lang="th-TH" b="1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99997332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7030A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6A2EA01E-06C3-C840-986E-60E9A4C10CB5}"/>
              </a:ext>
            </a:extLst>
          </p:cNvPr>
          <p:cNvSpPr txBox="1">
            <a:spLocks/>
          </p:cNvSpPr>
          <p:nvPr/>
        </p:nvSpPr>
        <p:spPr>
          <a:xfrm>
            <a:off x="1336432" y="3697140"/>
            <a:ext cx="11177302" cy="3787392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marL="685800" indent="-685800">
              <a:buFont typeface="Arial" panose="020B0604020202020204" pitchFamily="34" charset="0"/>
              <a:buChar char="•"/>
            </a:pPr>
            <a:r>
              <a:rPr lang="th-TH" sz="5400" b="1" dirty="0">
                <a:solidFill>
                  <a:schemeClr val="accent6">
                    <a:lumMod val="50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ทำใบกิจกรรมที่ 8.1  สุ่มตัวแทนนำเสนอ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th-TH" sz="5400" b="1" dirty="0">
                <a:solidFill>
                  <a:schemeClr val="accent6">
                    <a:lumMod val="50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ทำใบกิจกรรมที่ 8.2 </a:t>
            </a:r>
            <a:r>
              <a:rPr lang="th-TH" sz="5400" dirty="0">
                <a:solidFill>
                  <a:schemeClr val="tx1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เรื่อง โมดูล </a:t>
            </a:r>
            <a:r>
              <a:rPr lang="en-US" sz="5400" dirty="0" err="1">
                <a:solidFill>
                  <a:schemeClr val="tx1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tkinter</a:t>
            </a:r>
            <a:r>
              <a:rPr lang="en-US" sz="5400" dirty="0">
                <a:solidFill>
                  <a:schemeClr val="tx1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lang="th-TH" sz="5400" dirty="0">
                <a:solidFill>
                  <a:schemeClr val="tx1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สร้างส่วนต่อประสานกราฟิกกับผู้ใช้ 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th-TH" sz="5400" b="1" dirty="0">
                <a:solidFill>
                  <a:schemeClr val="accent6">
                    <a:lumMod val="50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ร่วมกันสรุป </a:t>
            </a:r>
            <a:r>
              <a:rPr lang="th-TH" sz="5400" dirty="0">
                <a:solidFill>
                  <a:schemeClr val="tx1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เรื่อง </a:t>
            </a:r>
            <a:r>
              <a:rPr lang="th-TH" sz="5400" b="1" dirty="0">
                <a:solidFill>
                  <a:schemeClr val="accent6">
                    <a:lumMod val="50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การใช้งานโมดูล </a:t>
            </a:r>
            <a:r>
              <a:rPr lang="en-US" sz="5400" b="1" dirty="0" err="1">
                <a:solidFill>
                  <a:schemeClr val="accent6">
                    <a:lumMod val="50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tkinter</a:t>
            </a:r>
            <a:endParaRPr lang="th-TH" sz="5400" dirty="0">
              <a:solidFill>
                <a:schemeClr val="accent6">
                  <a:lumMod val="50000"/>
                </a:schemeClr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pic>
        <p:nvPicPr>
          <p:cNvPr id="9" name="Picture 2" descr="C:\Users\tkron\Downloads\pic-actPowerCSM1\bee-forestgreen-300px.png">
            <a:extLst>
              <a:ext uri="{FF2B5EF4-FFF2-40B4-BE49-F238E27FC236}">
                <a16:creationId xmlns:a16="http://schemas.microsoft.com/office/drawing/2014/main" id="{F97E5805-5105-F84D-9793-9AD4E6AD76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408" y="1958523"/>
            <a:ext cx="1245976" cy="1245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1169448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7030A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pic>
        <p:nvPicPr>
          <p:cNvPr id="9" name="Content Placeholder 3">
            <a:extLst>
              <a:ext uri="{FF2B5EF4-FFF2-40B4-BE49-F238E27FC236}">
                <a16:creationId xmlns:a16="http://schemas.microsoft.com/office/drawing/2014/main" id="{E0D4F9E1-403B-A74A-8607-635E302C86C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5639" y="3317721"/>
            <a:ext cx="792088" cy="98904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1656909-2A2A-1E42-8178-BBE60B052053}"/>
              </a:ext>
            </a:extLst>
          </p:cNvPr>
          <p:cNvSpPr txBox="1"/>
          <p:nvPr/>
        </p:nvSpPr>
        <p:spPr>
          <a:xfrm>
            <a:off x="2563995" y="3551678"/>
            <a:ext cx="9945960" cy="65659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th-TH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ฟังก์ชัน </a:t>
            </a:r>
            <a:r>
              <a:rPr lang="en-US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pack() </a:t>
            </a:r>
            <a:r>
              <a:rPr lang="th-TH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จะวางวิดเจ</a:t>
            </a:r>
            <a:r>
              <a:rPr lang="th-TH" b="1" dirty="0" err="1">
                <a:latin typeface="TH Niramit AS" panose="02000506000000020004" pitchFamily="2" charset="-34"/>
                <a:cs typeface="TH Niramit AS" panose="02000506000000020004" pitchFamily="2" charset="-34"/>
              </a:rPr>
              <a:t>็ต</a:t>
            </a:r>
            <a:r>
              <a:rPr lang="th-TH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 เรียงต่อกันในแนวตั้งจากบนลงล่าง</a:t>
            </a:r>
            <a:endParaRPr kumimoji="0" lang="en-US" sz="36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Niramit AS" panose="02000506000000020004" pitchFamily="2" charset="-34"/>
              <a:cs typeface="TH Niramit AS" panose="02000506000000020004" pitchFamily="2" charset="-34"/>
              <a:sym typeface="Helvetica Light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82044A9-27CF-5B46-BF8E-F2F760F8304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43955" y="4993384"/>
            <a:ext cx="3568700" cy="1168400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2E98752A-89C2-EA49-8412-51A50F2122CB}"/>
              </a:ext>
            </a:extLst>
          </p:cNvPr>
          <p:cNvCxnSpPr/>
          <p:nvPr/>
        </p:nvCxnSpPr>
        <p:spPr>
          <a:xfrm>
            <a:off x="8466667" y="4993384"/>
            <a:ext cx="0" cy="1168400"/>
          </a:xfrm>
          <a:prstGeom prst="straightConnector1">
            <a:avLst/>
          </a:prstGeom>
          <a:ln w="4445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499471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7030A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pic>
        <p:nvPicPr>
          <p:cNvPr id="9" name="Content Placeholder 3">
            <a:extLst>
              <a:ext uri="{FF2B5EF4-FFF2-40B4-BE49-F238E27FC236}">
                <a16:creationId xmlns:a16="http://schemas.microsoft.com/office/drawing/2014/main" id="{E0D4F9E1-403B-A74A-8607-635E302C86C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6431" y="2471054"/>
            <a:ext cx="792088" cy="98904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1656909-2A2A-1E42-8178-BBE60B052053}"/>
              </a:ext>
            </a:extLst>
          </p:cNvPr>
          <p:cNvSpPr txBox="1"/>
          <p:nvPr/>
        </p:nvSpPr>
        <p:spPr>
          <a:xfrm>
            <a:off x="2530128" y="2360280"/>
            <a:ext cx="9945960" cy="12105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th-TH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ฟังก์ชัน </a:t>
            </a:r>
            <a:r>
              <a:rPr lang="en-US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grid()</a:t>
            </a:r>
            <a:r>
              <a:rPr lang="th-TH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 จะวางวิดเจ็ต</a:t>
            </a:r>
            <a:r>
              <a:rPr lang="en-US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lang="th-TH" b="1" dirty="0">
                <a:solidFill>
                  <a:schemeClr val="accent6">
                    <a:lumMod val="50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เป็นตาราง  </a:t>
            </a:r>
            <a:r>
              <a:rPr lang="th-TH" b="1" dirty="0">
                <a:solidFill>
                  <a:schemeClr val="tx1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ในลักษณะ คอลัมน์และแถว</a:t>
            </a:r>
          </a:p>
          <a:p>
            <a:pPr algn="l"/>
            <a:r>
              <a:rPr lang="th-TH" b="1" dirty="0">
                <a:solidFill>
                  <a:schemeClr val="tx1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เรียกแต่ละช่องในตารางว่า</a:t>
            </a:r>
            <a:r>
              <a:rPr lang="th-TH" b="1" dirty="0" err="1">
                <a:solidFill>
                  <a:schemeClr val="tx1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เซล</a:t>
            </a:r>
            <a:r>
              <a:rPr lang="th-TH" b="1" dirty="0">
                <a:solidFill>
                  <a:schemeClr val="tx1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(</a:t>
            </a:r>
            <a:r>
              <a:rPr lang="en-US" b="1" dirty="0">
                <a:solidFill>
                  <a:schemeClr val="tx1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cell)</a:t>
            </a:r>
            <a:r>
              <a:rPr lang="th-TH" b="1" dirty="0">
                <a:solidFill>
                  <a:schemeClr val="tx1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endParaRPr lang="en-US" b="1" dirty="0">
              <a:solidFill>
                <a:schemeClr val="tx1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61127369-D535-3E43-A717-C1733BB402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6455097"/>
              </p:ext>
            </p:extLst>
          </p:nvPr>
        </p:nvGraphicFramePr>
        <p:xfrm>
          <a:off x="1336431" y="5046133"/>
          <a:ext cx="10279900" cy="173736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2569975">
                  <a:extLst>
                    <a:ext uri="{9D8B030D-6E8A-4147-A177-3AD203B41FA5}">
                      <a16:colId xmlns:a16="http://schemas.microsoft.com/office/drawing/2014/main" val="3128434526"/>
                    </a:ext>
                  </a:extLst>
                </a:gridCol>
                <a:gridCol w="2569975">
                  <a:extLst>
                    <a:ext uri="{9D8B030D-6E8A-4147-A177-3AD203B41FA5}">
                      <a16:colId xmlns:a16="http://schemas.microsoft.com/office/drawing/2014/main" val="4251162482"/>
                    </a:ext>
                  </a:extLst>
                </a:gridCol>
                <a:gridCol w="2569975">
                  <a:extLst>
                    <a:ext uri="{9D8B030D-6E8A-4147-A177-3AD203B41FA5}">
                      <a16:colId xmlns:a16="http://schemas.microsoft.com/office/drawing/2014/main" val="1789284527"/>
                    </a:ext>
                  </a:extLst>
                </a:gridCol>
                <a:gridCol w="2569975">
                  <a:extLst>
                    <a:ext uri="{9D8B030D-6E8A-4147-A177-3AD203B41FA5}">
                      <a16:colId xmlns:a16="http://schemas.microsoft.com/office/drawing/2014/main" val="15608450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th-TH" sz="3200" dirty="0"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แถวที่ </a:t>
                      </a:r>
                      <a:r>
                        <a:rPr lang="en-US" sz="3200" dirty="0"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row=0,column=0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584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3200" dirty="0"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584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3200" dirty="0"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29850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th-TH" sz="3200" dirty="0"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แถวที่ </a:t>
                      </a:r>
                      <a:r>
                        <a:rPr lang="en-US" sz="3200" dirty="0"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584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3200" dirty="0"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584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dirty="0"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row=1,column=1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584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dirty="0"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row=1,column=2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61681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dirty="0"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 </a:t>
                      </a:r>
                      <a:r>
                        <a:rPr lang="th-TH" sz="3200" dirty="0"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แถวที่ </a:t>
                      </a:r>
                      <a:r>
                        <a:rPr lang="en-US" sz="3200" dirty="0"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584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dirty="0"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row=2,column=0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584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3200" dirty="0"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584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dirty="0"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row=2,column=2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0849679"/>
                  </a:ext>
                </a:extLst>
              </a:tr>
            </a:tbl>
          </a:graphicData>
        </a:graphic>
      </p:graphicFrame>
      <p:sp>
        <p:nvSpPr>
          <p:cNvPr id="12" name="Round Same Side Corner Rectangle 11">
            <a:extLst>
              <a:ext uri="{FF2B5EF4-FFF2-40B4-BE49-F238E27FC236}">
                <a16:creationId xmlns:a16="http://schemas.microsoft.com/office/drawing/2014/main" id="{A55AB6EC-8321-CD45-9346-51476D65BFB5}"/>
              </a:ext>
            </a:extLst>
          </p:cNvPr>
          <p:cNvSpPr/>
          <p:nvPr/>
        </p:nvSpPr>
        <p:spPr>
          <a:xfrm>
            <a:off x="3860801" y="4538133"/>
            <a:ext cx="2590800" cy="532388"/>
          </a:xfrm>
          <a:prstGeom prst="round2SameRect">
            <a:avLst/>
          </a:prstGeom>
          <a:solidFill>
            <a:schemeClr val="accent6">
              <a:lumMod val="50000"/>
            </a:schemeClr>
          </a:solidFill>
          <a:ln w="12700" cap="flat">
            <a:solidFill>
              <a:srgbClr val="B3B3B3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2800" b="1" dirty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H Niramit AS" panose="02000506000000020004" pitchFamily="2" charset="-34"/>
                <a:ea typeface="Helvetica Neue"/>
                <a:cs typeface="TH Niramit AS" panose="02000506000000020004" pitchFamily="2" charset="-34"/>
                <a:sym typeface="Helvetica Neue"/>
              </a:rPr>
              <a:t>คอลัมน์ที่ </a:t>
            </a:r>
            <a:r>
              <a:rPr lang="en-US" sz="2800" b="1" dirty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H Niramit AS" panose="02000506000000020004" pitchFamily="2" charset="-34"/>
                <a:ea typeface="Helvetica Neue"/>
                <a:cs typeface="TH Niramit AS" panose="02000506000000020004" pitchFamily="2" charset="-34"/>
                <a:sym typeface="Helvetica Neue"/>
              </a:rPr>
              <a:t>1</a:t>
            </a:r>
            <a:endParaRPr kumimoji="0" lang="en-US" sz="28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>
                <a:solidFill>
                  <a:srgbClr val="000000"/>
                </a:solidFill>
              </a:uFill>
              <a:latin typeface="TH Niramit AS" panose="02000506000000020004" pitchFamily="2" charset="-34"/>
              <a:ea typeface="Helvetica Neue"/>
              <a:cs typeface="TH Niramit AS" panose="02000506000000020004" pitchFamily="2" charset="-34"/>
              <a:sym typeface="Helvetica Neue"/>
            </a:endParaRPr>
          </a:p>
        </p:txBody>
      </p:sp>
      <p:sp>
        <p:nvSpPr>
          <p:cNvPr id="13" name="Round Same Side Corner Rectangle 12">
            <a:extLst>
              <a:ext uri="{FF2B5EF4-FFF2-40B4-BE49-F238E27FC236}">
                <a16:creationId xmlns:a16="http://schemas.microsoft.com/office/drawing/2014/main" id="{970887FA-7A8F-B84D-9481-FB6CAA34368B}"/>
              </a:ext>
            </a:extLst>
          </p:cNvPr>
          <p:cNvSpPr/>
          <p:nvPr/>
        </p:nvSpPr>
        <p:spPr>
          <a:xfrm>
            <a:off x="6451601" y="4513745"/>
            <a:ext cx="2590800" cy="532388"/>
          </a:xfrm>
          <a:prstGeom prst="round2SameRect">
            <a:avLst/>
          </a:prstGeom>
          <a:solidFill>
            <a:schemeClr val="accent6">
              <a:lumMod val="50000"/>
            </a:schemeClr>
          </a:solidFill>
          <a:ln w="12700" cap="flat">
            <a:solidFill>
              <a:srgbClr val="B3B3B3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2800" b="1" dirty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H Niramit AS" panose="02000506000000020004" pitchFamily="2" charset="-34"/>
                <a:ea typeface="Helvetica Neue"/>
                <a:cs typeface="TH Niramit AS" panose="02000506000000020004" pitchFamily="2" charset="-34"/>
                <a:sym typeface="Helvetica Neue"/>
              </a:rPr>
              <a:t>คอลัมน์ที่ </a:t>
            </a:r>
            <a:r>
              <a:rPr lang="en-US" sz="2800" b="1" dirty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H Niramit AS" panose="02000506000000020004" pitchFamily="2" charset="-34"/>
                <a:ea typeface="Helvetica Neue"/>
                <a:cs typeface="TH Niramit AS" panose="02000506000000020004" pitchFamily="2" charset="-34"/>
                <a:sym typeface="Helvetica Neue"/>
              </a:rPr>
              <a:t>2</a:t>
            </a:r>
            <a:endParaRPr kumimoji="0" lang="en-US" sz="28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>
                <a:solidFill>
                  <a:srgbClr val="000000"/>
                </a:solidFill>
              </a:uFill>
              <a:latin typeface="TH Niramit AS" panose="02000506000000020004" pitchFamily="2" charset="-34"/>
              <a:ea typeface="Helvetica Neue"/>
              <a:cs typeface="TH Niramit AS" panose="02000506000000020004" pitchFamily="2" charset="-34"/>
              <a:sym typeface="Helvetica Neue"/>
            </a:endParaRPr>
          </a:p>
        </p:txBody>
      </p:sp>
      <p:sp>
        <p:nvSpPr>
          <p:cNvPr id="14" name="Round Same Side Corner Rectangle 13">
            <a:extLst>
              <a:ext uri="{FF2B5EF4-FFF2-40B4-BE49-F238E27FC236}">
                <a16:creationId xmlns:a16="http://schemas.microsoft.com/office/drawing/2014/main" id="{ECE12979-74EE-2149-BC89-A3F7DE9E3C37}"/>
              </a:ext>
            </a:extLst>
          </p:cNvPr>
          <p:cNvSpPr/>
          <p:nvPr/>
        </p:nvSpPr>
        <p:spPr>
          <a:xfrm>
            <a:off x="9042401" y="4513745"/>
            <a:ext cx="2590800" cy="532388"/>
          </a:xfrm>
          <a:prstGeom prst="round2SameRect">
            <a:avLst/>
          </a:prstGeom>
          <a:solidFill>
            <a:schemeClr val="accent6">
              <a:lumMod val="50000"/>
            </a:schemeClr>
          </a:solidFill>
          <a:ln w="12700" cap="flat">
            <a:solidFill>
              <a:srgbClr val="B3B3B3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2800" b="1" dirty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H Niramit AS" panose="02000506000000020004" pitchFamily="2" charset="-34"/>
                <a:ea typeface="Helvetica Neue"/>
                <a:cs typeface="TH Niramit AS" panose="02000506000000020004" pitchFamily="2" charset="-34"/>
                <a:sym typeface="Helvetica Neue"/>
              </a:rPr>
              <a:t>คอลัมน์ที่ </a:t>
            </a:r>
            <a:r>
              <a:rPr lang="en-US" sz="2800" b="1" dirty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H Niramit AS" panose="02000506000000020004" pitchFamily="2" charset="-34"/>
                <a:ea typeface="Helvetica Neue"/>
                <a:cs typeface="TH Niramit AS" panose="02000506000000020004" pitchFamily="2" charset="-34"/>
                <a:sym typeface="Helvetica Neue"/>
              </a:rPr>
              <a:t>3</a:t>
            </a:r>
            <a:endParaRPr kumimoji="0" lang="en-US" sz="28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>
                <a:solidFill>
                  <a:srgbClr val="000000"/>
                </a:solidFill>
              </a:uFill>
              <a:latin typeface="TH Niramit AS" panose="02000506000000020004" pitchFamily="2" charset="-34"/>
              <a:ea typeface="Helvetica Neue"/>
              <a:cs typeface="TH Niramit AS" panose="02000506000000020004" pitchFamily="2" charset="-34"/>
              <a:sym typeface="Helvetica Neue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74CAB98-145F-C74C-A54B-E087A4F64298}"/>
              </a:ext>
            </a:extLst>
          </p:cNvPr>
          <p:cNvSpPr txBox="1"/>
          <p:nvPr/>
        </p:nvSpPr>
        <p:spPr>
          <a:xfrm>
            <a:off x="6604024" y="5012901"/>
            <a:ext cx="2321148" cy="65659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r>
              <a:rPr lang="en-US" dirty="0">
                <a:latin typeface="TH Niramit AS" panose="02000506000000020004" pitchFamily="2" charset="-34"/>
                <a:cs typeface="TH Niramit AS" panose="02000506000000020004" pitchFamily="2" charset="-34"/>
              </a:rPr>
              <a:t>row=0,column=1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85B3775-E446-7847-8617-7C67EA8ABF16}"/>
              </a:ext>
            </a:extLst>
          </p:cNvPr>
          <p:cNvSpPr txBox="1"/>
          <p:nvPr/>
        </p:nvSpPr>
        <p:spPr>
          <a:xfrm>
            <a:off x="9147151" y="4965911"/>
            <a:ext cx="2364430" cy="65659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r>
              <a:rPr lang="en-US" dirty="0">
                <a:latin typeface="TH Niramit AS" panose="02000506000000020004" pitchFamily="2" charset="-34"/>
                <a:cs typeface="TH Niramit AS" panose="02000506000000020004" pitchFamily="2" charset="-34"/>
              </a:rPr>
              <a:t>row=0,column=2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4728B93-1993-5D4A-B205-D76553D458AA}"/>
              </a:ext>
            </a:extLst>
          </p:cNvPr>
          <p:cNvSpPr txBox="1"/>
          <p:nvPr/>
        </p:nvSpPr>
        <p:spPr>
          <a:xfrm>
            <a:off x="4060897" y="5586518"/>
            <a:ext cx="2321148" cy="65659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r>
              <a:rPr lang="en-US" dirty="0">
                <a:latin typeface="TH Niramit AS" panose="02000506000000020004" pitchFamily="2" charset="-34"/>
                <a:cs typeface="TH Niramit AS" panose="02000506000000020004" pitchFamily="2" charset="-34"/>
              </a:rPr>
              <a:t>row=1,column=0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78A96A8-D535-3547-8E32-B0DB6648F03A}"/>
              </a:ext>
            </a:extLst>
          </p:cNvPr>
          <p:cNvSpPr txBox="1"/>
          <p:nvPr/>
        </p:nvSpPr>
        <p:spPr>
          <a:xfrm>
            <a:off x="6610436" y="6172059"/>
            <a:ext cx="2314736" cy="65659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r>
              <a:rPr lang="en-US" dirty="0">
                <a:latin typeface="TH Niramit AS" panose="02000506000000020004" pitchFamily="2" charset="-34"/>
                <a:cs typeface="TH Niramit AS" panose="02000506000000020004" pitchFamily="2" charset="-34"/>
              </a:rPr>
              <a:t>row=2,column=1</a:t>
            </a:r>
          </a:p>
        </p:txBody>
      </p:sp>
    </p:spTree>
    <p:extLst>
      <p:ext uri="{BB962C8B-B14F-4D97-AF65-F5344CB8AC3E}">
        <p14:creationId xmlns:p14="http://schemas.microsoft.com/office/powerpoint/2010/main" val="223468560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15" grpId="0"/>
      <p:bldP spid="16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7030A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pic>
        <p:nvPicPr>
          <p:cNvPr id="26" name="Picture 2" descr="C:\Users\tkron\Downloads\pic-actPowerCSM1\ชวนคิด.gif">
            <a:extLst>
              <a:ext uri="{FF2B5EF4-FFF2-40B4-BE49-F238E27FC236}">
                <a16:creationId xmlns:a16="http://schemas.microsoft.com/office/drawing/2014/main" id="{F8556C30-3C89-BE4E-A414-C0DBEFD81F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8366" y="321068"/>
            <a:ext cx="913272" cy="1101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3245D8F-CEAD-7042-979C-E820D6741E1D}"/>
              </a:ext>
            </a:extLst>
          </p:cNvPr>
          <p:cNvCxnSpPr/>
          <p:nvPr/>
        </p:nvCxnSpPr>
        <p:spPr>
          <a:xfrm>
            <a:off x="5808133" y="321068"/>
            <a:ext cx="0" cy="1151467"/>
          </a:xfrm>
          <a:prstGeom prst="line">
            <a:avLst/>
          </a:prstGeom>
          <a:ln w="38100"/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E9F8F835-C5F7-2941-84E0-45D3745B39F9}"/>
              </a:ext>
            </a:extLst>
          </p:cNvPr>
          <p:cNvSpPr txBox="1"/>
          <p:nvPr/>
        </p:nvSpPr>
        <p:spPr>
          <a:xfrm>
            <a:off x="6122145" y="321461"/>
            <a:ext cx="1979709" cy="11182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6600" b="1" dirty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ชวนคิด</a:t>
            </a:r>
            <a:endParaRPr kumimoji="0" lang="en-US" sz="6600" b="1" i="0" u="none" strike="noStrike" cap="none" spc="0" normalizeH="0" baseline="0" dirty="0">
              <a:ln>
                <a:noFill/>
              </a:ln>
              <a:solidFill>
                <a:srgbClr val="C00000"/>
              </a:solidFill>
              <a:effectLst/>
              <a:uFillTx/>
              <a:latin typeface="TH Niramit AS" panose="02000506000000020004" pitchFamily="2" charset="-34"/>
              <a:cs typeface="TH Niramit AS" panose="02000506000000020004" pitchFamily="2" charset="-34"/>
              <a:sym typeface="Helvetica Ligh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67A790E-E01A-F145-A08F-ECDD2C82AB23}"/>
              </a:ext>
            </a:extLst>
          </p:cNvPr>
          <p:cNvSpPr txBox="1"/>
          <p:nvPr/>
        </p:nvSpPr>
        <p:spPr>
          <a:xfrm>
            <a:off x="1443038" y="2480913"/>
            <a:ext cx="10376429" cy="416524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sz="4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H Niramit AS" panose="02000506000000020004" pitchFamily="2" charset="-34"/>
                <a:cs typeface="TH Niramit AS" panose="02000506000000020004" pitchFamily="2" charset="-34"/>
                <a:sym typeface="Helvetica Light"/>
              </a:rPr>
              <a:t>เครื่</a:t>
            </a:r>
            <a:r>
              <a:rPr lang="th-TH" sz="44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องคิดเลขที่นักเรียนสร้างขึ้นมาสามารถคำนวณคณิตศาสตร์พื้นฐานได้ ให้นักเรียนปรับปรุงเครื่องคิดเลขมีความสามารถเพิ่มขึ้น เช่น คำนวณฟังก์ชันทางคณิตศาสตร์ หรือตรีโกณมิติได้ โดยอาจให้มีปุ่ม </a:t>
            </a:r>
            <a:r>
              <a:rPr lang="en-US" sz="4400" b="1" dirty="0">
                <a:solidFill>
                  <a:schemeClr val="accent6">
                    <a:lumMod val="50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‘Square root’ </a:t>
            </a:r>
            <a:r>
              <a:rPr lang="th-TH" sz="4400" b="1" dirty="0">
                <a:solidFill>
                  <a:schemeClr val="accent6">
                    <a:lumMod val="50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เมื่อคลิกแล้วจะหาค่ารากที่สองของนิพจน์</a:t>
            </a:r>
            <a:r>
              <a:rPr lang="th-TH" sz="4400" dirty="0">
                <a:latin typeface="TH Niramit AS" panose="02000506000000020004" pitchFamily="2" charset="-34"/>
                <a:cs typeface="TH Niramit AS" panose="02000506000000020004" pitchFamily="2" charset="-34"/>
              </a:rPr>
              <a:t> หรือปุ่ม </a:t>
            </a:r>
            <a:r>
              <a:rPr lang="en-US" sz="4400" b="1" dirty="0">
                <a:solidFill>
                  <a:schemeClr val="accent6">
                    <a:lumMod val="50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‘x’ </a:t>
            </a:r>
            <a:r>
              <a:rPr lang="th-TH" sz="4400" b="1" dirty="0">
                <a:solidFill>
                  <a:schemeClr val="accent6">
                    <a:lumMod val="50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ที่หาค่าของ </a:t>
            </a:r>
            <a:r>
              <a:rPr lang="en-US" sz="4400" b="1" dirty="0">
                <a:solidFill>
                  <a:schemeClr val="accent6">
                    <a:lumMod val="50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x</a:t>
            </a:r>
            <a:r>
              <a:rPr lang="th-TH" sz="4400" b="1" dirty="0">
                <a:solidFill>
                  <a:schemeClr val="accent6">
                    <a:lumMod val="50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ยกกำลัง </a:t>
            </a:r>
            <a:r>
              <a:rPr lang="en-US" sz="4400" b="1" dirty="0">
                <a:solidFill>
                  <a:schemeClr val="accent6">
                    <a:lumMod val="50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y</a:t>
            </a:r>
            <a:r>
              <a:rPr lang="th-TH" sz="44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รวมถึงการหาค่า </a:t>
            </a:r>
            <a:r>
              <a:rPr lang="en-US" sz="4400" b="1" dirty="0">
                <a:solidFill>
                  <a:schemeClr val="accent6">
                    <a:lumMod val="50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sin cos </a:t>
            </a:r>
            <a:r>
              <a:rPr lang="th-TH" sz="4400" b="1" dirty="0">
                <a:solidFill>
                  <a:schemeClr val="accent6">
                    <a:lumMod val="50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หรือ </a:t>
            </a:r>
            <a:r>
              <a:rPr lang="en-US" sz="4400" b="1" dirty="0">
                <a:solidFill>
                  <a:schemeClr val="accent6">
                    <a:lumMod val="50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tan </a:t>
            </a:r>
            <a:r>
              <a:rPr lang="th-TH" sz="4400" dirty="0">
                <a:latin typeface="TH Niramit AS" panose="02000506000000020004" pitchFamily="2" charset="-34"/>
                <a:cs typeface="TH Niramit AS" panose="02000506000000020004" pitchFamily="2" charset="-34"/>
              </a:rPr>
              <a:t>เป็นต้น</a:t>
            </a:r>
            <a:endParaRPr kumimoji="0" lang="en-US" sz="4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Niramit AS" panose="02000506000000020004" pitchFamily="2" charset="-34"/>
              <a:cs typeface="TH Niramit AS" panose="02000506000000020004" pitchFamily="2" charset="-34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1112500520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7030A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6A2EA01E-06C3-C840-986E-60E9A4C10CB5}"/>
              </a:ext>
            </a:extLst>
          </p:cNvPr>
          <p:cNvSpPr txBox="1">
            <a:spLocks/>
          </p:cNvSpPr>
          <p:nvPr/>
        </p:nvSpPr>
        <p:spPr>
          <a:xfrm>
            <a:off x="847231" y="3856490"/>
            <a:ext cx="12157569" cy="658531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r>
              <a:rPr lang="th-TH" sz="4800" b="1" dirty="0">
                <a:solidFill>
                  <a:schemeClr val="accent6">
                    <a:lumMod val="50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แบ่งกลุ่มนักเรียน แล้วจับฉลากโจทย์สำหรับการเขียนโปรแกรม</a:t>
            </a:r>
            <a:endParaRPr lang="en-US" sz="4800" b="1" dirty="0">
              <a:solidFill>
                <a:schemeClr val="accent6">
                  <a:lumMod val="50000"/>
                </a:schemeClr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r>
              <a:rPr lang="en-US" sz="4800" dirty="0">
                <a:solidFill>
                  <a:schemeClr val="tx1">
                    <a:lumMod val="95000"/>
                    <a:lumOff val="5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	</a:t>
            </a:r>
            <a:r>
              <a:rPr lang="th-TH" sz="4800" b="1" dirty="0">
                <a:solidFill>
                  <a:schemeClr val="accent6">
                    <a:lumMod val="50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โจทย์ที่ 1 </a:t>
            </a:r>
            <a:r>
              <a:rPr lang="th-TH" sz="4800" dirty="0">
                <a:solidFill>
                  <a:schemeClr val="tx1">
                    <a:lumMod val="95000"/>
                    <a:lumOff val="5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แปลงอุณหภูมิ (</a:t>
            </a:r>
            <a:r>
              <a:rPr lang="en-US" sz="4800" dirty="0">
                <a:solidFill>
                  <a:schemeClr val="tx1">
                    <a:lumMod val="95000"/>
                    <a:lumOff val="5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Temperature)</a:t>
            </a:r>
          </a:p>
          <a:p>
            <a:r>
              <a:rPr lang="en-US" sz="4800" dirty="0">
                <a:solidFill>
                  <a:schemeClr val="tx1">
                    <a:lumMod val="95000"/>
                    <a:lumOff val="5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	</a:t>
            </a:r>
            <a:r>
              <a:rPr lang="th-TH" sz="4800" b="1" dirty="0">
                <a:solidFill>
                  <a:schemeClr val="accent6">
                    <a:lumMod val="50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โจทย์ที่ 2 </a:t>
            </a:r>
            <a:r>
              <a:rPr lang="th-TH" sz="4800" dirty="0">
                <a:solidFill>
                  <a:schemeClr val="tx1">
                    <a:lumMod val="95000"/>
                    <a:lumOff val="5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แปลงศักราช (</a:t>
            </a:r>
            <a:r>
              <a:rPr lang="en-US" sz="4800" dirty="0">
                <a:solidFill>
                  <a:schemeClr val="tx1">
                    <a:lumMod val="95000"/>
                    <a:lumOff val="5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Era)</a:t>
            </a:r>
          </a:p>
          <a:p>
            <a:r>
              <a:rPr lang="en-US" sz="4800" dirty="0">
                <a:solidFill>
                  <a:schemeClr val="tx1">
                    <a:lumMod val="95000"/>
                    <a:lumOff val="5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	</a:t>
            </a:r>
            <a:r>
              <a:rPr lang="th-TH" sz="4800" b="1" dirty="0">
                <a:solidFill>
                  <a:schemeClr val="accent6">
                    <a:lumMod val="50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โจทย์ที่ 3 </a:t>
            </a:r>
            <a:r>
              <a:rPr lang="th-TH" sz="4800" dirty="0">
                <a:solidFill>
                  <a:schemeClr val="tx1">
                    <a:lumMod val="95000"/>
                    <a:lumOff val="5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แปลงสกุลเงินบาทเป็นสกุลเงินดอลลาร์ สกุลเงินเยน และสกุลเงินหยวน</a:t>
            </a:r>
          </a:p>
          <a:p>
            <a:r>
              <a:rPr lang="en-US" sz="4800" dirty="0">
                <a:solidFill>
                  <a:schemeClr val="tx1">
                    <a:lumMod val="95000"/>
                    <a:lumOff val="5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	</a:t>
            </a:r>
            <a:r>
              <a:rPr lang="th-TH" sz="4800" dirty="0">
                <a:solidFill>
                  <a:schemeClr val="tx1">
                    <a:lumMod val="95000"/>
                    <a:lumOff val="5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lang="th-TH" sz="4800" b="1" dirty="0">
                <a:solidFill>
                  <a:schemeClr val="accent6">
                    <a:lumMod val="50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โจทย์อื่น</a:t>
            </a:r>
            <a:r>
              <a:rPr lang="en-US" sz="4800" b="1" dirty="0">
                <a:solidFill>
                  <a:schemeClr val="accent6">
                    <a:lumMod val="50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lang="th-TH" sz="4800" b="1" dirty="0">
                <a:solidFill>
                  <a:schemeClr val="accent6">
                    <a:lumMod val="50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ๆ</a:t>
            </a:r>
          </a:p>
          <a:p>
            <a:br>
              <a:rPr lang="th-TH" sz="4800" dirty="0">
                <a:solidFill>
                  <a:schemeClr val="tx1">
                    <a:lumMod val="95000"/>
                    <a:lumOff val="5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endParaRPr lang="th-TH" sz="4800" dirty="0">
              <a:solidFill>
                <a:schemeClr val="tx1">
                  <a:lumMod val="95000"/>
                  <a:lumOff val="5000"/>
                </a:schemeClr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pic>
        <p:nvPicPr>
          <p:cNvPr id="3" name="Graphic 2" descr="Group brainstorm">
            <a:extLst>
              <a:ext uri="{FF2B5EF4-FFF2-40B4-BE49-F238E27FC236}">
                <a16:creationId xmlns:a16="http://schemas.microsoft.com/office/drawing/2014/main" id="{E1CE824D-AFCF-5447-9C23-E632F7E3CA9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295368" y="1866191"/>
            <a:ext cx="2065873" cy="2065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5389452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7030A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6A2EA01E-06C3-C840-986E-60E9A4C10CB5}"/>
              </a:ext>
            </a:extLst>
          </p:cNvPr>
          <p:cNvSpPr txBox="1">
            <a:spLocks/>
          </p:cNvSpPr>
          <p:nvPr/>
        </p:nvSpPr>
        <p:spPr>
          <a:xfrm>
            <a:off x="1067364" y="2840490"/>
            <a:ext cx="12157569" cy="658531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marL="685800" indent="-685800">
              <a:buFont typeface="Wingdings" pitchFamily="2" charset="2"/>
              <a:buChar char="Ø"/>
            </a:pPr>
            <a:r>
              <a:rPr lang="th-TH" sz="4800" b="1" dirty="0">
                <a:solidFill>
                  <a:schemeClr val="accent6">
                    <a:lumMod val="50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ทำใบกิจกรรมที่ 8.3 </a:t>
            </a:r>
            <a:r>
              <a:rPr lang="th-TH" sz="4800" dirty="0">
                <a:solidFill>
                  <a:schemeClr val="tx1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แอ</a:t>
            </a:r>
            <a:r>
              <a:rPr lang="th-TH" sz="4800" dirty="0" err="1">
                <a:solidFill>
                  <a:schemeClr val="tx1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ป</a:t>
            </a:r>
            <a:r>
              <a:rPr lang="th-TH" sz="4800" dirty="0">
                <a:solidFill>
                  <a:schemeClr val="tx1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ชนแอ</a:t>
            </a:r>
            <a:r>
              <a:rPr lang="th-TH" sz="4800" dirty="0" err="1">
                <a:solidFill>
                  <a:schemeClr val="tx1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ป</a:t>
            </a:r>
            <a:r>
              <a:rPr lang="th-TH" sz="4800" dirty="0">
                <a:solidFill>
                  <a:schemeClr val="tx1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endParaRPr lang="en-US" sz="4800" dirty="0">
              <a:solidFill>
                <a:schemeClr val="tx1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r>
              <a:rPr lang="th-TH" sz="4800" dirty="0">
                <a:solidFill>
                  <a:schemeClr val="tx1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พร้อมทั้งพัฒนาโปรแกรม</a:t>
            </a:r>
            <a:r>
              <a:rPr lang="en-US" sz="4800" dirty="0">
                <a:solidFill>
                  <a:schemeClr val="tx1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lang="th-TH" sz="4800" dirty="0">
                <a:solidFill>
                  <a:schemeClr val="tx1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ได้ตามที่โจทย์กำหนด</a:t>
            </a:r>
            <a:endParaRPr lang="en-US" sz="4800" dirty="0">
              <a:solidFill>
                <a:schemeClr val="tx1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685800" indent="-685800">
              <a:buFont typeface="Wingdings" pitchFamily="2" charset="2"/>
              <a:buChar char="Ø"/>
            </a:pPr>
            <a:r>
              <a:rPr lang="th-TH" sz="4400" b="1" dirty="0">
                <a:solidFill>
                  <a:schemeClr val="accent6">
                    <a:lumMod val="50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นำข้อมูล</a:t>
            </a:r>
            <a:r>
              <a:rPr lang="th-TH" sz="4800" b="1" dirty="0">
                <a:solidFill>
                  <a:schemeClr val="accent6">
                    <a:lumMod val="50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จาก</a:t>
            </a:r>
            <a:r>
              <a:rPr lang="th-TH" sz="4400" b="1" dirty="0">
                <a:solidFill>
                  <a:schemeClr val="accent6">
                    <a:lumMod val="50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ใบกิจกรรมที่ 8.</a:t>
            </a:r>
            <a:r>
              <a:rPr lang="en-US" sz="4400" b="1" dirty="0">
                <a:solidFill>
                  <a:schemeClr val="accent6">
                    <a:lumMod val="50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3</a:t>
            </a:r>
            <a:r>
              <a:rPr lang="th-TH" sz="4400" b="1" dirty="0">
                <a:solidFill>
                  <a:schemeClr val="accent6">
                    <a:lumMod val="50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  </a:t>
            </a:r>
            <a:endParaRPr lang="en-US" sz="4400" b="1" dirty="0">
              <a:solidFill>
                <a:schemeClr val="accent6">
                  <a:lumMod val="50000"/>
                </a:schemeClr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r>
              <a:rPr lang="en-US" sz="4400" dirty="0">
                <a:solidFill>
                  <a:schemeClr val="tx1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	</a:t>
            </a:r>
            <a:r>
              <a:rPr lang="th-TH" sz="4400" dirty="0">
                <a:solidFill>
                  <a:schemeClr val="tx1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มาตรวจสอบกับโปรแกรมของเพื่อนที่ได้โจทย์เดียวกัน</a:t>
            </a:r>
            <a:endParaRPr lang="en-US" sz="4400" dirty="0">
              <a:solidFill>
                <a:schemeClr val="tx1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457200" indent="-457200">
              <a:buFont typeface="Wingdings" pitchFamily="2" charset="2"/>
              <a:buChar char="Ø"/>
            </a:pPr>
            <a:r>
              <a:rPr lang="th-TH" sz="4400" b="1" dirty="0">
                <a:solidFill>
                  <a:schemeClr val="accent6">
                    <a:lumMod val="50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นำเสนอสาเหตุและวิธีแก้ไขในกรณีที่โปรแกรมแสดงผลลัพธ์</a:t>
            </a:r>
            <a:endParaRPr lang="en-US" sz="4400" b="1" dirty="0">
              <a:solidFill>
                <a:schemeClr val="accent6">
                  <a:lumMod val="50000"/>
                </a:schemeClr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r>
              <a:rPr lang="th-TH" sz="4400" b="1" dirty="0">
                <a:solidFill>
                  <a:schemeClr val="accent6">
                    <a:lumMod val="50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ไม่ถูกต้อง</a:t>
            </a:r>
            <a:endParaRPr lang="th-TH" sz="16600" b="1" dirty="0">
              <a:solidFill>
                <a:schemeClr val="accent6">
                  <a:lumMod val="50000"/>
                </a:schemeClr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br>
              <a:rPr lang="th-TH" sz="9600" dirty="0"/>
            </a:br>
            <a:endParaRPr lang="th-TH" sz="9600" dirty="0">
              <a:solidFill>
                <a:schemeClr val="accent6">
                  <a:lumMod val="50000"/>
                </a:schemeClr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br>
              <a:rPr lang="th-TH" sz="7200" b="1" dirty="0">
                <a:solidFill>
                  <a:schemeClr val="accent6">
                    <a:lumMod val="50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endParaRPr lang="th-TH" sz="7200" b="1" dirty="0">
              <a:solidFill>
                <a:schemeClr val="accent6">
                  <a:lumMod val="50000"/>
                </a:schemeClr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pic>
        <p:nvPicPr>
          <p:cNvPr id="9" name="Picture 2" descr="C:\Users\tkron\Downloads\pic-actPowerCSM1\bee-forestgreen-300px.png">
            <a:extLst>
              <a:ext uri="{FF2B5EF4-FFF2-40B4-BE49-F238E27FC236}">
                <a16:creationId xmlns:a16="http://schemas.microsoft.com/office/drawing/2014/main" id="{E1A361BD-ACE6-3C46-9319-7FA5AF40EC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0673" y="1866191"/>
            <a:ext cx="1830949" cy="1830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5946479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7030A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3245D8F-CEAD-7042-979C-E820D6741E1D}"/>
              </a:ext>
            </a:extLst>
          </p:cNvPr>
          <p:cNvCxnSpPr/>
          <p:nvPr/>
        </p:nvCxnSpPr>
        <p:spPr>
          <a:xfrm>
            <a:off x="5587999" y="317614"/>
            <a:ext cx="0" cy="1151467"/>
          </a:xfrm>
          <a:prstGeom prst="line">
            <a:avLst/>
          </a:prstGeom>
          <a:ln w="38100"/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E9F8F835-C5F7-2941-84E0-45D3745B39F9}"/>
              </a:ext>
            </a:extLst>
          </p:cNvPr>
          <p:cNvSpPr txBox="1"/>
          <p:nvPr/>
        </p:nvSpPr>
        <p:spPr>
          <a:xfrm>
            <a:off x="5604933" y="428079"/>
            <a:ext cx="3141887" cy="11182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sz="6600" b="1" i="0" u="none" strike="noStrike" cap="none" spc="0" normalizeH="0" baseline="0" dirty="0">
                <a:ln>
                  <a:noFill/>
                </a:ln>
                <a:solidFill>
                  <a:srgbClr val="C00000"/>
                </a:solidFill>
                <a:effectLst/>
                <a:uFillTx/>
                <a:latin typeface="TH Niramit AS" panose="02000506000000020004" pitchFamily="2" charset="-34"/>
                <a:cs typeface="TH Niramit AS" panose="02000506000000020004" pitchFamily="2" charset="-34"/>
                <a:sym typeface="Helvetica Light"/>
              </a:rPr>
              <a:t>สร</a:t>
            </a:r>
            <a:r>
              <a:rPr lang="th-TH" sz="6600" b="1" dirty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ุปท้ายบท</a:t>
            </a:r>
            <a:endParaRPr kumimoji="0" lang="en-US" sz="6600" b="1" i="0" u="none" strike="noStrike" cap="none" spc="0" normalizeH="0" baseline="0" dirty="0">
              <a:ln>
                <a:noFill/>
              </a:ln>
              <a:solidFill>
                <a:srgbClr val="C00000"/>
              </a:solidFill>
              <a:effectLst/>
              <a:uFillTx/>
              <a:latin typeface="TH Niramit AS" panose="02000506000000020004" pitchFamily="2" charset="-34"/>
              <a:cs typeface="TH Niramit AS" panose="02000506000000020004" pitchFamily="2" charset="-34"/>
              <a:sym typeface="Helvetica Ligh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67A790E-E01A-F145-A08F-ECDD2C82AB23}"/>
              </a:ext>
            </a:extLst>
          </p:cNvPr>
          <p:cNvSpPr txBox="1"/>
          <p:nvPr/>
        </p:nvSpPr>
        <p:spPr>
          <a:xfrm>
            <a:off x="914075" y="2737257"/>
            <a:ext cx="11159064" cy="176458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sz="36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H Niramit AS" panose="02000506000000020004" pitchFamily="2" charset="-34"/>
                <a:cs typeface="TH Niramit AS" panose="02000506000000020004" pitchFamily="2" charset="-34"/>
                <a:sym typeface="Helvetica Light"/>
              </a:rPr>
              <a:t>การสร้างแอ</a:t>
            </a:r>
            <a:r>
              <a:rPr kumimoji="0" lang="th-TH" sz="3600" b="1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H Niramit AS" panose="02000506000000020004" pitchFamily="2" charset="-34"/>
                <a:cs typeface="TH Niramit AS" panose="02000506000000020004" pitchFamily="2" charset="-34"/>
                <a:sym typeface="Helvetica Light"/>
              </a:rPr>
              <a:t>ป</a:t>
            </a:r>
            <a:r>
              <a:rPr kumimoji="0" lang="th-TH" sz="36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H Niramit AS" panose="02000506000000020004" pitchFamily="2" charset="-34"/>
                <a:cs typeface="TH Niramit AS" panose="02000506000000020004" pitchFamily="2" charset="-34"/>
                <a:sym typeface="Helvetica Light"/>
              </a:rPr>
              <a:t>พลิ</a:t>
            </a:r>
            <a:r>
              <a:rPr kumimoji="0" lang="th-TH" sz="3600" b="1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H Niramit AS" panose="02000506000000020004" pitchFamily="2" charset="-34"/>
                <a:cs typeface="TH Niramit AS" panose="02000506000000020004" pitchFamily="2" charset="-34"/>
                <a:sym typeface="Helvetica Light"/>
              </a:rPr>
              <a:t>เค</a:t>
            </a:r>
            <a:r>
              <a:rPr kumimoji="0" lang="th-TH" sz="36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H Niramit AS" panose="02000506000000020004" pitchFamily="2" charset="-34"/>
                <a:cs typeface="TH Niramit AS" panose="02000506000000020004" pitchFamily="2" charset="-34"/>
                <a:sym typeface="Helvetica Light"/>
              </a:rPr>
              <a:t>ชันหรือ</a:t>
            </a:r>
            <a:r>
              <a:rPr kumimoji="0" lang="th-TH" sz="3600" b="1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H Niramit AS" panose="02000506000000020004" pitchFamily="2" charset="-34"/>
                <a:cs typeface="TH Niramit AS" panose="02000506000000020004" pitchFamily="2" charset="-34"/>
                <a:sym typeface="Helvetica Light"/>
              </a:rPr>
              <a:t>ซอฟแวร์</a:t>
            </a:r>
            <a:r>
              <a:rPr kumimoji="0" lang="th-TH" sz="36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H Niramit AS" panose="02000506000000020004" pitchFamily="2" charset="-34"/>
                <a:cs typeface="TH Niramit AS" panose="02000506000000020004" pitchFamily="2" charset="-34"/>
                <a:sym typeface="Helvetica Light"/>
              </a:rPr>
              <a:t>ประยุกต์ให้คนอื่นใช้งานมีหลากหลายรูปแบบ </a:t>
            </a:r>
            <a:r>
              <a:rPr kumimoji="0" lang="th-TH" sz="3600" b="1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H Niramit AS" panose="02000506000000020004" pitchFamily="2" charset="-34"/>
                <a:cs typeface="TH Niramit AS" panose="02000506000000020004" pitchFamily="2" charset="-34"/>
                <a:sym typeface="Helvetica Light"/>
              </a:rPr>
              <a:t>ไพ</a:t>
            </a:r>
            <a:r>
              <a:rPr kumimoji="0" lang="th-TH" sz="36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H Niramit AS" panose="02000506000000020004" pitchFamily="2" charset="-34"/>
                <a:cs typeface="TH Niramit AS" panose="02000506000000020004" pitchFamily="2" charset="-34"/>
                <a:sym typeface="Helvetica Light"/>
              </a:rPr>
              <a:t>ทอนเป็นภาษาโปรแกรมที่เหมาะสมใน</a:t>
            </a:r>
            <a:r>
              <a:rPr lang="th-TH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การนำไปพัฒนาเป็นแอ</a:t>
            </a:r>
            <a:r>
              <a:rPr lang="th-TH" b="1" dirty="0" err="1">
                <a:latin typeface="TH Niramit AS" panose="02000506000000020004" pitchFamily="2" charset="-34"/>
                <a:cs typeface="TH Niramit AS" panose="02000506000000020004" pitchFamily="2" charset="-34"/>
              </a:rPr>
              <a:t>ป</a:t>
            </a:r>
            <a:r>
              <a:rPr lang="th-TH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พลิ</a:t>
            </a:r>
            <a:r>
              <a:rPr lang="th-TH" b="1" dirty="0" err="1">
                <a:latin typeface="TH Niramit AS" panose="02000506000000020004" pitchFamily="2" charset="-34"/>
                <a:cs typeface="TH Niramit AS" panose="02000506000000020004" pitchFamily="2" charset="-34"/>
              </a:rPr>
              <a:t>เค</a:t>
            </a:r>
            <a:r>
              <a:rPr lang="th-TH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ชัน ขนาดใหญ่ ในปัจจุบันมีผู้พัฒนาโมดูลต่าง ๆ ที่สนับสนุนการเขียนโปรแกรม</a:t>
            </a:r>
            <a:endParaRPr kumimoji="0" lang="en-US" sz="36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Niramit AS" panose="02000506000000020004" pitchFamily="2" charset="-34"/>
              <a:cs typeface="TH Niramit AS" panose="02000506000000020004" pitchFamily="2" charset="-34"/>
              <a:sym typeface="Helvetica Light"/>
            </a:endParaRPr>
          </a:p>
        </p:txBody>
      </p:sp>
      <p:pic>
        <p:nvPicPr>
          <p:cNvPr id="9" name="Content Placeholder 3">
            <a:extLst>
              <a:ext uri="{FF2B5EF4-FFF2-40B4-BE49-F238E27FC236}">
                <a16:creationId xmlns:a16="http://schemas.microsoft.com/office/drawing/2014/main" id="{DBEE08E6-AB23-B041-AF8F-00D745FF520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2839" y="398827"/>
            <a:ext cx="792088" cy="989040"/>
          </a:xfrm>
          <a:prstGeom prst="rect">
            <a:avLst/>
          </a:prstGeom>
        </p:spPr>
      </p:pic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8886E779-CC0A-1A41-B6B0-8E10CA0F20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5193682"/>
              </p:ext>
            </p:extLst>
          </p:nvPr>
        </p:nvGraphicFramePr>
        <p:xfrm>
          <a:off x="1740274" y="4880331"/>
          <a:ext cx="9909860" cy="3108960"/>
        </p:xfrm>
        <a:graphic>
          <a:graphicData uri="http://schemas.openxmlformats.org/drawingml/2006/table">
            <a:tbl>
              <a:tblPr firstRow="1" bandRow="1">
                <a:tableStyleId>{2A488322-F2BA-4B5B-9748-0D474271808F}</a:tableStyleId>
              </a:tblPr>
              <a:tblGrid>
                <a:gridCol w="4954930">
                  <a:extLst>
                    <a:ext uri="{9D8B030D-6E8A-4147-A177-3AD203B41FA5}">
                      <a16:colId xmlns:a16="http://schemas.microsoft.com/office/drawing/2014/main" val="3072825877"/>
                    </a:ext>
                  </a:extLst>
                </a:gridCol>
                <a:gridCol w="4954930">
                  <a:extLst>
                    <a:ext uri="{9D8B030D-6E8A-4147-A177-3AD203B41FA5}">
                      <a16:colId xmlns:a16="http://schemas.microsoft.com/office/drawing/2014/main" val="242193606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th-TH" sz="3600" dirty="0"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โมดูล</a:t>
                      </a:r>
                      <a:endParaRPr lang="en-US" sz="3600" b="1" dirty="0"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h-TH" sz="3600" dirty="0"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หน้าที่</a:t>
                      </a:r>
                      <a:endParaRPr lang="en-US" sz="3600" b="1" dirty="0"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79414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3600" dirty="0"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pandas</a:t>
                      </a:r>
                      <a:endParaRPr lang="en-US" sz="3600" b="1" dirty="0"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 </a:t>
                      </a:r>
                      <a:r>
                        <a:rPr lang="th-TH" sz="3600" dirty="0"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ประมวลผลข้อมูลขนาดใหญ่</a:t>
                      </a:r>
                      <a:endParaRPr lang="en-US" sz="3600" b="1" dirty="0"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59481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3600" dirty="0"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Matplotlib</a:t>
                      </a:r>
                      <a:endParaRPr lang="en-US" sz="3600" b="1" dirty="0"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h-TH" sz="3600" dirty="0"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นำเสนอข้อมูลเป็นแผนภูมิ กราฟ แผนภาพ</a:t>
                      </a:r>
                      <a:endParaRPr lang="en-US" sz="3600" b="1" dirty="0"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45808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3600" dirty="0" err="1"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tkinter</a:t>
                      </a:r>
                      <a:endParaRPr lang="en-US" sz="3600" b="1" dirty="0"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h-TH" sz="3600" dirty="0">
                          <a:latin typeface="TH Niramit AS" panose="02000506000000020004" pitchFamily="2" charset="-34"/>
                          <a:cs typeface="TH Niramit AS" panose="02000506000000020004" pitchFamily="2" charset="-34"/>
                        </a:rPr>
                        <a:t>สร้างส่วนประสานกราฟิกกับผู้ใช้</a:t>
                      </a:r>
                      <a:endParaRPr lang="en-US" sz="3600" b="1" dirty="0">
                        <a:latin typeface="TH Niramit AS" panose="02000506000000020004" pitchFamily="2" charset="-34"/>
                        <a:cs typeface="TH Niramit AS" panose="02000506000000020004" pitchFamily="2" charset="-34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95270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85156375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7030A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919123" y="2372691"/>
            <a:ext cx="9900146" cy="11182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r>
              <a:rPr lang="th-TH" sz="6600" b="1" dirty="0">
                <a:solidFill>
                  <a:schemeClr val="accent6">
                    <a:lumMod val="50000"/>
                  </a:schemeClr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ทบทวนความรู้เดิม</a:t>
            </a:r>
            <a:r>
              <a:rPr lang="th-TH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/สำรวจความรู้ก่อนเรียน</a:t>
            </a:r>
            <a:endParaRPr kumimoji="0" lang="en-US" sz="6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A56E42E-C190-5C4D-A27C-D0F2EF619DB6}"/>
              </a:ext>
            </a:extLst>
          </p:cNvPr>
          <p:cNvSpPr/>
          <p:nvPr/>
        </p:nvSpPr>
        <p:spPr>
          <a:xfrm>
            <a:off x="2506133" y="3907304"/>
            <a:ext cx="90424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28700" indent="-571500" algn="l" fontAlgn="base">
              <a:buFont typeface="Wingdings" pitchFamily="2" charset="2"/>
              <a:buChar char="Ø"/>
            </a:pPr>
            <a:r>
              <a:rPr lang="en-US" sz="6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</a:t>
            </a:r>
            <a:r>
              <a:rPr lang="th-TH" sz="6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คำสั่งพื้นฐานในภาษา</a:t>
            </a:r>
            <a:r>
              <a:rPr lang="th-TH" sz="6000" dirty="0" err="1">
                <a:latin typeface="TH Sarabun New" panose="020B0500040200020003" pitchFamily="34" charset="-34"/>
                <a:cs typeface="TH Sarabun New" panose="020B0500040200020003" pitchFamily="34" charset="-34"/>
              </a:rPr>
              <a:t>ไพ</a:t>
            </a:r>
            <a:r>
              <a:rPr lang="th-TH" sz="6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ทอน</a:t>
            </a:r>
          </a:p>
          <a:p>
            <a:pPr marL="1028700" indent="-571500" algn="l" fontAlgn="base">
              <a:buFont typeface="Wingdings" pitchFamily="2" charset="2"/>
              <a:buChar char="Ø"/>
            </a:pPr>
            <a:r>
              <a:rPr lang="en-US" sz="6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</a:t>
            </a:r>
            <a:r>
              <a:rPr lang="th-TH" sz="6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การใช้งานฟังก์ชัน </a:t>
            </a:r>
          </a:p>
        </p:txBody>
      </p:sp>
    </p:spTree>
    <p:extLst>
      <p:ext uri="{BB962C8B-B14F-4D97-AF65-F5344CB8AC3E}">
        <p14:creationId xmlns:p14="http://schemas.microsoft.com/office/powerpoint/2010/main" val="2539290783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7030A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BB7BA7E-A8E1-C648-8C1B-F4AEA86CFCCF}"/>
              </a:ext>
            </a:extLst>
          </p:cNvPr>
          <p:cNvSpPr/>
          <p:nvPr/>
        </p:nvSpPr>
        <p:spPr>
          <a:xfrm>
            <a:off x="1447473" y="1826123"/>
            <a:ext cx="115234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4800" b="1" dirty="0">
                <a:solidFill>
                  <a:schemeClr val="accent6">
                    <a:lumMod val="50000"/>
                  </a:schemeClr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ตัวอย่าง </a:t>
            </a:r>
            <a:r>
              <a:rPr lang="en-US" sz="4800" b="1" dirty="0">
                <a:solidFill>
                  <a:schemeClr val="accent6">
                    <a:lumMod val="50000"/>
                  </a:schemeClr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: </a:t>
            </a:r>
            <a:r>
              <a:rPr lang="th-TH" sz="4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โปรแกรมคอมพิวเตอร์หรือ</a:t>
            </a:r>
            <a:endParaRPr lang="en-US" sz="4800" b="1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r>
              <a:rPr lang="th-TH" sz="4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แอ</a:t>
            </a:r>
            <a:r>
              <a:rPr lang="th-TH" sz="4800" b="1" dirty="0" err="1">
                <a:latin typeface="TH Sarabun New" panose="020B0500040200020003" pitchFamily="34" charset="-34"/>
                <a:cs typeface="TH Sarabun New" panose="020B0500040200020003" pitchFamily="34" charset="-34"/>
              </a:rPr>
              <a:t>ป</a:t>
            </a:r>
            <a:r>
              <a:rPr lang="th-TH" sz="4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พลิ</a:t>
            </a:r>
            <a:r>
              <a:rPr lang="th-TH" sz="4800" b="1" dirty="0" err="1">
                <a:latin typeface="TH Sarabun New" panose="020B0500040200020003" pitchFamily="34" charset="-34"/>
                <a:cs typeface="TH Sarabun New" panose="020B0500040200020003" pitchFamily="34" charset="-34"/>
              </a:rPr>
              <a:t>เค</a:t>
            </a:r>
            <a:r>
              <a:rPr lang="th-TH" sz="4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ชันในชีวิตประจำ</a:t>
            </a:r>
            <a:endParaRPr lang="en-US" sz="4800" b="1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pic>
        <p:nvPicPr>
          <p:cNvPr id="12" name="Picture 2" descr="C:\Users\tkron\Downloads\pic-actPowerCSM1\turtle-thinking-300px.png">
            <a:extLst>
              <a:ext uri="{FF2B5EF4-FFF2-40B4-BE49-F238E27FC236}">
                <a16:creationId xmlns:a16="http://schemas.microsoft.com/office/drawing/2014/main" id="{1E889267-49F7-8A4C-A499-6BE28A4420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5346" y="1917551"/>
            <a:ext cx="951432" cy="1220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00DEF57-0DD4-BA49-97B9-90A1A32B990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8389" y="3450422"/>
            <a:ext cx="3043729" cy="541378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6E4AC27-B63F-1040-A64A-8DA43E643A4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1268" y="3450422"/>
            <a:ext cx="3008143" cy="5350484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E01BF74E-C563-7843-A32C-1D02569DFE21}"/>
              </a:ext>
            </a:extLst>
          </p:cNvPr>
          <p:cNvSpPr txBox="1"/>
          <p:nvPr/>
        </p:nvSpPr>
        <p:spPr>
          <a:xfrm>
            <a:off x="9962790" y="5791200"/>
            <a:ext cx="3008143" cy="121058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th-TH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แอ</a:t>
            </a:r>
            <a:r>
              <a:rPr lang="th-TH" b="1" dirty="0" err="1">
                <a:latin typeface="TH Niramit AS" panose="02000506000000020004" pitchFamily="2" charset="-34"/>
                <a:cs typeface="TH Niramit AS" panose="02000506000000020004" pitchFamily="2" charset="-34"/>
              </a:rPr>
              <a:t>ป</a:t>
            </a:r>
            <a:r>
              <a:rPr lang="th-TH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แสดงสภาพการจราจร</a:t>
            </a:r>
            <a:endParaRPr lang="en-US" b="1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pic>
        <p:nvPicPr>
          <p:cNvPr id="23" name="Graphic 22" descr="Car">
            <a:extLst>
              <a:ext uri="{FF2B5EF4-FFF2-40B4-BE49-F238E27FC236}">
                <a16:creationId xmlns:a16="http://schemas.microsoft.com/office/drawing/2014/main" id="{E41D0827-138C-C849-9417-74E2138CF81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907922" y="5145454"/>
            <a:ext cx="1064877" cy="1064877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ED3DF16E-B50B-674A-88D6-E764EFCBD007}"/>
              </a:ext>
            </a:extLst>
          </p:cNvPr>
          <p:cNvSpPr txBox="1"/>
          <p:nvPr/>
        </p:nvSpPr>
        <p:spPr>
          <a:xfrm>
            <a:off x="310934" y="5677695"/>
            <a:ext cx="3008143" cy="121058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th-TH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แอปรายงาน</a:t>
            </a:r>
          </a:p>
          <a:p>
            <a:r>
              <a:rPr lang="th-TH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สภาพอากาศ</a:t>
            </a:r>
            <a:endParaRPr lang="en-US" b="1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pic>
        <p:nvPicPr>
          <p:cNvPr id="21" name="Graphic 20" descr="Sun">
            <a:extLst>
              <a:ext uri="{FF2B5EF4-FFF2-40B4-BE49-F238E27FC236}">
                <a16:creationId xmlns:a16="http://schemas.microsoft.com/office/drawing/2014/main" id="{4E68E14B-598B-BC41-A0E9-2962FA9F996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79218" y="5002009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5589000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7030A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6A2EA01E-06C3-C840-986E-60E9A4C10CB5}"/>
              </a:ext>
            </a:extLst>
          </p:cNvPr>
          <p:cNvSpPr txBox="1">
            <a:spLocks/>
          </p:cNvSpPr>
          <p:nvPr/>
        </p:nvSpPr>
        <p:spPr>
          <a:xfrm>
            <a:off x="1336431" y="2720735"/>
            <a:ext cx="10422793" cy="2747591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indent="355600" hangingPunct="1"/>
            <a:r>
              <a:rPr lang="th-TH" sz="5700" b="1" dirty="0">
                <a:solidFill>
                  <a:schemeClr val="accent6">
                    <a:lumMod val="75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ศึกษาเนื้อหาที่ </a:t>
            </a:r>
            <a:r>
              <a:rPr lang="en-US" sz="5700" b="1" dirty="0">
                <a:solidFill>
                  <a:schemeClr val="accent6">
                    <a:lumMod val="75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2.2 </a:t>
            </a:r>
            <a:endParaRPr lang="th-TH" sz="5700" b="1" dirty="0">
              <a:solidFill>
                <a:schemeClr val="accent6">
                  <a:lumMod val="75000"/>
                </a:schemeClr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indent="355600" hangingPunct="1"/>
            <a:r>
              <a:rPr lang="th-TH" sz="5700" b="1" dirty="0">
                <a:solidFill>
                  <a:schemeClr val="tx1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เรื่อง</a:t>
            </a:r>
            <a:r>
              <a:rPr lang="th-TH" sz="5700" dirty="0">
                <a:solidFill>
                  <a:schemeClr val="tx1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lang="en-US" sz="5700" dirty="0">
                <a:solidFill>
                  <a:schemeClr val="tx1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lang="th-TH" sz="5700" dirty="0">
                <a:solidFill>
                  <a:schemeClr val="tx1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การสร้างส่วนต่อประสานกราฟิกกับผู้ใช้</a:t>
            </a:r>
          </a:p>
          <a:p>
            <a:pPr indent="355600" hangingPunct="1"/>
            <a:r>
              <a:rPr lang="th-TH" sz="36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endParaRPr lang="en-US" sz="3600" dirty="0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pic>
        <p:nvPicPr>
          <p:cNvPr id="3" name="Graphic 2" descr="Open book">
            <a:extLst>
              <a:ext uri="{FF2B5EF4-FFF2-40B4-BE49-F238E27FC236}">
                <a16:creationId xmlns:a16="http://schemas.microsoft.com/office/drawing/2014/main" id="{9D865C77-F90A-EF4C-B022-B7A8BC4122B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036407" y="2400382"/>
            <a:ext cx="1346526" cy="1346526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0AE6EBD3-C344-4C76-88FD-AD210A25FC5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2887" y="4605628"/>
            <a:ext cx="6453221" cy="274759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4C44B9D-88EF-49EC-A28F-93EB48C7C72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47047" y="4628423"/>
            <a:ext cx="5504866" cy="3489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6364498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7030A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8281458-1272-3348-AF2D-40268271277E}"/>
              </a:ext>
            </a:extLst>
          </p:cNvPr>
          <p:cNvSpPr txBox="1"/>
          <p:nvPr/>
        </p:nvSpPr>
        <p:spPr>
          <a:xfrm>
            <a:off x="948267" y="2728964"/>
            <a:ext cx="11373989" cy="3426579"/>
          </a:xfrm>
          <a:prstGeom prst="rect">
            <a:avLst/>
          </a:prstGeom>
          <a:noFill/>
          <a:ln w="12700" cap="flat">
            <a:solidFill>
              <a:schemeClr val="accent6">
                <a:lumMod val="50000"/>
              </a:schemeClr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th-TH" sz="5400" dirty="0">
                <a:solidFill>
                  <a:schemeClr val="tx1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 </a:t>
            </a:r>
            <a:r>
              <a:rPr lang="th-TH" sz="5400" b="1" dirty="0">
                <a:solidFill>
                  <a:schemeClr val="tx1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การเขียนโปรแกรมที่มีส่วนประสานกราฟิกกับผู้ใช้ </a:t>
            </a:r>
            <a:r>
              <a:rPr lang="en-US" sz="5400" b="1" dirty="0">
                <a:solidFill>
                  <a:schemeClr val="tx1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(graphical user interface ) </a:t>
            </a:r>
            <a:r>
              <a:rPr lang="th-TH" sz="5400" b="1" dirty="0">
                <a:solidFill>
                  <a:schemeClr val="tx1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ในภาษา</a:t>
            </a:r>
            <a:r>
              <a:rPr lang="th-TH" sz="5400" b="1" dirty="0" err="1">
                <a:solidFill>
                  <a:schemeClr val="tx1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ไพ</a:t>
            </a:r>
            <a:r>
              <a:rPr lang="th-TH" sz="5400" b="1" dirty="0">
                <a:solidFill>
                  <a:schemeClr val="tx1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ทอน สามารถทำได้โดยการใช้ </a:t>
            </a:r>
            <a:r>
              <a:rPr lang="en-US" sz="5400" b="1" dirty="0" err="1">
                <a:solidFill>
                  <a:schemeClr val="tx1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tkinter</a:t>
            </a:r>
            <a:r>
              <a:rPr lang="en-US" sz="5400" b="1" dirty="0">
                <a:solidFill>
                  <a:schemeClr val="tx1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lang="th-TH" sz="5400" b="1" dirty="0">
                <a:solidFill>
                  <a:schemeClr val="tx1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ซึ่งเป็นโมดูลที่ช่วยให้เขียนโปรแกรมที่มีส่วนต่อประสานกราฟิกกับผู้ใช้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DE4A725-D61E-734C-9473-1D2BF2B04463}"/>
              </a:ext>
            </a:extLst>
          </p:cNvPr>
          <p:cNvSpPr/>
          <p:nvPr/>
        </p:nvSpPr>
        <p:spPr>
          <a:xfrm>
            <a:off x="1336431" y="296858"/>
            <a:ext cx="9316974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6000" b="1" dirty="0">
                <a:solidFill>
                  <a:schemeClr val="accent6">
                    <a:lumMod val="50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การสร้างส่วนต่อประสานกราฟิกกับผู้ใช้</a:t>
            </a:r>
            <a:endParaRPr lang="en-US" sz="6000" b="1" dirty="0">
              <a:solidFill>
                <a:schemeClr val="accent6">
                  <a:lumMod val="50000"/>
                </a:schemeClr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4028315161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7030A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6A2EA01E-06C3-C840-986E-60E9A4C10CB5}"/>
              </a:ext>
            </a:extLst>
          </p:cNvPr>
          <p:cNvSpPr txBox="1">
            <a:spLocks/>
          </p:cNvSpPr>
          <p:nvPr/>
        </p:nvSpPr>
        <p:spPr>
          <a:xfrm>
            <a:off x="1498118" y="2716317"/>
            <a:ext cx="10422793" cy="3886673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txBody>
          <a:bodyPr>
            <a:norm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indent="355600" hangingPunct="1"/>
            <a:endParaRPr lang="en-US" sz="3600" dirty="0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0C4CF73-56A8-1D4F-81B6-5EA91A6572A9}"/>
              </a:ext>
            </a:extLst>
          </p:cNvPr>
          <p:cNvSpPr/>
          <p:nvPr/>
        </p:nvSpPr>
        <p:spPr>
          <a:xfrm>
            <a:off x="1498118" y="206403"/>
            <a:ext cx="896675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th-TH" sz="44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ขั้นตอนในการพัฒนาส่วนต่อประสานกราฟิก </a:t>
            </a:r>
            <a:endParaRPr lang="en-US" sz="4400" b="1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algn="l"/>
            <a:r>
              <a:rPr lang="th-TH" sz="44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ด้วยโมดูล </a:t>
            </a:r>
            <a:r>
              <a:rPr lang="en-US" sz="4400" b="1" dirty="0" err="1">
                <a:latin typeface="TH Niramit AS" panose="02000506000000020004" pitchFamily="2" charset="-34"/>
                <a:cs typeface="TH Niramit AS" panose="02000506000000020004" pitchFamily="2" charset="-34"/>
              </a:rPr>
              <a:t>tkinter</a:t>
            </a:r>
            <a:endParaRPr lang="en-US" sz="4400" b="1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DD3C4D40-BFC9-9F46-9C6E-56BB277D51A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74835271"/>
              </p:ext>
            </p:extLst>
          </p:nvPr>
        </p:nvGraphicFramePr>
        <p:xfrm>
          <a:off x="2158673" y="2716317"/>
          <a:ext cx="8669867" cy="57799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767277753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7030A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6A2EA01E-06C3-C840-986E-60E9A4C10CB5}"/>
              </a:ext>
            </a:extLst>
          </p:cNvPr>
          <p:cNvSpPr txBox="1">
            <a:spLocks/>
          </p:cNvSpPr>
          <p:nvPr/>
        </p:nvSpPr>
        <p:spPr>
          <a:xfrm>
            <a:off x="1497786" y="3380302"/>
            <a:ext cx="10705937" cy="1022252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marL="857250" indent="-857250">
              <a:buFont typeface="Wingdings" pitchFamily="2" charset="2"/>
              <a:buChar char="q"/>
            </a:pPr>
            <a:r>
              <a:rPr lang="th-TH" sz="5400" b="1" dirty="0">
                <a:solidFill>
                  <a:schemeClr val="accent6">
                    <a:lumMod val="50000"/>
                  </a:schemeClr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ทดลองรันโปรแกรมเครื่องคิดเลขอย่างง่ายจากตัวอย่างที่ 2.11 ถึง 2.14 </a:t>
            </a:r>
          </a:p>
          <a:p>
            <a:pPr marL="571500" indent="-571500">
              <a:buFont typeface="Wingdings" pitchFamily="2" charset="2"/>
              <a:buChar char="q"/>
            </a:pPr>
            <a:r>
              <a:rPr lang="en-US" sz="5400" b="1" dirty="0">
                <a:solidFill>
                  <a:schemeClr val="accent6">
                    <a:lumMod val="50000"/>
                  </a:schemeClr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 </a:t>
            </a:r>
            <a:r>
              <a:rPr lang="th-TH" sz="5400" b="1" dirty="0">
                <a:solidFill>
                  <a:schemeClr val="accent6">
                    <a:lumMod val="50000"/>
                  </a:schemeClr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ศึกษารูปแบบการเขียนโปรแกรมในตัวอย่างที่ 2.14</a:t>
            </a:r>
            <a:br>
              <a:rPr lang="th-TH" sz="54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</a:br>
            <a:endParaRPr lang="en-US" sz="5400" b="1" dirty="0">
              <a:solidFill>
                <a:srgbClr val="FF0000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pic>
        <p:nvPicPr>
          <p:cNvPr id="10" name="Picture 2" descr="C:\Users\tkron\Downloads\pic-actPowerCSM1\turtle-thinking-300px.png">
            <a:extLst>
              <a:ext uri="{FF2B5EF4-FFF2-40B4-BE49-F238E27FC236}">
                <a16:creationId xmlns:a16="http://schemas.microsoft.com/office/drawing/2014/main" id="{EB2BFA92-6E1F-FF4D-BF60-4DFFAAB3A0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098" y="1866191"/>
            <a:ext cx="1128047" cy="1447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2D67ED2-22DB-407B-B9ED-48E48F69756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8528" y="5820879"/>
            <a:ext cx="1446027" cy="1022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9961647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7030A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3" name="Rectangular Callout 2">
            <a:extLst>
              <a:ext uri="{FF2B5EF4-FFF2-40B4-BE49-F238E27FC236}">
                <a16:creationId xmlns:a16="http://schemas.microsoft.com/office/drawing/2014/main" id="{63A1CEF6-62F8-1148-ACE9-CA7DB710B7AA}"/>
              </a:ext>
            </a:extLst>
          </p:cNvPr>
          <p:cNvSpPr/>
          <p:nvPr/>
        </p:nvSpPr>
        <p:spPr>
          <a:xfrm>
            <a:off x="6502400" y="4419600"/>
            <a:ext cx="914400" cy="612648"/>
          </a:xfrm>
          <a:prstGeom prst="wedgeRectCallout">
            <a:avLst/>
          </a:prstGeom>
          <a:noFill/>
          <a:ln w="12700" cap="flat">
            <a:solidFill>
              <a:srgbClr val="B3B3B3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9188097-AB14-554A-BBF4-56A0C83876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8569" y="2231160"/>
            <a:ext cx="11954934" cy="560217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014FDE2-BB90-7045-A455-F9DD58765ECB}"/>
              </a:ext>
            </a:extLst>
          </p:cNvPr>
          <p:cNvSpPr txBox="1"/>
          <p:nvPr/>
        </p:nvSpPr>
        <p:spPr>
          <a:xfrm>
            <a:off x="5997247" y="2293582"/>
            <a:ext cx="6107723" cy="12105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24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บรรทัดที่</a:t>
            </a:r>
            <a:r>
              <a:rPr lang="en-US" sz="24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3 </a:t>
            </a:r>
            <a:r>
              <a:rPr lang="th-TH" sz="24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ประกาศฟังก์ชัน </a:t>
            </a:r>
            <a:r>
              <a:rPr lang="en-US" sz="24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Press() </a:t>
            </a:r>
            <a:r>
              <a:rPr lang="th-TH" sz="24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เชื่อมต่อตัวเลขเข้าด้วยกัน</a:t>
            </a:r>
            <a:endParaRPr lang="en-US" sz="2400" dirty="0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algn="l"/>
            <a:r>
              <a:rPr lang="th-TH" sz="24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ในบรรทัดที่ </a:t>
            </a:r>
            <a:r>
              <a:rPr lang="en-US" sz="24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6 </a:t>
            </a:r>
            <a:r>
              <a:rPr lang="th-TH" sz="24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เก็บไว้ในตัวแปร </a:t>
            </a:r>
            <a:r>
              <a:rPr lang="en-US" sz="24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expression</a:t>
            </a:r>
            <a:r>
              <a:rPr lang="th-TH" sz="24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endParaRPr lang="en-US" sz="2400" dirty="0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algn="l"/>
            <a:r>
              <a:rPr lang="th-TH" sz="24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และในไปแสดงผลที่ </a:t>
            </a:r>
            <a:r>
              <a:rPr lang="en-US" sz="24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label1Text</a:t>
            </a:r>
            <a:r>
              <a:rPr lang="th-TH" sz="24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ในบรรทัดที่ </a:t>
            </a:r>
            <a:r>
              <a:rPr lang="en-US" sz="24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7</a:t>
            </a:r>
            <a:endParaRPr kumimoji="0" lang="en-US" sz="2400" b="0" i="0" u="none" strike="noStrike" cap="none" spc="0" normalizeH="0" baseline="0" dirty="0">
              <a:ln>
                <a:noFill/>
              </a:ln>
              <a:solidFill>
                <a:srgbClr val="FF0000"/>
              </a:solidFill>
              <a:effectLst/>
              <a:uFillTx/>
              <a:latin typeface="TH Niramit AS" panose="02000506000000020004" pitchFamily="2" charset="-34"/>
              <a:cs typeface="TH Niramit AS" panose="02000506000000020004" pitchFamily="2" charset="-34"/>
              <a:sym typeface="Helvetica Light"/>
            </a:endParaRPr>
          </a:p>
        </p:txBody>
      </p:sp>
      <p:pic>
        <p:nvPicPr>
          <p:cNvPr id="11" name="Graphic 10" descr="Arrow Straight">
            <a:extLst>
              <a:ext uri="{FF2B5EF4-FFF2-40B4-BE49-F238E27FC236}">
                <a16:creationId xmlns:a16="http://schemas.microsoft.com/office/drawing/2014/main" id="{9B3F7563-3EC7-1F47-A6B4-84D7723762B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863115" y="2392188"/>
            <a:ext cx="914400" cy="914400"/>
          </a:xfrm>
          <a:prstGeom prst="rect">
            <a:avLst/>
          </a:prstGeom>
        </p:spPr>
      </p:pic>
      <p:pic>
        <p:nvPicPr>
          <p:cNvPr id="13" name="Graphic 12" descr="Arrow Straight">
            <a:extLst>
              <a:ext uri="{FF2B5EF4-FFF2-40B4-BE49-F238E27FC236}">
                <a16:creationId xmlns:a16="http://schemas.microsoft.com/office/drawing/2014/main" id="{8BBB6ADF-65A3-FA4B-8A90-DAF7445E731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844315" y="3040173"/>
            <a:ext cx="914400" cy="914400"/>
          </a:xfrm>
          <a:prstGeom prst="rect">
            <a:avLst/>
          </a:prstGeom>
        </p:spPr>
      </p:pic>
      <p:pic>
        <p:nvPicPr>
          <p:cNvPr id="14" name="Graphic 13" descr="Arrow Straight">
            <a:extLst>
              <a:ext uri="{FF2B5EF4-FFF2-40B4-BE49-F238E27FC236}">
                <a16:creationId xmlns:a16="http://schemas.microsoft.com/office/drawing/2014/main" id="{898979CA-CD9E-0A48-9062-F438398F464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828764" y="3371348"/>
            <a:ext cx="914400" cy="914400"/>
          </a:xfrm>
          <a:prstGeom prst="rect">
            <a:avLst/>
          </a:prstGeom>
        </p:spPr>
      </p:pic>
      <p:pic>
        <p:nvPicPr>
          <p:cNvPr id="15" name="Graphic 14" descr="Arrow Straight">
            <a:extLst>
              <a:ext uri="{FF2B5EF4-FFF2-40B4-BE49-F238E27FC236}">
                <a16:creationId xmlns:a16="http://schemas.microsoft.com/office/drawing/2014/main" id="{1257B964-997D-F14C-880E-7F95D3EEA54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134049" y="4445640"/>
            <a:ext cx="914400" cy="91440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D0273246-39D3-AD43-BA7F-5DEC540670F0}"/>
              </a:ext>
            </a:extLst>
          </p:cNvPr>
          <p:cNvSpPr txBox="1"/>
          <p:nvPr/>
        </p:nvSpPr>
        <p:spPr>
          <a:xfrm>
            <a:off x="4108942" y="4640838"/>
            <a:ext cx="3900530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24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กำหนดค่าเริ่มต้นให้กับตัวแปร เป็นสตริงว่าง</a:t>
            </a:r>
            <a:endParaRPr kumimoji="0" lang="en-US" sz="2400" b="0" i="0" u="none" strike="noStrike" cap="none" spc="0" normalizeH="0" baseline="0" dirty="0">
              <a:ln>
                <a:noFill/>
              </a:ln>
              <a:solidFill>
                <a:srgbClr val="FF0000"/>
              </a:solidFill>
              <a:effectLst/>
              <a:uFillTx/>
              <a:latin typeface="TH Niramit AS" panose="02000506000000020004" pitchFamily="2" charset="-34"/>
              <a:cs typeface="TH Niramit AS" panose="02000506000000020004" pitchFamily="2" charset="-34"/>
              <a:sym typeface="Helvetica Light"/>
            </a:endParaRPr>
          </a:p>
        </p:txBody>
      </p:sp>
      <p:pic>
        <p:nvPicPr>
          <p:cNvPr id="18" name="Graphic 17" descr="Arrow Straight">
            <a:extLst>
              <a:ext uri="{FF2B5EF4-FFF2-40B4-BE49-F238E27FC236}">
                <a16:creationId xmlns:a16="http://schemas.microsoft.com/office/drawing/2014/main" id="{1A2CDC69-0C3F-0E40-A303-97B0C51F53F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296585" y="4789158"/>
            <a:ext cx="914400" cy="91440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EB3274F5-81E1-B34B-80C4-1DDE6D8590FE}"/>
              </a:ext>
            </a:extLst>
          </p:cNvPr>
          <p:cNvSpPr txBox="1"/>
          <p:nvPr/>
        </p:nvSpPr>
        <p:spPr>
          <a:xfrm>
            <a:off x="5249938" y="4945641"/>
            <a:ext cx="5169923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kumimoji="0" lang="th-TH" sz="2400" b="0" i="0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TH Niramit AS" panose="02000506000000020004" pitchFamily="2" charset="-34"/>
                <a:cs typeface="TH Niramit AS" panose="02000506000000020004" pitchFamily="2" charset="-34"/>
                <a:sym typeface="Helvetica Light"/>
              </a:rPr>
              <a:t>สร้างตัวแปร </a:t>
            </a:r>
            <a:r>
              <a:rPr lang="en-US" sz="24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label1Text</a:t>
            </a:r>
            <a:r>
              <a:rPr lang="th-TH" sz="24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เพื่อใช้แสดงผล</a:t>
            </a:r>
            <a:endParaRPr kumimoji="0" lang="en-US" sz="2400" b="0" i="0" u="none" strike="noStrike" cap="none" spc="0" normalizeH="0" baseline="0" dirty="0">
              <a:ln>
                <a:noFill/>
              </a:ln>
              <a:solidFill>
                <a:srgbClr val="FF0000"/>
              </a:solidFill>
              <a:effectLst/>
              <a:uFillTx/>
              <a:latin typeface="TH Niramit AS" panose="02000506000000020004" pitchFamily="2" charset="-34"/>
              <a:cs typeface="TH Niramit AS" panose="02000506000000020004" pitchFamily="2" charset="-34"/>
              <a:sym typeface="Helvetica Light"/>
            </a:endParaRPr>
          </a:p>
        </p:txBody>
      </p:sp>
      <p:pic>
        <p:nvPicPr>
          <p:cNvPr id="20" name="Graphic 19" descr="Arrow Straight">
            <a:extLst>
              <a:ext uri="{FF2B5EF4-FFF2-40B4-BE49-F238E27FC236}">
                <a16:creationId xmlns:a16="http://schemas.microsoft.com/office/drawing/2014/main" id="{7799CE29-14D1-E847-AC3F-1FDBBB6F727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350619" y="5075922"/>
            <a:ext cx="914400" cy="91440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EDD9D7D9-4EE1-D945-B271-BE4594FE4A17}"/>
              </a:ext>
            </a:extLst>
          </p:cNvPr>
          <p:cNvSpPr txBox="1"/>
          <p:nvPr/>
        </p:nvSpPr>
        <p:spPr>
          <a:xfrm>
            <a:off x="5334606" y="5284304"/>
            <a:ext cx="6107723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th-TH" sz="24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กำหนดให้แสดงค่าตัวแปร </a:t>
            </a:r>
            <a:r>
              <a:rPr lang="en-US" sz="24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expression</a:t>
            </a:r>
            <a:r>
              <a:rPr lang="th-TH" sz="24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บน</a:t>
            </a:r>
            <a:r>
              <a:rPr lang="en-US" sz="24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label1Text</a:t>
            </a:r>
            <a:endParaRPr kumimoji="0" lang="en-US" sz="2400" b="0" i="0" u="none" strike="noStrike" cap="none" spc="0" normalizeH="0" baseline="0" dirty="0">
              <a:ln>
                <a:noFill/>
              </a:ln>
              <a:solidFill>
                <a:srgbClr val="FF0000"/>
              </a:solidFill>
              <a:effectLst/>
              <a:uFillTx/>
              <a:latin typeface="TH Niramit AS" panose="02000506000000020004" pitchFamily="2" charset="-34"/>
              <a:cs typeface="TH Niramit AS" panose="02000506000000020004" pitchFamily="2" charset="-34"/>
              <a:sym typeface="Helvetica Light"/>
            </a:endParaRPr>
          </a:p>
        </p:txBody>
      </p:sp>
      <p:pic>
        <p:nvPicPr>
          <p:cNvPr id="22" name="Graphic 21" descr="Arrow Straight">
            <a:extLst>
              <a:ext uri="{FF2B5EF4-FFF2-40B4-BE49-F238E27FC236}">
                <a16:creationId xmlns:a16="http://schemas.microsoft.com/office/drawing/2014/main" id="{5395D985-CA33-C848-9A7B-CEB206F83E0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636361" y="5927770"/>
            <a:ext cx="914400" cy="914400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FB7CB22E-AD7A-A648-94E3-A2CBC1DBA2CB}"/>
              </a:ext>
            </a:extLst>
          </p:cNvPr>
          <p:cNvSpPr txBox="1"/>
          <p:nvPr/>
        </p:nvSpPr>
        <p:spPr>
          <a:xfrm>
            <a:off x="10628976" y="6094891"/>
            <a:ext cx="1865140" cy="194925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24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สร้างปุ่ม </a:t>
            </a:r>
            <a:r>
              <a:rPr lang="en-US" sz="24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button1 </a:t>
            </a:r>
            <a:r>
              <a:rPr lang="th-TH" sz="24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แสดงตัวเลข </a:t>
            </a:r>
            <a:r>
              <a:rPr lang="en-US" sz="24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1 </a:t>
            </a:r>
            <a:r>
              <a:rPr lang="th-TH" sz="24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บนปุ่มและเรียกฟังก์ชัน </a:t>
            </a:r>
            <a:r>
              <a:rPr lang="en-US" sz="24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press() </a:t>
            </a:r>
            <a:r>
              <a:rPr lang="th-TH" sz="24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และส่งค่า</a:t>
            </a:r>
          </a:p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sz="2400" b="0" i="0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TH Niramit AS" panose="02000506000000020004" pitchFamily="2" charset="-34"/>
                <a:cs typeface="TH Niramit AS" panose="02000506000000020004" pitchFamily="2" charset="-34"/>
                <a:sym typeface="Helvetica Light"/>
              </a:rPr>
              <a:t>สติ</a:t>
            </a:r>
            <a:r>
              <a:rPr kumimoji="0" lang="th-TH" sz="2400" b="0" i="0" u="none" strike="noStrike" cap="none" spc="0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TH Niramit AS" panose="02000506000000020004" pitchFamily="2" charset="-34"/>
                <a:cs typeface="TH Niramit AS" panose="02000506000000020004" pitchFamily="2" charset="-34"/>
                <a:sym typeface="Helvetica Light"/>
              </a:rPr>
              <a:t>ง</a:t>
            </a:r>
            <a:r>
              <a:rPr lang="th-TH" sz="24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lang="en-US" sz="24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’1’ </a:t>
            </a:r>
            <a:r>
              <a:rPr lang="th-TH" sz="24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ไปให้</a:t>
            </a:r>
            <a:endParaRPr kumimoji="0" lang="en-US" sz="2400" b="0" i="0" u="none" strike="noStrike" cap="none" spc="0" normalizeH="0" baseline="0" dirty="0">
              <a:ln>
                <a:noFill/>
              </a:ln>
              <a:solidFill>
                <a:srgbClr val="FF0000"/>
              </a:solidFill>
              <a:effectLst/>
              <a:uFillTx/>
              <a:latin typeface="TH Niramit AS" panose="02000506000000020004" pitchFamily="2" charset="-34"/>
              <a:cs typeface="TH Niramit AS" panose="02000506000000020004" pitchFamily="2" charset="-34"/>
              <a:sym typeface="Helvetica Light"/>
            </a:endParaRPr>
          </a:p>
        </p:txBody>
      </p:sp>
      <p:pic>
        <p:nvPicPr>
          <p:cNvPr id="24" name="Picture 2" descr="C:\Users\tkron\Downloads\pic-actPowerCSM1\turtle-thinking-300px.png">
            <a:extLst>
              <a:ext uri="{FF2B5EF4-FFF2-40B4-BE49-F238E27FC236}">
                <a16:creationId xmlns:a16="http://schemas.microsoft.com/office/drawing/2014/main" id="{34DCE93B-836E-7F49-A2B4-25BC770C70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1410" y="387711"/>
            <a:ext cx="842017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CE00A937-A32F-954E-92AD-59268337C91C}"/>
              </a:ext>
            </a:extLst>
          </p:cNvPr>
          <p:cNvSpPr txBox="1"/>
          <p:nvPr/>
        </p:nvSpPr>
        <p:spPr>
          <a:xfrm>
            <a:off x="2714334" y="650606"/>
            <a:ext cx="7227941" cy="7797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sz="4400" b="1" i="0" u="none" strike="noStrike" cap="none" spc="0" normalizeH="0" baseline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FillTx/>
                <a:latin typeface="TH Niramit AS" panose="02000506000000020004" pitchFamily="2" charset="-34"/>
                <a:cs typeface="TH Niramit AS" panose="02000506000000020004" pitchFamily="2" charset="-34"/>
                <a:sym typeface="Helvetica Light"/>
              </a:rPr>
              <a:t>ตัวอย่างที่</a:t>
            </a:r>
            <a:r>
              <a:rPr kumimoji="0" lang="en-US" sz="4400" b="1" i="0" u="none" strike="noStrike" cap="none" spc="0" normalizeH="0" baseline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FillTx/>
                <a:latin typeface="TH Niramit AS" panose="02000506000000020004" pitchFamily="2" charset="-34"/>
                <a:cs typeface="TH Niramit AS" panose="02000506000000020004" pitchFamily="2" charset="-34"/>
                <a:sym typeface="Helvetica Light"/>
              </a:rPr>
              <a:t> 2.14  </a:t>
            </a:r>
            <a:r>
              <a:rPr kumimoji="0" lang="th-TH" sz="3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H Niramit AS" panose="02000506000000020004" pitchFamily="2" charset="-34"/>
                <a:cs typeface="TH Niramit AS" panose="02000506000000020004" pitchFamily="2" charset="-34"/>
                <a:sym typeface="Helvetica Light"/>
              </a:rPr>
              <a:t>การเพิ่มปุ่มตัวเลขบนเครื่องคิดเลข</a:t>
            </a:r>
            <a:endParaRPr kumimoji="0" lang="en-US" sz="3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Niramit AS" panose="02000506000000020004" pitchFamily="2" charset="-34"/>
              <a:cs typeface="TH Niramit AS" panose="02000506000000020004" pitchFamily="2" charset="-34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272521209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6" grpId="0"/>
      <p:bldP spid="19" grpId="0"/>
      <p:bldP spid="21" grpId="0"/>
      <p:bldP spid="2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7030A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6A2EA01E-06C3-C840-986E-60E9A4C10CB5}"/>
              </a:ext>
            </a:extLst>
          </p:cNvPr>
          <p:cNvSpPr txBox="1">
            <a:spLocks/>
          </p:cNvSpPr>
          <p:nvPr/>
        </p:nvSpPr>
        <p:spPr>
          <a:xfrm>
            <a:off x="1086869" y="4105545"/>
            <a:ext cx="12157569" cy="110579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marL="685800" indent="-685800">
              <a:buFont typeface="Arial" panose="020B0604020202020204" pitchFamily="34" charset="0"/>
              <a:buChar char="•"/>
            </a:pPr>
            <a:r>
              <a:rPr lang="th-TH" sz="5400" b="1" dirty="0">
                <a:solidFill>
                  <a:schemeClr val="accent6">
                    <a:lumMod val="50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ศึกษาตัวอย่างที่ 2.15 - 2.16  </a:t>
            </a:r>
            <a:r>
              <a:rPr lang="th-TH" sz="5400" dirty="0">
                <a:solidFill>
                  <a:schemeClr val="tx1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แล้วร่วมกันอภิปรายสรุป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C87F869-C64C-8E4D-BD0D-ED541A75112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869" y="2771558"/>
            <a:ext cx="1868879" cy="1321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9619137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42464D"/>
      </a:dk2>
      <a:lt2>
        <a:srgbClr val="D4D6D9"/>
      </a:lt2>
      <a:accent1>
        <a:srgbClr val="095CC4"/>
      </a:accent1>
      <a:accent2>
        <a:srgbClr val="1B8518"/>
      </a:accent2>
      <a:accent3>
        <a:srgbClr val="D3B21C"/>
      </a:accent3>
      <a:accent4>
        <a:srgbClr val="D45510"/>
      </a:accent4>
      <a:accent5>
        <a:srgbClr val="BA120A"/>
      </a:accent5>
      <a:accent6>
        <a:srgbClr val="62298A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12700" cap="flat">
          <a:solidFill>
            <a:srgbClr val="B3B3B3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38100" tIns="38100" rIns="38100" bIns="38100" numCol="1" spcCol="38100" rtlCol="0" anchor="t">
        <a:spAutoFit/>
      </a:bodyPr>
      <a:lstStyle>
        <a:defPPr marL="0" marR="0" indent="0" algn="ctr" defTabSz="130048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>
              <a:solidFill>
                <a:srgbClr val="000000"/>
              </a:solidFill>
            </a:uFill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42464D"/>
      </a:dk2>
      <a:lt2>
        <a:srgbClr val="D4D6D9"/>
      </a:lt2>
      <a:accent1>
        <a:srgbClr val="095CC4"/>
      </a:accent1>
      <a:accent2>
        <a:srgbClr val="1B8518"/>
      </a:accent2>
      <a:accent3>
        <a:srgbClr val="D3B21C"/>
      </a:accent3>
      <a:accent4>
        <a:srgbClr val="D45510"/>
      </a:accent4>
      <a:accent5>
        <a:srgbClr val="BA120A"/>
      </a:accent5>
      <a:accent6>
        <a:srgbClr val="62298A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12700" cap="flat">
          <a:solidFill>
            <a:srgbClr val="B3B3B3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38100" tIns="38100" rIns="38100" bIns="38100" numCol="1" spcCol="38100" rtlCol="0" anchor="t">
        <a:spAutoFit/>
      </a:bodyPr>
      <a:lstStyle>
        <a:defPPr marL="0" marR="0" indent="0" algn="ctr" defTabSz="130048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>
              <a:solidFill>
                <a:srgbClr val="000000"/>
              </a:solidFill>
            </a:uFill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962</TotalTime>
  <Words>776</Words>
  <Application>Microsoft Office PowerPoint</Application>
  <PresentationFormat>Custom</PresentationFormat>
  <Paragraphs>95</Paragraphs>
  <Slides>16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7" baseType="lpstr">
      <vt:lpstr>Arial</vt:lpstr>
      <vt:lpstr>Avenir Roman</vt:lpstr>
      <vt:lpstr>Helvetica</vt:lpstr>
      <vt:lpstr>Helvetica Light</vt:lpstr>
      <vt:lpstr>Helvetica Neue</vt:lpstr>
      <vt:lpstr>Helvetica Neue Light</vt:lpstr>
      <vt:lpstr>TH Niramit AS</vt:lpstr>
      <vt:lpstr>TH Sarabun New</vt:lpstr>
      <vt:lpstr>Thonburi</vt:lpstr>
      <vt:lpstr>Wingdings</vt:lpstr>
      <vt:lpstr>White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Tassanee Krongtong</cp:lastModifiedBy>
  <cp:revision>49</cp:revision>
  <dcterms:modified xsi:type="dcterms:W3CDTF">2020-02-05T08:06:07Z</dcterms:modified>
</cp:coreProperties>
</file>