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65" r:id="rId2"/>
    <p:sldId id="266" r:id="rId3"/>
    <p:sldId id="267" r:id="rId4"/>
    <p:sldId id="268" r:id="rId5"/>
    <p:sldId id="270" r:id="rId6"/>
    <p:sldId id="271" r:id="rId7"/>
    <p:sldId id="269" r:id="rId8"/>
    <p:sldId id="273" r:id="rId9"/>
    <p:sldId id="280" r:id="rId10"/>
    <p:sldId id="281" r:id="rId11"/>
    <p:sldId id="275" r:id="rId12"/>
    <p:sldId id="283" r:id="rId13"/>
    <p:sldId id="274" r:id="rId14"/>
    <p:sldId id="282" r:id="rId15"/>
    <p:sldId id="272" r:id="rId16"/>
    <p:sldId id="278" r:id="rId17"/>
    <p:sldId id="279" r:id="rId1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AFAD"/>
    <a:srgbClr val="FF9300"/>
    <a:srgbClr val="00FDFF"/>
    <a:srgbClr val="D17DD2"/>
    <a:srgbClr val="EC9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B4EB3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solidFill>
                <a:srgbClr val="0B4EB3"/>
              </a:solidFill>
              <a:prstDash val="solid"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0B4EB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5"/>
    <p:restoredTop sz="94590"/>
  </p:normalViewPr>
  <p:slideViewPr>
    <p:cSldViewPr snapToGrid="0" snapToObjects="1">
      <p:cViewPr varScale="1">
        <p:scale>
          <a:sx n="60" d="100"/>
          <a:sy n="60" d="100"/>
        </p:scale>
        <p:origin x="5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387061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" name="สี่เหลี่ยม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2" name="รูปร่าง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6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- Description goes here -"/>
          <p:cNvSpPr txBox="1">
            <a:spLocks noGrp="1"/>
          </p:cNvSpPr>
          <p:nvPr>
            <p:ph type="body" sz="quarter" idx="13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ctr" defTabSz="830862"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 i="0"/>
            </a:pPr>
            <a:r>
              <a:rPr b="1" i="1"/>
              <a:t>- Description goes here -</a:t>
            </a:r>
          </a:p>
        </p:txBody>
      </p:sp>
      <p:sp>
        <p:nvSpPr>
          <p:cNvPr id="66" name="Summary Point 1…"/>
          <p:cNvSpPr>
            <a:spLocks noGrp="1"/>
          </p:cNvSpPr>
          <p:nvPr>
            <p:ph type="body" sz="quarter" idx="14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  <p:sp>
        <p:nvSpPr>
          <p:cNvPr id="67" name="Descriptive Bullet Point…"/>
          <p:cNvSpPr>
            <a:spLocks noGrp="1"/>
          </p:cNvSpPr>
          <p:nvPr>
            <p:ph type="body" sz="half" idx="15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</p:txBody>
      </p:sp>
      <p:sp>
        <p:nvSpPr>
          <p:cNvPr id="68" name="Sub Action Title"/>
          <p:cNvSpPr>
            <a:spLocks noGrp="1"/>
          </p:cNvSpPr>
          <p:nvPr>
            <p:ph type="body" sz="quarter" idx="16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69" name="Description of this document"/>
          <p:cNvSpPr txBox="1">
            <a:spLocks noGrp="1"/>
          </p:cNvSpPr>
          <p:nvPr>
            <p:ph type="body" sz="quarter" idx="17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fore &amp; Af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3" name="รูปร่าง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4" name="รูปร่าง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5" name="รูปร่าง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6" name="รูปร่าง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7" name="รูปร่าง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8" name="รูปร่าง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9" name="รูปร่าง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0" name="รูปร่าง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1" name="- Before -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defTabSz="830862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Before</a:t>
            </a:r>
            <a:r>
              <a:rPr b="1"/>
              <a:t> </a:t>
            </a:r>
            <a:r>
              <a:rPr b="1">
                <a:uFill>
                  <a:solidFill>
                    <a:srgbClr val="000000"/>
                  </a:solidFill>
                </a:uFill>
              </a:rPr>
              <a:t>-</a:t>
            </a:r>
          </a:p>
        </p:txBody>
      </p:sp>
      <p:sp>
        <p:nvSpPr>
          <p:cNvPr id="122" name="- After -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830862">
              <a:defRPr sz="1800" b="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uFillTx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After -</a:t>
            </a:r>
          </a:p>
        </p:txBody>
      </p:sp>
      <p:sp>
        <p:nvSpPr>
          <p:cNvPr id="12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2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Lorem ipsum dolor sit amet, consetetur sadipscing elitr, sed diam est nunctur…"/>
          <p:cNvSpPr txBox="1">
            <a:spLocks noGrp="1"/>
          </p:cNvSpPr>
          <p:nvPr>
            <p:ph type="body" sz="quarter" idx="13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6" name="Lorem ipsum dolor sit amet, consetetur sadipscing elitr, sed diam est nunctur…"/>
          <p:cNvSpPr txBox="1">
            <a:spLocks noGrp="1"/>
          </p:cNvSpPr>
          <p:nvPr>
            <p:ph type="body" sz="quarter" idx="14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7" name="Lorem ipsum dolor sit amet, consetetur sadipscing elitr, sed diam est nunctur…"/>
          <p:cNvSpPr txBox="1">
            <a:spLocks noGrp="1"/>
          </p:cNvSpPr>
          <p:nvPr>
            <p:ph type="body" sz="quarter" idx="15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8" name="Lorem ipsum dolor sit amet, consetetur sadipscing elitr, sed diam est nunctur…"/>
          <p:cNvSpPr txBox="1">
            <a:spLocks noGrp="1"/>
          </p:cNvSpPr>
          <p:nvPr>
            <p:ph type="body" sz="quarter" idx="16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9" name="Lorem ipsum dolor sit amet, consetetur sadipscing elitr, sed diam est nunctur…"/>
          <p:cNvSpPr txBox="1">
            <a:spLocks noGrp="1"/>
          </p:cNvSpPr>
          <p:nvPr>
            <p:ph type="body" sz="quarter" idx="17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0" name="Lorem ipsum dolor sit amet, consetetur sadipscing elitr, sed diam est nunctur…"/>
          <p:cNvSpPr txBox="1">
            <a:spLocks noGrp="1"/>
          </p:cNvSpPr>
          <p:nvPr>
            <p:ph type="body" sz="quarter" idx="18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1" name="Lorem ipsum dolor sit amet, consetetur sadipscing elitr, sed diam est nunctur…"/>
          <p:cNvSpPr txBox="1">
            <a:spLocks noGrp="1"/>
          </p:cNvSpPr>
          <p:nvPr>
            <p:ph type="body" sz="quarter" idx="19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2" name="Lorem ipsum dolor sit amet, consetetur sadipscing elitr, sed diam est nunctur…"/>
          <p:cNvSpPr txBox="1">
            <a:spLocks noGrp="1"/>
          </p:cNvSpPr>
          <p:nvPr>
            <p:ph type="body" sz="quarter" idx="20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</p:txBody>
      </p:sp>
      <p:sp>
        <p:nvSpPr>
          <p:cNvPr id="133" name="Sub Action Title"/>
          <p:cNvSpPr>
            <a:spLocks noGrp="1"/>
          </p:cNvSpPr>
          <p:nvPr>
            <p:ph type="body" sz="quarter" idx="21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34" name="Description of this document"/>
          <p:cNvSpPr txBox="1">
            <a:spLocks noGrp="1"/>
          </p:cNvSpPr>
          <p:nvPr>
            <p:ph type="body" sz="quarter" idx="2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สี่เหลี่ยม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3" name="ลูกศร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 w="25400"/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4" name="สี่เหลี่ยม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5" name="สี่เหลี่ยม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6" name="สี่เหลี่ยม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7" name="สี่เหลี่ยม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8" name="สี่เหลี่ยม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9" name="3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150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51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ภาพ"/>
          <p:cNvSpPr>
            <a:spLocks noGrp="1"/>
          </p:cNvSpPr>
          <p:nvPr>
            <p:ph type="pic" sz="quarter" idx="13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3" name="ภาพ"/>
          <p:cNvSpPr>
            <a:spLocks noGrp="1"/>
          </p:cNvSpPr>
          <p:nvPr>
            <p:ph type="pic" sz="quarter" idx="14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3"/>
          <p:cNvSpPr>
            <a:spLocks noGrp="1"/>
          </p:cNvSpPr>
          <p:nvPr>
            <p:ph type="body" sz="quarter" idx="15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155" name="2"/>
          <p:cNvSpPr>
            <a:spLocks noGrp="1"/>
          </p:cNvSpPr>
          <p:nvPr>
            <p:ph type="body" sz="quarter" idx="16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156" name="4"/>
          <p:cNvSpPr>
            <a:spLocks noGrp="1"/>
          </p:cNvSpPr>
          <p:nvPr>
            <p:ph type="body" sz="quarter" idx="17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157" name="1"/>
          <p:cNvSpPr>
            <a:spLocks noGrp="1"/>
          </p:cNvSpPr>
          <p:nvPr>
            <p:ph type="body" sz="quarter" idx="18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158" name="ภาพ"/>
          <p:cNvSpPr>
            <a:spLocks noGrp="1"/>
          </p:cNvSpPr>
          <p:nvPr>
            <p:ph type="pic" sz="quarter" idx="19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ภาพ"/>
          <p:cNvSpPr>
            <a:spLocks noGrp="1"/>
          </p:cNvSpPr>
          <p:nvPr>
            <p:ph type="pic" sz="quarter" idx="20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" name="ภาพ"/>
          <p:cNvSpPr>
            <a:spLocks noGrp="1"/>
          </p:cNvSpPr>
          <p:nvPr>
            <p:ph type="pic" sz="quarter" idx="21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ภาพ"/>
          <p:cNvSpPr>
            <a:spLocks noGrp="1"/>
          </p:cNvSpPr>
          <p:nvPr>
            <p:ph type="pic" sz="quarter" idx="22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Heading 4:…"/>
          <p:cNvSpPr>
            <a:spLocks noGrp="1"/>
          </p:cNvSpPr>
          <p:nvPr>
            <p:ph type="body" sz="quarter" idx="23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4: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3" name="Heading 3:…"/>
          <p:cNvSpPr>
            <a:spLocks noGrp="1"/>
          </p:cNvSpPr>
          <p:nvPr>
            <p:ph type="body" sz="quarter" idx="24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3: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4" name="Heading 2:…"/>
          <p:cNvSpPr>
            <a:spLocks noGrp="1"/>
          </p:cNvSpPr>
          <p:nvPr>
            <p:ph type="body" sz="quarter" idx="25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2: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5" name="Heading 1:…"/>
          <p:cNvSpPr>
            <a:spLocks noGrp="1"/>
          </p:cNvSpPr>
          <p:nvPr>
            <p:ph type="body" sz="quarter" idx="26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1: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6" name="Sub Action Title"/>
          <p:cNvSpPr>
            <a:spLocks noGrp="1"/>
          </p:cNvSpPr>
          <p:nvPr>
            <p:ph type="body" sz="quarter" idx="2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67" name="Description of this document"/>
          <p:cNvSpPr txBox="1">
            <a:spLocks noGrp="1"/>
          </p:cNvSpPr>
          <p:nvPr>
            <p:ph type="body" sz="quarter" idx="2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portunities &amp; 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เส้น"/>
          <p:cNvSpPr/>
          <p:nvPr/>
        </p:nvSpPr>
        <p:spPr>
          <a:xfrm flipH="1">
            <a:off x="1254044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เส้น"/>
          <p:cNvSpPr/>
          <p:nvPr/>
        </p:nvSpPr>
        <p:spPr>
          <a:xfrm flipH="1">
            <a:off x="6760730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เส้น"/>
          <p:cNvSpPr/>
          <p:nvPr/>
        </p:nvSpPr>
        <p:spPr>
          <a:xfrm flipH="1">
            <a:off x="12269113" y="1908267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เส้น"/>
          <p:cNvSpPr/>
          <p:nvPr/>
        </p:nvSpPr>
        <p:spPr>
          <a:xfrm flipH="1">
            <a:off x="737296" y="247000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9" name="เส้น"/>
          <p:cNvSpPr/>
          <p:nvPr/>
        </p:nvSpPr>
        <p:spPr>
          <a:xfrm flipH="1">
            <a:off x="737296" y="759742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0" name="เส้น"/>
          <p:cNvSpPr/>
          <p:nvPr/>
        </p:nvSpPr>
        <p:spPr>
          <a:xfrm flipH="1">
            <a:off x="737296" y="6315568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1" name="เส้น"/>
          <p:cNvSpPr/>
          <p:nvPr/>
        </p:nvSpPr>
        <p:spPr>
          <a:xfrm flipH="1">
            <a:off x="737296" y="5033715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เส้น"/>
          <p:cNvSpPr/>
          <p:nvPr/>
        </p:nvSpPr>
        <p:spPr>
          <a:xfrm flipH="1">
            <a:off x="737296" y="3751861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เส้น"/>
          <p:cNvSpPr/>
          <p:nvPr/>
        </p:nvSpPr>
        <p:spPr>
          <a:xfrm flipH="1">
            <a:off x="4007387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เส้น"/>
          <p:cNvSpPr/>
          <p:nvPr/>
        </p:nvSpPr>
        <p:spPr>
          <a:xfrm flipH="1">
            <a:off x="9514923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8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Chances: Lorem Ipsum Dolor…"/>
          <p:cNvSpPr>
            <a:spLocks noGrp="1"/>
          </p:cNvSpPr>
          <p:nvPr>
            <p:ph type="body" sz="quarter" idx="13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lIns="54186" tIns="54186" rIns="54186" bIns="54186">
            <a:noAutofit/>
          </a:bodyPr>
          <a:lstStyle/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Chances: </a:t>
            </a:r>
            <a:r>
              <a:t>Lorem Ipsum Dolor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8" name="Risks: Lorem Ipsum Dolor…"/>
          <p:cNvSpPr>
            <a:spLocks noGrp="1"/>
          </p:cNvSpPr>
          <p:nvPr>
            <p:ph type="body" sz="quarter" idx="14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>
            <a:solidFill>
              <a:srgbClr val="D40511"/>
            </a:solidFill>
          </a:ln>
        </p:spPr>
        <p:txBody>
          <a:bodyPr lIns="54186" tIns="54186" rIns="54186" bIns="54186">
            <a:noAutofit/>
          </a:bodyPr>
          <a:lstStyle/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Risks: </a:t>
            </a:r>
            <a:r>
              <a:t>Lorem Ipsum Dolor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9" name="10.000$…"/>
          <p:cNvSpPr txBox="1">
            <a:spLocks noGrp="1"/>
          </p:cNvSpPr>
          <p:nvPr>
            <p:ph type="body" sz="quarter" idx="15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0" name="Lorem ipsum dolor sit  consetetur…"/>
          <p:cNvSpPr txBox="1">
            <a:spLocks noGrp="1"/>
          </p:cNvSpPr>
          <p:nvPr>
            <p:ph type="body" sz="quarter" idx="16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1" name="10.000$…"/>
          <p:cNvSpPr txBox="1">
            <a:spLocks noGrp="1"/>
          </p:cNvSpPr>
          <p:nvPr>
            <p:ph type="body" sz="quarter" idx="17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2" name="Lorem ipsum dolor sit  consetetur…"/>
          <p:cNvSpPr txBox="1">
            <a:spLocks noGrp="1"/>
          </p:cNvSpPr>
          <p:nvPr>
            <p:ph type="body" sz="quarter" idx="18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3" name="10.000$…"/>
          <p:cNvSpPr txBox="1">
            <a:spLocks noGrp="1"/>
          </p:cNvSpPr>
          <p:nvPr>
            <p:ph type="body" sz="quarter" idx="19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4" name="Lorem ipsum dolor sit  consetetur…"/>
          <p:cNvSpPr txBox="1">
            <a:spLocks noGrp="1"/>
          </p:cNvSpPr>
          <p:nvPr>
            <p:ph type="body" sz="quarter" idx="20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5" name="Lorem ipsum dolor sit  consetetur…"/>
          <p:cNvSpPr txBox="1">
            <a:spLocks noGrp="1"/>
          </p:cNvSpPr>
          <p:nvPr>
            <p:ph type="body" sz="quarter" idx="21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6" name="10.000$…"/>
          <p:cNvSpPr txBox="1">
            <a:spLocks noGrp="1"/>
          </p:cNvSpPr>
          <p:nvPr>
            <p:ph type="body" sz="quarter" idx="22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7" name="10.000$…"/>
          <p:cNvSpPr txBox="1">
            <a:spLocks noGrp="1"/>
          </p:cNvSpPr>
          <p:nvPr>
            <p:ph type="body" sz="quarter" idx="23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8" name="10.000$…"/>
          <p:cNvSpPr txBox="1">
            <a:spLocks noGrp="1"/>
          </p:cNvSpPr>
          <p:nvPr>
            <p:ph type="body" sz="quarter" idx="24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9" name="Lorem ipsum dolor sit  consetetur…"/>
          <p:cNvSpPr txBox="1">
            <a:spLocks noGrp="1"/>
          </p:cNvSpPr>
          <p:nvPr>
            <p:ph type="body" sz="quarter" idx="25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0" name="Lorem ipsum dolor sit  consetetur…"/>
          <p:cNvSpPr txBox="1">
            <a:spLocks noGrp="1"/>
          </p:cNvSpPr>
          <p:nvPr>
            <p:ph type="body" sz="quarter" idx="26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1" name="10.000$…"/>
          <p:cNvSpPr txBox="1">
            <a:spLocks noGrp="1"/>
          </p:cNvSpPr>
          <p:nvPr>
            <p:ph type="body" sz="quarter" idx="27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2" name="10.000$…"/>
          <p:cNvSpPr txBox="1">
            <a:spLocks noGrp="1"/>
          </p:cNvSpPr>
          <p:nvPr>
            <p:ph type="body" sz="quarter" idx="28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3" name="Lorem ipsum dolor sit  consetetur…"/>
          <p:cNvSpPr txBox="1">
            <a:spLocks noGrp="1"/>
          </p:cNvSpPr>
          <p:nvPr>
            <p:ph type="body" sz="quarter" idx="29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4" name="Lorem ipsum dolor sit  consetetur…"/>
          <p:cNvSpPr txBox="1">
            <a:spLocks noGrp="1"/>
          </p:cNvSpPr>
          <p:nvPr>
            <p:ph type="body" sz="quarter" idx="30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5" name="Sub Action Title"/>
          <p:cNvSpPr>
            <a:spLocks noGrp="1"/>
          </p:cNvSpPr>
          <p:nvPr>
            <p:ph type="body" sz="quarter" idx="31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6" name="Description of this document"/>
          <p:cNvSpPr txBox="1">
            <a:spLocks noGrp="1"/>
          </p:cNvSpPr>
          <p:nvPr>
            <p:ph type="body" sz="quarter" idx="3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07" name="Sub Action Title"/>
          <p:cNvSpPr>
            <a:spLocks noGrp="1"/>
          </p:cNvSpPr>
          <p:nvPr>
            <p:ph type="body" sz="quarter" idx="33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8" name="3"/>
          <p:cNvSpPr>
            <a:spLocks noGrp="1"/>
          </p:cNvSpPr>
          <p:nvPr>
            <p:ph type="body" sz="quarter" idx="34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209" name="2"/>
          <p:cNvSpPr>
            <a:spLocks noGrp="1"/>
          </p:cNvSpPr>
          <p:nvPr>
            <p:ph type="body" sz="quarter" idx="35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210" name="4"/>
          <p:cNvSpPr>
            <a:spLocks noGrp="1"/>
          </p:cNvSpPr>
          <p:nvPr>
            <p:ph type="body" sz="quarter" idx="36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211" name="1"/>
          <p:cNvSpPr>
            <a:spLocks noGrp="1"/>
          </p:cNvSpPr>
          <p:nvPr>
            <p:ph type="body" sz="quarter" idx="37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212" name="รูปร่าง"/>
          <p:cNvSpPr>
            <a:spLocks noGrp="1"/>
          </p:cNvSpPr>
          <p:nvPr>
            <p:ph type="body" sz="quarter" idx="38"/>
          </p:nvPr>
        </p:nvSpPr>
        <p:spPr>
          <a:xfrm rot="10800000">
            <a:off x="11843435" y="7698313"/>
            <a:ext cx="378093" cy="137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40511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13" name="รูปร่าง"/>
          <p:cNvSpPr>
            <a:spLocks noGrp="1"/>
          </p:cNvSpPr>
          <p:nvPr>
            <p:ph type="body" sz="quarter" idx="39"/>
          </p:nvPr>
        </p:nvSpPr>
        <p:spPr>
          <a:xfrm>
            <a:off x="1313478" y="7698313"/>
            <a:ext cx="378094" cy="1377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8000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Risk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1" name="สี่เหลี่ยม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2" name="สี่เหลี่ยม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3" name="สี่เหลี่ยม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4" name="สี่เหลี่ยม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5" name="สี่เหลี่ยม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6" name="สี่เหลี่ยม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7" name="สี่เหลี่ยม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8" name="สี่เหลี่ยม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9" name="สี่เหลี่ยม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0" name="เส้น"/>
          <p:cNvSpPr/>
          <p:nvPr/>
        </p:nvSpPr>
        <p:spPr>
          <a:xfrm flipH="1">
            <a:off x="6743699" y="3279288"/>
            <a:ext cx="1" cy="45199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1" name="เส้น"/>
          <p:cNvSpPr/>
          <p:nvPr/>
        </p:nvSpPr>
        <p:spPr>
          <a:xfrm flipH="1">
            <a:off x="4533900" y="3263900"/>
            <a:ext cx="1" cy="45199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เส้น"/>
          <p:cNvSpPr/>
          <p:nvPr/>
        </p:nvSpPr>
        <p:spPr>
          <a:xfrm>
            <a:off x="2343348" y="4784774"/>
            <a:ext cx="6602606" cy="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เส้น"/>
          <p:cNvSpPr/>
          <p:nvPr/>
        </p:nvSpPr>
        <p:spPr>
          <a:xfrm>
            <a:off x="2349500" y="6273800"/>
            <a:ext cx="66026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4" name="สี่เหลี่ยม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5" name="Lorem ipsum dolor sit amet, consectetur adipisicing elit, sed do eiusmod tempor incididunt ut labore et dolore magna aliqua.…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ln w="12700">
            <a:solidFill>
              <a:srgbClr val="B3B3B3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3500" tIns="63500" rIns="63500" bIns="63500"/>
          <a:lstStyle/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consectetur adipisicing elit, sed do eiusmod tempor incididunt ut labore et dolore magna aliqua.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Ut enim ad minim veniam, quis nostrud exercitation ullamco laboris nisi ut aliquip ex ea commodo consequat.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Duis aute irure dolor in reprehenderit in voluptate velit esse cillum dolore eu fugiat nulla pariatur. </a:t>
            </a:r>
          </a:p>
        </p:txBody>
      </p:sp>
      <p:sp>
        <p:nvSpPr>
          <p:cNvPr id="23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3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8" name="High"/>
          <p:cNvSpPr>
            <a:spLocks noGrp="1"/>
          </p:cNvSpPr>
          <p:nvPr>
            <p:ph type="body" sz="quarter" idx="13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High</a:t>
            </a:r>
          </a:p>
        </p:txBody>
      </p:sp>
      <p:sp>
        <p:nvSpPr>
          <p:cNvPr id="239" name="Medium"/>
          <p:cNvSpPr>
            <a:spLocks noGrp="1"/>
          </p:cNvSpPr>
          <p:nvPr>
            <p:ph type="body" sz="quarter" idx="14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Medium</a:t>
            </a:r>
          </a:p>
        </p:txBody>
      </p:sp>
      <p:sp>
        <p:nvSpPr>
          <p:cNvPr id="240" name="Moderate"/>
          <p:cNvSpPr>
            <a:spLocks noGrp="1"/>
          </p:cNvSpPr>
          <p:nvPr>
            <p:ph type="body" sz="quarter" idx="15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Moderate</a:t>
            </a:r>
          </a:p>
        </p:txBody>
      </p:sp>
      <p:sp>
        <p:nvSpPr>
          <p:cNvPr id="241" name="Low"/>
          <p:cNvSpPr>
            <a:spLocks noGrp="1"/>
          </p:cNvSpPr>
          <p:nvPr>
            <p:ph type="body" sz="quarter" idx="16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2" name="Low"/>
          <p:cNvSpPr>
            <a:spLocks noGrp="1"/>
          </p:cNvSpPr>
          <p:nvPr>
            <p:ph type="body" sz="quarter" idx="17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3" name="Impact"/>
          <p:cNvSpPr>
            <a:spLocks noGrp="1"/>
          </p:cNvSpPr>
          <p:nvPr>
            <p:ph type="body" sz="quarter" idx="18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215900" tIns="215900" rIns="215900" bIns="2159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Impact</a:t>
            </a:r>
          </a:p>
        </p:txBody>
      </p:sp>
      <p:sp>
        <p:nvSpPr>
          <p:cNvPr id="244" name="Probability"/>
          <p:cNvSpPr>
            <a:spLocks noGrp="1"/>
          </p:cNvSpPr>
          <p:nvPr>
            <p:ph type="body" sz="quarter" idx="19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 anchor="b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Probability</a:t>
            </a:r>
          </a:p>
        </p:txBody>
      </p:sp>
      <p:sp>
        <p:nvSpPr>
          <p:cNvPr id="245" name="Activities"/>
          <p:cNvSpPr>
            <a:spLocks noGrp="1"/>
          </p:cNvSpPr>
          <p:nvPr>
            <p:ph type="body" sz="quarter" idx="20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Activities</a:t>
            </a:r>
          </a:p>
        </p:txBody>
      </p:sp>
      <p:sp>
        <p:nvSpPr>
          <p:cNvPr id="246" name="Significant"/>
          <p:cNvSpPr>
            <a:spLocks noGrp="1"/>
          </p:cNvSpPr>
          <p:nvPr>
            <p:ph type="body" sz="quarter" idx="21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Significant</a:t>
            </a:r>
          </a:p>
        </p:txBody>
      </p:sp>
      <p:sp>
        <p:nvSpPr>
          <p:cNvPr id="247" name="Sub Action Title"/>
          <p:cNvSpPr>
            <a:spLocks noGrp="1"/>
          </p:cNvSpPr>
          <p:nvPr>
            <p:ph type="body" sz="quarter" idx="22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248" name="Description of this document"/>
          <p:cNvSpPr txBox="1">
            <a:spLocks noGrp="1"/>
          </p:cNvSpPr>
          <p:nvPr>
            <p:ph type="body" sz="quarter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6" name="รูปร่าง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57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58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9" name="Lorem ipsum dolor sit amet, consetetur sadipscing elitr, sed diam est nunctur…"/>
          <p:cNvSpPr>
            <a:spLocks noGrp="1"/>
          </p:cNvSpPr>
          <p:nvPr>
            <p:ph type="body" sz="quarter" idx="13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0" name="Start of Project 01.01.2012…"/>
          <p:cNvSpPr>
            <a:spLocks noGrp="1"/>
          </p:cNvSpPr>
          <p:nvPr>
            <p:ph type="body" sz="quarter" idx="14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Start of Project</a:t>
            </a:r>
            <a:br/>
            <a:r>
              <a:t>01.01.2012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1st Milestone</a:t>
            </a:r>
            <a:br/>
            <a:r>
              <a:t>01.02.2012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Launch Date</a:t>
            </a:r>
            <a:br/>
            <a:r>
              <a:t>01.03.2012</a:t>
            </a:r>
          </a:p>
        </p:txBody>
      </p:sp>
      <p:sp>
        <p:nvSpPr>
          <p:cNvPr id="261" name="Lorem ipsum dolor sit amet, consetetur sadipscing elitr, sed diam est nunctur…"/>
          <p:cNvSpPr>
            <a:spLocks noGrp="1"/>
          </p:cNvSpPr>
          <p:nvPr>
            <p:ph type="body" sz="quarter" idx="15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2" name="Description"/>
          <p:cNvSpPr>
            <a:spLocks noGrp="1"/>
          </p:cNvSpPr>
          <p:nvPr>
            <p:ph type="body" sz="quarter" idx="16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3" name="Description"/>
          <p:cNvSpPr>
            <a:spLocks noGrp="1"/>
          </p:cNvSpPr>
          <p:nvPr>
            <p:ph type="body" sz="quarter" idx="17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4" name="Description"/>
          <p:cNvSpPr>
            <a:spLocks noGrp="1"/>
          </p:cNvSpPr>
          <p:nvPr>
            <p:ph type="body" sz="quarter" idx="18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5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66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67" name="Summary Point 1…"/>
          <p:cNvSpPr>
            <a:spLocks noGrp="1"/>
          </p:cNvSpPr>
          <p:nvPr>
            <p:ph type="body" sz="quarter" idx="21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Pl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5" name="สี่เหลี่ยม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>
            <a:blip r:embed="rId2"/>
          </a:blipFill>
          <a:ln w="3175"/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76" name="สี่เหลี่ยม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77" name="เส้น"/>
          <p:cNvSpPr/>
          <p:nvPr/>
        </p:nvSpPr>
        <p:spPr>
          <a:xfrm flipH="1">
            <a:off x="735687" y="2697421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8" name="เส้น"/>
          <p:cNvSpPr/>
          <p:nvPr/>
        </p:nvSpPr>
        <p:spPr>
          <a:xfrm flipH="1">
            <a:off x="735687" y="3276595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9" name="เส้น"/>
          <p:cNvSpPr/>
          <p:nvPr/>
        </p:nvSpPr>
        <p:spPr>
          <a:xfrm flipH="1">
            <a:off x="735687" y="385576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0" name="เส้น"/>
          <p:cNvSpPr/>
          <p:nvPr/>
        </p:nvSpPr>
        <p:spPr>
          <a:xfrm flipH="1">
            <a:off x="735687" y="559328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1" name="เส้น"/>
          <p:cNvSpPr/>
          <p:nvPr/>
        </p:nvSpPr>
        <p:spPr>
          <a:xfrm flipH="1">
            <a:off x="735687" y="617246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2" name="เส้น"/>
          <p:cNvSpPr/>
          <p:nvPr/>
        </p:nvSpPr>
        <p:spPr>
          <a:xfrm flipH="1">
            <a:off x="735687" y="848915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3" name="เส้น"/>
          <p:cNvSpPr/>
          <p:nvPr/>
        </p:nvSpPr>
        <p:spPr>
          <a:xfrm flipH="1">
            <a:off x="3092808" y="149866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เส้น"/>
          <p:cNvSpPr/>
          <p:nvPr/>
        </p:nvSpPr>
        <p:spPr>
          <a:xfrm flipH="1">
            <a:off x="3857366" y="1496907"/>
            <a:ext cx="1" cy="7577600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5" name="เส้น"/>
          <p:cNvSpPr/>
          <p:nvPr/>
        </p:nvSpPr>
        <p:spPr>
          <a:xfrm flipH="1">
            <a:off x="4621926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6" name="เส้น"/>
          <p:cNvSpPr/>
          <p:nvPr/>
        </p:nvSpPr>
        <p:spPr>
          <a:xfrm flipH="1">
            <a:off x="5386485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7" name="เส้น"/>
          <p:cNvSpPr/>
          <p:nvPr/>
        </p:nvSpPr>
        <p:spPr>
          <a:xfrm flipH="1">
            <a:off x="6151044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8" name="เส้น"/>
          <p:cNvSpPr/>
          <p:nvPr/>
        </p:nvSpPr>
        <p:spPr>
          <a:xfrm flipH="1">
            <a:off x="6915603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9" name="เส้น"/>
          <p:cNvSpPr/>
          <p:nvPr/>
        </p:nvSpPr>
        <p:spPr>
          <a:xfrm flipH="1">
            <a:off x="7680162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0" name="เส้น"/>
          <p:cNvSpPr/>
          <p:nvPr/>
        </p:nvSpPr>
        <p:spPr>
          <a:xfrm flipH="1">
            <a:off x="844472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1" name="เส้น"/>
          <p:cNvSpPr/>
          <p:nvPr/>
        </p:nvSpPr>
        <p:spPr>
          <a:xfrm flipH="1">
            <a:off x="920928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2" name="เส้น"/>
          <p:cNvSpPr/>
          <p:nvPr/>
        </p:nvSpPr>
        <p:spPr>
          <a:xfrm flipH="1">
            <a:off x="997383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เส้น"/>
          <p:cNvSpPr/>
          <p:nvPr/>
        </p:nvSpPr>
        <p:spPr>
          <a:xfrm flipH="1">
            <a:off x="10738398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เส้น"/>
          <p:cNvSpPr/>
          <p:nvPr/>
        </p:nvSpPr>
        <p:spPr>
          <a:xfrm flipH="1">
            <a:off x="1150295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5" name="สี่เหลี่ยม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ln w="9031">
            <a:solidFill>
              <a:srgbClr val="D7D7D7"/>
            </a:solidFill>
          </a:ln>
        </p:spPr>
        <p:txBody>
          <a:bodyPr lIns="54186" tIns="54186" rIns="54186" bIns="54186"/>
          <a:lstStyle/>
          <a:p>
            <a:pPr marL="457200" lvl="1" indent="0" algn="l" defTabSz="1300480">
              <a:defRPr sz="199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96" name="เส้น"/>
          <p:cNvSpPr/>
          <p:nvPr/>
        </p:nvSpPr>
        <p:spPr>
          <a:xfrm flipH="1">
            <a:off x="735687" y="443494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7" name="เส้น"/>
          <p:cNvSpPr/>
          <p:nvPr/>
        </p:nvSpPr>
        <p:spPr>
          <a:xfrm flipH="1">
            <a:off x="735687" y="5014114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xx.xx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299" name="xx.xx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0" name="เส้น"/>
          <p:cNvSpPr/>
          <p:nvPr/>
        </p:nvSpPr>
        <p:spPr>
          <a:xfrm flipH="1">
            <a:off x="735687" y="7909979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1" name="เส้น"/>
          <p:cNvSpPr/>
          <p:nvPr/>
        </p:nvSpPr>
        <p:spPr>
          <a:xfrm flipH="1">
            <a:off x="735687" y="7330806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2" name="เส้น"/>
          <p:cNvSpPr/>
          <p:nvPr/>
        </p:nvSpPr>
        <p:spPr>
          <a:xfrm flipH="1">
            <a:off x="735687" y="211824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3" name="xx.xx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4" name="เส้น"/>
          <p:cNvSpPr/>
          <p:nvPr/>
        </p:nvSpPr>
        <p:spPr>
          <a:xfrm flipH="1">
            <a:off x="735687" y="6751632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30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7" name="Project 6"/>
          <p:cNvSpPr txBox="1">
            <a:spLocks noGrp="1"/>
          </p:cNvSpPr>
          <p:nvPr>
            <p:ph type="body" sz="quarter" idx="13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6</a:t>
            </a:r>
          </a:p>
        </p:txBody>
      </p:sp>
      <p:sp>
        <p:nvSpPr>
          <p:cNvPr id="308" name="Project 1"/>
          <p:cNvSpPr txBox="1">
            <a:spLocks noGrp="1"/>
          </p:cNvSpPr>
          <p:nvPr>
            <p:ph type="body" sz="quarter" idx="14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</a:t>
            </a:r>
          </a:p>
        </p:txBody>
      </p:sp>
      <p:sp>
        <p:nvSpPr>
          <p:cNvPr id="309" name="Project 4"/>
          <p:cNvSpPr txBox="1">
            <a:spLocks noGrp="1"/>
          </p:cNvSpPr>
          <p:nvPr>
            <p:ph type="body" sz="quarter" idx="15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4</a:t>
            </a:r>
          </a:p>
        </p:txBody>
      </p:sp>
      <p:sp>
        <p:nvSpPr>
          <p:cNvPr id="310" name="Project 8"/>
          <p:cNvSpPr txBox="1">
            <a:spLocks noGrp="1"/>
          </p:cNvSpPr>
          <p:nvPr>
            <p:ph type="body" sz="quarter" idx="16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8</a:t>
            </a:r>
          </a:p>
        </p:txBody>
      </p:sp>
      <p:sp>
        <p:nvSpPr>
          <p:cNvPr id="311" name="Project 10"/>
          <p:cNvSpPr txBox="1">
            <a:spLocks noGrp="1"/>
          </p:cNvSpPr>
          <p:nvPr>
            <p:ph type="body" sz="quarter" idx="17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10</a:t>
            </a:r>
          </a:p>
        </p:txBody>
      </p:sp>
      <p:sp>
        <p:nvSpPr>
          <p:cNvPr id="312" name="Project 5"/>
          <p:cNvSpPr txBox="1">
            <a:spLocks noGrp="1"/>
          </p:cNvSpPr>
          <p:nvPr>
            <p:ph type="body" sz="quarter" idx="18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5</a:t>
            </a:r>
          </a:p>
        </p:txBody>
      </p:sp>
      <p:sp>
        <p:nvSpPr>
          <p:cNvPr id="313" name="Project 9"/>
          <p:cNvSpPr txBox="1">
            <a:spLocks noGrp="1"/>
          </p:cNvSpPr>
          <p:nvPr>
            <p:ph type="body" sz="quarter" idx="19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9</a:t>
            </a:r>
          </a:p>
        </p:txBody>
      </p:sp>
      <p:sp>
        <p:nvSpPr>
          <p:cNvPr id="314" name="Project 2"/>
          <p:cNvSpPr txBox="1">
            <a:spLocks noGrp="1"/>
          </p:cNvSpPr>
          <p:nvPr>
            <p:ph type="body" sz="quarter" idx="20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2</a:t>
            </a:r>
          </a:p>
        </p:txBody>
      </p:sp>
      <p:sp>
        <p:nvSpPr>
          <p:cNvPr id="315" name="Project 3"/>
          <p:cNvSpPr txBox="1">
            <a:spLocks noGrp="1"/>
          </p:cNvSpPr>
          <p:nvPr>
            <p:ph type="body" sz="quarter" idx="21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3</a:t>
            </a:r>
          </a:p>
        </p:txBody>
      </p:sp>
      <p:sp>
        <p:nvSpPr>
          <p:cNvPr id="316" name="Project 7"/>
          <p:cNvSpPr txBox="1">
            <a:spLocks noGrp="1"/>
          </p:cNvSpPr>
          <p:nvPr>
            <p:ph type="body" sz="quarter" idx="22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7</a:t>
            </a:r>
          </a:p>
        </p:txBody>
      </p:sp>
      <p:sp>
        <p:nvSpPr>
          <p:cNvPr id="317" name="Project 11"/>
          <p:cNvSpPr txBox="1">
            <a:spLocks noGrp="1"/>
          </p:cNvSpPr>
          <p:nvPr>
            <p:ph type="body" sz="quarter" idx="23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11</a:t>
            </a:r>
          </a:p>
        </p:txBody>
      </p:sp>
      <p:sp>
        <p:nvSpPr>
          <p:cNvPr id="318" name="Dec."/>
          <p:cNvSpPr txBox="1">
            <a:spLocks noGrp="1"/>
          </p:cNvSpPr>
          <p:nvPr>
            <p:ph type="body" sz="quarter" idx="24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Dec.</a:t>
            </a:r>
          </a:p>
        </p:txBody>
      </p:sp>
      <p:sp>
        <p:nvSpPr>
          <p:cNvPr id="319" name="Sep."/>
          <p:cNvSpPr txBox="1">
            <a:spLocks noGrp="1"/>
          </p:cNvSpPr>
          <p:nvPr>
            <p:ph type="body" sz="quarter" idx="25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Sep.</a:t>
            </a:r>
          </a:p>
        </p:txBody>
      </p:sp>
      <p:sp>
        <p:nvSpPr>
          <p:cNvPr id="320" name="Apr."/>
          <p:cNvSpPr txBox="1">
            <a:spLocks noGrp="1"/>
          </p:cNvSpPr>
          <p:nvPr>
            <p:ph type="body" sz="quarter" idx="26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Apr.</a:t>
            </a:r>
          </a:p>
        </p:txBody>
      </p:sp>
      <p:sp>
        <p:nvSpPr>
          <p:cNvPr id="321" name="May"/>
          <p:cNvSpPr txBox="1">
            <a:spLocks noGrp="1"/>
          </p:cNvSpPr>
          <p:nvPr>
            <p:ph type="body" sz="quarter" idx="27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</a:t>
            </a:r>
          </a:p>
        </p:txBody>
      </p:sp>
      <p:sp>
        <p:nvSpPr>
          <p:cNvPr id="322" name="Nov."/>
          <p:cNvSpPr txBox="1">
            <a:spLocks noGrp="1"/>
          </p:cNvSpPr>
          <p:nvPr>
            <p:ph type="body" sz="quarter" idx="28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Nov.</a:t>
            </a:r>
          </a:p>
        </p:txBody>
      </p:sp>
      <p:sp>
        <p:nvSpPr>
          <p:cNvPr id="323" name="Mar."/>
          <p:cNvSpPr txBox="1">
            <a:spLocks noGrp="1"/>
          </p:cNvSpPr>
          <p:nvPr>
            <p:ph type="body" sz="quarter" idx="29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Mar.</a:t>
            </a:r>
          </a:p>
        </p:txBody>
      </p:sp>
      <p:sp>
        <p:nvSpPr>
          <p:cNvPr id="324" name="Jun."/>
          <p:cNvSpPr txBox="1">
            <a:spLocks noGrp="1"/>
          </p:cNvSpPr>
          <p:nvPr>
            <p:ph type="body" sz="quarter" idx="30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Jun.</a:t>
            </a:r>
          </a:p>
        </p:txBody>
      </p:sp>
      <p:sp>
        <p:nvSpPr>
          <p:cNvPr id="325" name="Aug."/>
          <p:cNvSpPr txBox="1">
            <a:spLocks noGrp="1"/>
          </p:cNvSpPr>
          <p:nvPr>
            <p:ph type="body" sz="quarter" idx="31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Aug.</a:t>
            </a:r>
          </a:p>
        </p:txBody>
      </p:sp>
      <p:sp>
        <p:nvSpPr>
          <p:cNvPr id="326" name="Jul."/>
          <p:cNvSpPr txBox="1">
            <a:spLocks noGrp="1"/>
          </p:cNvSpPr>
          <p:nvPr>
            <p:ph type="body" sz="quarter" idx="32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Jul.</a:t>
            </a:r>
          </a:p>
        </p:txBody>
      </p:sp>
      <p:sp>
        <p:nvSpPr>
          <p:cNvPr id="327" name="Feb."/>
          <p:cNvSpPr txBox="1">
            <a:spLocks noGrp="1"/>
          </p:cNvSpPr>
          <p:nvPr>
            <p:ph type="body" sz="quarter" idx="33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Feb.</a:t>
            </a:r>
          </a:p>
        </p:txBody>
      </p:sp>
      <p:sp>
        <p:nvSpPr>
          <p:cNvPr id="328" name="Jan."/>
          <p:cNvSpPr txBox="1">
            <a:spLocks noGrp="1"/>
          </p:cNvSpPr>
          <p:nvPr>
            <p:ph type="body" sz="quarter" idx="34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Jan.</a:t>
            </a:r>
          </a:p>
        </p:txBody>
      </p:sp>
      <p:sp>
        <p:nvSpPr>
          <p:cNvPr id="329" name="Oct."/>
          <p:cNvSpPr txBox="1">
            <a:spLocks noGrp="1"/>
          </p:cNvSpPr>
          <p:nvPr>
            <p:ph type="body" sz="quarter" idx="35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Oct.</a:t>
            </a:r>
          </a:p>
        </p:txBody>
      </p:sp>
      <p:sp>
        <p:nvSpPr>
          <p:cNvPr id="330" name="สี่เหลี่ยม"/>
          <p:cNvSpPr>
            <a:spLocks noGrp="1"/>
          </p:cNvSpPr>
          <p:nvPr>
            <p:ph type="body" sz="quarter" idx="36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1" name="สี่เหลี่ยม"/>
          <p:cNvSpPr>
            <a:spLocks noGrp="1"/>
          </p:cNvSpPr>
          <p:nvPr>
            <p:ph type="body" sz="quarter" idx="37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2" name="เส้น"/>
          <p:cNvSpPr>
            <a:spLocks noGrp="1"/>
          </p:cNvSpPr>
          <p:nvPr>
            <p:ph type="body" sz="quarter" idx="38"/>
          </p:nvPr>
        </p:nvSpPr>
        <p:spPr>
          <a:xfrm flipH="1">
            <a:off x="3857366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3" name="เส้น"/>
          <p:cNvSpPr>
            <a:spLocks noGrp="1"/>
          </p:cNvSpPr>
          <p:nvPr>
            <p:ph type="body" sz="quarter" idx="39"/>
          </p:nvPr>
        </p:nvSpPr>
        <p:spPr>
          <a:xfrm flipH="1">
            <a:off x="11780040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เส้น"/>
          <p:cNvSpPr>
            <a:spLocks noGrp="1"/>
          </p:cNvSpPr>
          <p:nvPr>
            <p:ph type="body" sz="quarter" idx="40"/>
          </p:nvPr>
        </p:nvSpPr>
        <p:spPr>
          <a:xfrm flipH="1">
            <a:off x="6915603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5" name="Meeting…"/>
          <p:cNvSpPr>
            <a:spLocks noGrp="1"/>
          </p:cNvSpPr>
          <p:nvPr>
            <p:ph type="body" sz="quarter" idx="41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6" name="Meeting…"/>
          <p:cNvSpPr>
            <a:spLocks noGrp="1"/>
          </p:cNvSpPr>
          <p:nvPr>
            <p:ph type="body" sz="quarter" idx="42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36124" tIns="36124" rIns="36124" bIns="36124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7" name="Meeting…"/>
          <p:cNvSpPr>
            <a:spLocks noGrp="1"/>
          </p:cNvSpPr>
          <p:nvPr>
            <p:ph type="body" sz="quarter" idx="43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8" name="Description of this document"/>
          <p:cNvSpPr txBox="1">
            <a:spLocks noGrp="1"/>
          </p:cNvSpPr>
          <p:nvPr>
            <p:ph type="body" sz="quarter" idx="4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339" name="สี่เหลี่ยม"/>
          <p:cNvSpPr>
            <a:spLocks noGrp="1"/>
          </p:cNvSpPr>
          <p:nvPr>
            <p:ph type="body" sz="quarter" idx="45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0" name="สี่เหลี่ยม"/>
          <p:cNvSpPr>
            <a:spLocks noGrp="1"/>
          </p:cNvSpPr>
          <p:nvPr>
            <p:ph type="body" sz="quarter" idx="46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1" name="สี่เหลี่ยม"/>
          <p:cNvSpPr>
            <a:spLocks noGrp="1"/>
          </p:cNvSpPr>
          <p:nvPr>
            <p:ph type="body" sz="quarter" idx="47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2" name="สี่เหลี่ยม"/>
          <p:cNvSpPr>
            <a:spLocks noGrp="1"/>
          </p:cNvSpPr>
          <p:nvPr>
            <p:ph type="body" sz="quarter" idx="48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3" name="สี่เหลี่ยม"/>
          <p:cNvSpPr>
            <a:spLocks noGrp="1"/>
          </p:cNvSpPr>
          <p:nvPr>
            <p:ph type="body" sz="quarter" idx="49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4" name="สี่เหลี่ยม"/>
          <p:cNvSpPr>
            <a:spLocks noGrp="1"/>
          </p:cNvSpPr>
          <p:nvPr>
            <p:ph type="body" sz="quarter" idx="50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5" name="สี่เหลี่ยม"/>
          <p:cNvSpPr>
            <a:spLocks noGrp="1"/>
          </p:cNvSpPr>
          <p:nvPr>
            <p:ph type="body" sz="quarter" idx="51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6" name="สี่เหลี่ยม"/>
          <p:cNvSpPr>
            <a:spLocks noGrp="1"/>
          </p:cNvSpPr>
          <p:nvPr>
            <p:ph type="body" sz="quarter" idx="52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7" name="สี่เหลี่ยม"/>
          <p:cNvSpPr>
            <a:spLocks noGrp="1"/>
          </p:cNvSpPr>
          <p:nvPr>
            <p:ph type="body" sz="quarter" idx="53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8" name="xx.xx"/>
          <p:cNvSpPr>
            <a:spLocks noGrp="1"/>
          </p:cNvSpPr>
          <p:nvPr>
            <p:ph type="body" sz="quarter" idx="54"/>
          </p:nvPr>
        </p:nvSpPr>
        <p:spPr>
          <a:xfrm>
            <a:off x="5669651" y="3937396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49" name="xx.xx"/>
          <p:cNvSpPr>
            <a:spLocks noGrp="1"/>
          </p:cNvSpPr>
          <p:nvPr>
            <p:ph type="body" sz="quarter" idx="55"/>
          </p:nvPr>
        </p:nvSpPr>
        <p:spPr>
          <a:xfrm>
            <a:off x="4920657" y="2781111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0" name="xx.xx"/>
          <p:cNvSpPr>
            <a:spLocks noGrp="1"/>
          </p:cNvSpPr>
          <p:nvPr>
            <p:ph type="body" sz="quarter" idx="56"/>
          </p:nvPr>
        </p:nvSpPr>
        <p:spPr>
          <a:xfrm>
            <a:off x="8960865" y="568575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1" name="xx.xx"/>
          <p:cNvSpPr>
            <a:spLocks noGrp="1"/>
          </p:cNvSpPr>
          <p:nvPr>
            <p:ph type="body" sz="quarter" idx="57"/>
          </p:nvPr>
        </p:nvSpPr>
        <p:spPr>
          <a:xfrm>
            <a:off x="3609735" y="6844099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2" name="xx.xx"/>
          <p:cNvSpPr>
            <a:spLocks noGrp="1"/>
          </p:cNvSpPr>
          <p:nvPr>
            <p:ph type="body" sz="quarter" idx="58"/>
          </p:nvPr>
        </p:nvSpPr>
        <p:spPr>
          <a:xfrm>
            <a:off x="10491431" y="6264927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3" name="xx.xx"/>
          <p:cNvSpPr>
            <a:spLocks noGrp="1"/>
          </p:cNvSpPr>
          <p:nvPr>
            <p:ph type="body" sz="quarter" idx="59"/>
          </p:nvPr>
        </p:nvSpPr>
        <p:spPr>
          <a:xfrm>
            <a:off x="6680024" y="5106580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4" name="xx.xx"/>
          <p:cNvSpPr>
            <a:spLocks noGrp="1"/>
          </p:cNvSpPr>
          <p:nvPr>
            <p:ph type="body" sz="quarter" idx="60"/>
          </p:nvPr>
        </p:nvSpPr>
        <p:spPr>
          <a:xfrm>
            <a:off x="4003337" y="2210715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5" name="xx.xx"/>
          <p:cNvSpPr>
            <a:spLocks noGrp="1"/>
          </p:cNvSpPr>
          <p:nvPr>
            <p:ph type="body" sz="quarter" idx="61"/>
          </p:nvPr>
        </p:nvSpPr>
        <p:spPr>
          <a:xfrm>
            <a:off x="5669651" y="4516570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6" name="xx.xx"/>
          <p:cNvSpPr>
            <a:spLocks noGrp="1"/>
          </p:cNvSpPr>
          <p:nvPr>
            <p:ph type="body" sz="quarter" idx="62"/>
          </p:nvPr>
        </p:nvSpPr>
        <p:spPr>
          <a:xfrm>
            <a:off x="4393363" y="336906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เลขสไลด์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ข้อความชื่อเรื่อง</a:t>
            </a:r>
          </a:p>
        </p:txBody>
      </p:sp>
      <p:sp>
        <p:nvSpPr>
          <p:cNvPr id="5" name="เนื้อหาระดับหนึ่ง…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เนื้อหาระดับหนึ่ง</a:t>
            </a:r>
          </a:p>
          <a:p>
            <a:pPr lvl="1"/>
            <a:r>
              <a:t>เนื้อหาระดับสอง</a:t>
            </a:r>
          </a:p>
          <a:p>
            <a:pPr lvl="2"/>
            <a:r>
              <a:t>เนื้อหาระดับสาม</a:t>
            </a:r>
          </a:p>
          <a:p>
            <a:pPr lvl="3"/>
            <a:r>
              <a:t>เนื้อหาระดับสี่</a:t>
            </a:r>
          </a:p>
          <a:p>
            <a:pPr lvl="4"/>
            <a:r>
              <a:t>เนื้อหาระดับห้า</a:t>
            </a:r>
          </a:p>
        </p:txBody>
      </p:sp>
      <p:sp>
        <p:nvSpPr>
          <p:cNvPr id="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4BAFAD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3672253"/>
            <a:ext cx="10464800" cy="240909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1</a:t>
            </a:r>
            <a:endParaRPr lang="en-US" sz="72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การประเมินความน่าเชื่อถือของข้อมูล</a:t>
            </a:r>
          </a:p>
        </p:txBody>
      </p:sp>
    </p:spTree>
    <p:extLst>
      <p:ext uri="{BB962C8B-B14F-4D97-AF65-F5344CB8AC3E}">
        <p14:creationId xmlns:p14="http://schemas.microsoft.com/office/powerpoint/2010/main" val="1999973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383564"/>
            <a:ext cx="10990385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5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การตรวจสอ</a:t>
            </a:r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บความน่าเชื่อถือของแหล่งที่มาของข้อมูล</a:t>
            </a:r>
            <a:endParaRPr kumimoji="0" lang="en-US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C810FB8-BBD3-4243-AE49-A7F27A993BF0}"/>
              </a:ext>
            </a:extLst>
          </p:cNvPr>
          <p:cNvGrpSpPr/>
          <p:nvPr/>
        </p:nvGrpSpPr>
        <p:grpSpPr>
          <a:xfrm>
            <a:off x="487392" y="1249933"/>
            <a:ext cx="4567885" cy="3795064"/>
            <a:chOff x="487392" y="1249933"/>
            <a:chExt cx="4567885" cy="379506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AA88E3E-A8CA-004A-9EFC-C3E377FC2627}"/>
                </a:ext>
              </a:extLst>
            </p:cNvPr>
            <p:cNvSpPr/>
            <p:nvPr/>
          </p:nvSpPr>
          <p:spPr>
            <a:xfrm>
              <a:off x="552288" y="2321174"/>
              <a:ext cx="4502989" cy="2723823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สามารถเชื่อมโยง (</a:t>
              </a:r>
              <a:r>
                <a:rPr kumimoji="0" lang="en-US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Link</a:t>
              </a: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) </a:t>
              </a:r>
              <a:endParaRPr lang="en-US" sz="35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ไปเว็บไซต์ที่อ้างอิง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เพื่อตรวจสอบแหล่งต้นตอ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ของข้อมูลได้</a:t>
              </a: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ABE91C4-52F4-9A43-BC97-0B2337C429FF}"/>
                </a:ext>
              </a:extLst>
            </p:cNvPr>
            <p:cNvSpPr txBox="1"/>
            <p:nvPr/>
          </p:nvSpPr>
          <p:spPr>
            <a:xfrm>
              <a:off x="487392" y="1249933"/>
              <a:ext cx="77104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3800" b="1" dirty="0">
                  <a:solidFill>
                    <a:srgbClr val="00206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6</a:t>
              </a:r>
              <a:endParaRPr kumimoji="0" lang="en-US" sz="138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F2E44B0-46A9-D745-B053-FBC455A2B7BF}"/>
              </a:ext>
            </a:extLst>
          </p:cNvPr>
          <p:cNvGrpSpPr/>
          <p:nvPr/>
        </p:nvGrpSpPr>
        <p:grpSpPr>
          <a:xfrm>
            <a:off x="7177405" y="1215427"/>
            <a:ext cx="4550631" cy="3829570"/>
            <a:chOff x="7177405" y="1215427"/>
            <a:chExt cx="4550631" cy="382957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F2BE9F1-73DE-2543-A476-70CB3D159E8E}"/>
                </a:ext>
              </a:extLst>
            </p:cNvPr>
            <p:cNvSpPr/>
            <p:nvPr/>
          </p:nvSpPr>
          <p:spPr>
            <a:xfrm>
              <a:off x="7225047" y="2321174"/>
              <a:ext cx="4502989" cy="2723823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มี</a:t>
              </a: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การระบุวันเวลา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ในการเผยแพร่ข้อมูล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บนเว็</a:t>
              </a: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บไซต์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E01829-695E-7941-8B81-5C2763431BC8}"/>
                </a:ext>
              </a:extLst>
            </p:cNvPr>
            <p:cNvSpPr txBox="1"/>
            <p:nvPr/>
          </p:nvSpPr>
          <p:spPr>
            <a:xfrm>
              <a:off x="7177405" y="1215427"/>
              <a:ext cx="771044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7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7A70D84-455A-6645-898C-EB9FEA99A6D4}"/>
              </a:ext>
            </a:extLst>
          </p:cNvPr>
          <p:cNvGrpSpPr/>
          <p:nvPr/>
        </p:nvGrpSpPr>
        <p:grpSpPr>
          <a:xfrm>
            <a:off x="537092" y="4941480"/>
            <a:ext cx="4567885" cy="3708798"/>
            <a:chOff x="537092" y="4941480"/>
            <a:chExt cx="4567885" cy="37087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924F1C-06BB-6948-B7C3-27495EED5DD7}"/>
                </a:ext>
              </a:extLst>
            </p:cNvPr>
            <p:cNvSpPr/>
            <p:nvPr/>
          </p:nvSpPr>
          <p:spPr>
            <a:xfrm>
              <a:off x="601988" y="5926455"/>
              <a:ext cx="4502989" cy="2723823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มีการให้ที่อยู่หรืออีเมล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ที่ผู้อ่านสามารถติดต่อ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ผู้ดูแลเว็บไซต์ได้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423F4E1-B4E2-004E-9974-3734A63D96AF}"/>
                </a:ext>
              </a:extLst>
            </p:cNvPr>
            <p:cNvSpPr txBox="1"/>
            <p:nvPr/>
          </p:nvSpPr>
          <p:spPr>
            <a:xfrm>
              <a:off x="537092" y="4941480"/>
              <a:ext cx="77104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3800" b="1" dirty="0">
                  <a:solidFill>
                    <a:srgbClr val="00206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8</a:t>
              </a:r>
              <a:endParaRPr kumimoji="0" lang="en-US" sz="138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E05EAFB-DE3C-FB4E-A802-2E94E2891596}"/>
              </a:ext>
            </a:extLst>
          </p:cNvPr>
          <p:cNvGrpSpPr/>
          <p:nvPr/>
        </p:nvGrpSpPr>
        <p:grpSpPr>
          <a:xfrm>
            <a:off x="7225047" y="4988121"/>
            <a:ext cx="4585137" cy="3662157"/>
            <a:chOff x="7142899" y="4803455"/>
            <a:chExt cx="4585137" cy="3662157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C743F11-69A4-4949-A063-26EFEBC52DCD}"/>
                </a:ext>
              </a:extLst>
            </p:cNvPr>
            <p:cNvSpPr/>
            <p:nvPr/>
          </p:nvSpPr>
          <p:spPr>
            <a:xfrm>
              <a:off x="7225047" y="5926455"/>
              <a:ext cx="4502989" cy="2539157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40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4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มีช่องทางให้ผู้อ่าน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40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แสดงความคิดเห็น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072FEDF-C9EC-194F-86EB-EA4548B47D32}"/>
                </a:ext>
              </a:extLst>
            </p:cNvPr>
            <p:cNvSpPr txBox="1"/>
            <p:nvPr/>
          </p:nvSpPr>
          <p:spPr>
            <a:xfrm>
              <a:off x="7142899" y="4803455"/>
              <a:ext cx="77104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9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E5AD1F3-FFC6-2448-8521-453A919D5F15}"/>
              </a:ext>
            </a:extLst>
          </p:cNvPr>
          <p:cNvGrpSpPr/>
          <p:nvPr/>
        </p:nvGrpSpPr>
        <p:grpSpPr>
          <a:xfrm>
            <a:off x="3887712" y="3066783"/>
            <a:ext cx="4652245" cy="3919722"/>
            <a:chOff x="7075791" y="4776722"/>
            <a:chExt cx="4652245" cy="3919722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203AF1E-DD90-B847-8374-607B5257AE2E}"/>
                </a:ext>
              </a:extLst>
            </p:cNvPr>
            <p:cNvSpPr/>
            <p:nvPr/>
          </p:nvSpPr>
          <p:spPr>
            <a:xfrm>
              <a:off x="7225047" y="5926455"/>
              <a:ext cx="4502989" cy="2769989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35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มีข้อความเตือนผู้อ่าน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ให้ใช้วิจารณญาณในการตัดสินใจ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ใช้ข้อมูลที่ปรากฏบนเว็บไซต์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D373136-FBB3-C940-98EB-92B585D5EF77}"/>
                </a:ext>
              </a:extLst>
            </p:cNvPr>
            <p:cNvSpPr txBox="1"/>
            <p:nvPr/>
          </p:nvSpPr>
          <p:spPr>
            <a:xfrm>
              <a:off x="7075791" y="4776722"/>
              <a:ext cx="1439497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36490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ร่</a:t>
            </a: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วมกันอภิปรายประเด็นต่อไปนี้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1887415" y="2257874"/>
            <a:ext cx="972707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b="1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ข้อมูลที่ดีต้องมีลักษณะอย่างไร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100" dirty="0">
              <a:solidFill>
                <a:srgbClr val="00B05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0F98AA-48D9-49FC-AEDA-97A5D691AECF}"/>
              </a:ext>
            </a:extLst>
          </p:cNvPr>
          <p:cNvSpPr txBox="1"/>
          <p:nvPr/>
        </p:nvSpPr>
        <p:spPr>
          <a:xfrm>
            <a:off x="1887415" y="3298877"/>
            <a:ext cx="9727070" cy="11028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b="1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ทราบได้อย่างไรว่าข้อมูลน่าเชื่อถือ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100" dirty="0">
              <a:solidFill>
                <a:srgbClr val="00B05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A92223-EC63-48C6-B20F-4574D52D4500}"/>
              </a:ext>
            </a:extLst>
          </p:cNvPr>
          <p:cNvSpPr txBox="1"/>
          <p:nvPr/>
        </p:nvSpPr>
        <p:spPr>
          <a:xfrm>
            <a:off x="1887415" y="4339880"/>
            <a:ext cx="9727070" cy="11028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b="1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ทราบได้อย่างไรว่าข้อมูลมีความทันสมัย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100" dirty="0">
              <a:solidFill>
                <a:srgbClr val="00B05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B0DE08-3A53-461D-B7BC-12A89EE6E2AB}"/>
              </a:ext>
            </a:extLst>
          </p:cNvPr>
          <p:cNvSpPr txBox="1"/>
          <p:nvPr/>
        </p:nvSpPr>
        <p:spPr>
          <a:xfrm>
            <a:off x="1887415" y="5381245"/>
            <a:ext cx="9727070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b="1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ทราบได้อย่างไรว่าแหล่งข้อมูลน่าเชื่อถือ</a:t>
            </a:r>
            <a:endParaRPr lang="th-TH" sz="1100" dirty="0">
              <a:solidFill>
                <a:srgbClr val="00B05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937720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</a:t>
            </a:r>
            <a:r>
              <a:rPr lang="en-US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6.1</a:t>
            </a: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ในหนังสือเรียน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772407" y="2523933"/>
            <a:ext cx="11605845" cy="58887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วิเคราะห์สถานการณ์ต่อไปนี้ 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เป็นข้อเท็จจริงที่พิสูจน์ได้ 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มีหลักฐานสนับสนุน 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หรือเป็นเพียงความรู้สึกส่วนบุคคล 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การคาดเดา หรือข้อเสนอแนะ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6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00795F-E7B8-4FDC-897E-301E3A91F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3372" y="196939"/>
            <a:ext cx="1428750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84989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สถานการณ์ในกิจกรรมที่ </a:t>
            </a:r>
            <a:r>
              <a:rPr lang="en-US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6.1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967154" y="2016100"/>
            <a:ext cx="11605845" cy="8181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857250" marR="0" indent="-8572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th-TH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เสาวรสมีวิตามินซี ถ้าอยากสดชื่นและดีต่อสุขภาพให้กินไอ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ศกรีมรสเสาวรสทุกวัน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839D9F0-36F7-40BF-9DBF-FD213DD1B5CD}"/>
              </a:ext>
            </a:extLst>
          </p:cNvPr>
          <p:cNvSpPr/>
          <p:nvPr/>
        </p:nvSpPr>
        <p:spPr>
          <a:xfrm>
            <a:off x="955920" y="3329420"/>
            <a:ext cx="96030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กาแฟดำมีประโยชน์ป้องกันโรคหัวใจ ควรดื่มกาแฟโรบัสต้าทุกวัน</a:t>
            </a:r>
          </a:p>
        </p:txBody>
      </p:sp>
      <p:sp>
        <p:nvSpPr>
          <p:cNvPr id="12" name="Rounded Rectangle 42">
            <a:extLst>
              <a:ext uri="{FF2B5EF4-FFF2-40B4-BE49-F238E27FC236}">
                <a16:creationId xmlns:a16="http://schemas.microsoft.com/office/drawing/2014/main" id="{B40872A8-4B78-45F9-ADCA-E76C583DDA7E}"/>
              </a:ext>
            </a:extLst>
          </p:cNvPr>
          <p:cNvSpPr/>
          <p:nvPr/>
        </p:nvSpPr>
        <p:spPr>
          <a:xfrm>
            <a:off x="9502345" y="7074441"/>
            <a:ext cx="3110946" cy="675188"/>
          </a:xfrm>
          <a:prstGeom prst="roundRect">
            <a:avLst>
              <a:gd name="adj" fmla="val 1866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ข้อเท็จจริง</a:t>
            </a:r>
          </a:p>
        </p:txBody>
      </p:sp>
      <p:sp>
        <p:nvSpPr>
          <p:cNvPr id="14" name="Rounded Rectangle 42">
            <a:extLst>
              <a:ext uri="{FF2B5EF4-FFF2-40B4-BE49-F238E27FC236}">
                <a16:creationId xmlns:a16="http://schemas.microsoft.com/office/drawing/2014/main" id="{A84424D5-02DC-411E-9601-7DFE49526E33}"/>
              </a:ext>
            </a:extLst>
          </p:cNvPr>
          <p:cNvSpPr/>
          <p:nvPr/>
        </p:nvSpPr>
        <p:spPr>
          <a:xfrm>
            <a:off x="9462053" y="2620758"/>
            <a:ext cx="3110946" cy="675188"/>
          </a:xfrm>
          <a:prstGeom prst="roundRect">
            <a:avLst>
              <a:gd name="adj" fmla="val 18667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ความคิดเห็น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9ABAB4B-FC2D-4359-9883-2AF370E04629}"/>
              </a:ext>
            </a:extLst>
          </p:cNvPr>
          <p:cNvSpPr/>
          <p:nvPr/>
        </p:nvSpPr>
        <p:spPr>
          <a:xfrm>
            <a:off x="961987" y="4655558"/>
            <a:ext cx="100958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มะนาวมีวิตามินซีและมีประโยชน์ ถ้ากินคู่กับโซดาจะมีประสิทธิภาพสูงขึ้น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8BA72C-FD57-4217-9411-82D14C72A6CA}"/>
              </a:ext>
            </a:extLst>
          </p:cNvPr>
          <p:cNvSpPr/>
          <p:nvPr/>
        </p:nvSpPr>
        <p:spPr>
          <a:xfrm>
            <a:off x="908712" y="5917053"/>
            <a:ext cx="8593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ฝนกำลังตก ต้องรีบกลับบ้าน ไม่เช่นนั้นรถจะติด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09BD46-8AF0-470F-B3E7-6044E2AF4D6F}"/>
              </a:ext>
            </a:extLst>
          </p:cNvPr>
          <p:cNvSpPr/>
          <p:nvPr/>
        </p:nvSpPr>
        <p:spPr>
          <a:xfrm>
            <a:off x="967154" y="6751276"/>
            <a:ext cx="65024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การพักผ่อนไม่เพียงพอมีผลต่อสุขภาพ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F77EAF-3D56-4E8E-8104-0688B0F1B68F}"/>
              </a:ext>
            </a:extLst>
          </p:cNvPr>
          <p:cNvSpPr/>
          <p:nvPr/>
        </p:nvSpPr>
        <p:spPr>
          <a:xfrm>
            <a:off x="972320" y="7889522"/>
            <a:ext cx="108398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การวิ่งออกกำลังกายไม่ได้ทำให้เจ็บเข่า นอกเสียจากว่าจะวิ่งด้วยท่าวิ่งที่ไม่ถูกต้อง</a:t>
            </a:r>
          </a:p>
        </p:txBody>
      </p:sp>
      <p:sp>
        <p:nvSpPr>
          <p:cNvPr id="16" name="Rounded Rectangle 42">
            <a:extLst>
              <a:ext uri="{FF2B5EF4-FFF2-40B4-BE49-F238E27FC236}">
                <a16:creationId xmlns:a16="http://schemas.microsoft.com/office/drawing/2014/main" id="{11D3477F-630D-45E3-938B-1033D5D84D88}"/>
              </a:ext>
            </a:extLst>
          </p:cNvPr>
          <p:cNvSpPr/>
          <p:nvPr/>
        </p:nvSpPr>
        <p:spPr>
          <a:xfrm>
            <a:off x="9462053" y="3934871"/>
            <a:ext cx="3110946" cy="675188"/>
          </a:xfrm>
          <a:prstGeom prst="roundRect">
            <a:avLst>
              <a:gd name="adj" fmla="val 18667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32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ความคิดเห็น/ข้อเสนอแนะ</a:t>
            </a:r>
          </a:p>
        </p:txBody>
      </p:sp>
      <p:sp>
        <p:nvSpPr>
          <p:cNvPr id="17" name="Rounded Rectangle 42">
            <a:extLst>
              <a:ext uri="{FF2B5EF4-FFF2-40B4-BE49-F238E27FC236}">
                <a16:creationId xmlns:a16="http://schemas.microsoft.com/office/drawing/2014/main" id="{2D101B75-0C18-4D60-BD33-BBBB2AC2E6F3}"/>
              </a:ext>
            </a:extLst>
          </p:cNvPr>
          <p:cNvSpPr/>
          <p:nvPr/>
        </p:nvSpPr>
        <p:spPr>
          <a:xfrm>
            <a:off x="9502345" y="5190812"/>
            <a:ext cx="3110946" cy="675188"/>
          </a:xfrm>
          <a:prstGeom prst="roundRect">
            <a:avLst>
              <a:gd name="adj" fmla="val 18667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ความคิดเห็น</a:t>
            </a:r>
          </a:p>
        </p:txBody>
      </p:sp>
      <p:sp>
        <p:nvSpPr>
          <p:cNvPr id="18" name="Rounded Rectangle 42">
            <a:extLst>
              <a:ext uri="{FF2B5EF4-FFF2-40B4-BE49-F238E27FC236}">
                <a16:creationId xmlns:a16="http://schemas.microsoft.com/office/drawing/2014/main" id="{4B64D31A-BB90-4082-9071-897E9F3842D8}"/>
              </a:ext>
            </a:extLst>
          </p:cNvPr>
          <p:cNvSpPr/>
          <p:nvPr/>
        </p:nvSpPr>
        <p:spPr>
          <a:xfrm>
            <a:off x="9462053" y="6109159"/>
            <a:ext cx="3110946" cy="675188"/>
          </a:xfrm>
          <a:prstGeom prst="roundRect">
            <a:avLst>
              <a:gd name="adj" fmla="val 18667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ความคิดเห็น/คาดเดา</a:t>
            </a:r>
          </a:p>
        </p:txBody>
      </p:sp>
      <p:sp>
        <p:nvSpPr>
          <p:cNvPr id="19" name="Rounded Rectangle 42">
            <a:extLst>
              <a:ext uri="{FF2B5EF4-FFF2-40B4-BE49-F238E27FC236}">
                <a16:creationId xmlns:a16="http://schemas.microsoft.com/office/drawing/2014/main" id="{7FE2157E-6E66-4018-9969-BAC8FFA911DA}"/>
              </a:ext>
            </a:extLst>
          </p:cNvPr>
          <p:cNvSpPr/>
          <p:nvPr/>
        </p:nvSpPr>
        <p:spPr>
          <a:xfrm>
            <a:off x="9502345" y="8475645"/>
            <a:ext cx="3110946" cy="675188"/>
          </a:xfrm>
          <a:prstGeom prst="roundRect">
            <a:avLst>
              <a:gd name="adj" fmla="val 1866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ข้อเท็จจริง</a:t>
            </a:r>
          </a:p>
        </p:txBody>
      </p:sp>
    </p:spTree>
    <p:extLst>
      <p:ext uri="{BB962C8B-B14F-4D97-AF65-F5344CB8AC3E}">
        <p14:creationId xmlns:p14="http://schemas.microsoft.com/office/powerpoint/2010/main" val="2982966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12" grpId="0" animBg="1"/>
      <p:bldP spid="14" grpId="0" animBg="1"/>
      <p:bldP spid="3" grpId="0"/>
      <p:bldP spid="5" grpId="0"/>
      <p:bldP spid="7" grpId="0"/>
      <p:bldP spid="15" grpId="0"/>
      <p:bldP spid="16" grpId="0" animBg="1"/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กิจกรรมที่ 6.1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B103DFD9-B7A9-1E4A-A902-7EB07E23C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261" y="4091970"/>
            <a:ext cx="1157869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/>
            <a:r>
              <a:rPr lang="th-TH" altLang="en-US" sz="4800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จากที่นักเรียนตอบคำถาม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จังหวัดที่มีประชากรน้อยที่สุดคือจังหวัดอะไร และมีประชากรกี่คน</a:t>
            </a:r>
            <a:r>
              <a:rPr lang="th-TH" altLang="en-US" sz="4800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endParaRPr kumimoji="0" lang="th-TH" altLang="en-US" sz="4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4466059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-31933"/>
            <a:ext cx="10990385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ให้ร่วมกันพิจารณาคำตอบแต่ละกลุ่ม 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ตามประเด็นต่อไปนี้</a:t>
            </a:r>
            <a:endParaRPr kumimoji="0" lang="en-US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772407" y="2647055"/>
            <a:ext cx="11605845" cy="56425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คำตอบที่ได้มีความชัดเจนหรือไม่</a:t>
            </a:r>
            <a:endParaRPr lang="th-TH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คำตอบที่ได้ตรงตามความต้องการหรือไม่</a:t>
            </a:r>
            <a:endParaRPr lang="th-TH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คำตอบที่ได้ตรงตามวัตถุประสงค์ที่ต้องการหรือไม่</a:t>
            </a:r>
            <a:endParaRPr lang="th-TH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คำตอบที่ได้เป็นข้อเท็จจริงหรือความคิดเห็นของบุคคล</a:t>
            </a:r>
            <a:endParaRPr lang="th-TH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คำตอบที่ได้มีแหล่งข้อมูลน่าเชื่อถือหรือไม่</a:t>
            </a:r>
            <a:endParaRPr lang="th-TH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คำตอบที่ได้เป็นปัจจุบันหรือไม่</a:t>
            </a:r>
            <a:endParaRPr lang="th-TH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9566954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960310" y="2637840"/>
            <a:ext cx="10990385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ส่งตัวแทนแต่ละกลุ่มมาจับสลากข้อมูล</a:t>
            </a:r>
          </a:p>
          <a:p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ทั้ง </a:t>
            </a:r>
            <a:r>
              <a:rPr lang="en-US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 </a:t>
            </a: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ประเภท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B2EA0F-3DA7-F444-9F6B-CC4C13351884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ใบกิจกรรมที่ </a:t>
            </a:r>
            <a:r>
              <a:rPr lang="en-US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1.1 </a:t>
            </a: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เช็คให้ชัวร์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1" name="Folded Corner 10">
            <a:extLst>
              <a:ext uri="{FF2B5EF4-FFF2-40B4-BE49-F238E27FC236}">
                <a16:creationId xmlns:a16="http://schemas.microsoft.com/office/drawing/2014/main" id="{429566D5-521F-6C49-AB92-FA0486F03B1E}"/>
              </a:ext>
            </a:extLst>
          </p:cNvPr>
          <p:cNvSpPr/>
          <p:nvPr/>
        </p:nvSpPr>
        <p:spPr>
          <a:xfrm flipH="1" flipV="1">
            <a:off x="1336431" y="5533320"/>
            <a:ext cx="1776048" cy="2567327"/>
          </a:xfrm>
          <a:prstGeom prst="foldedCorner">
            <a:avLst>
              <a:gd name="adj" fmla="val 34489"/>
            </a:avLst>
          </a:prstGeom>
          <a:noFill/>
          <a:ln w="76200" cap="flat">
            <a:solidFill>
              <a:srgbClr val="4BAFAD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9AC981-FB9F-A54E-A3EB-6D4CE29638EF}"/>
              </a:ext>
            </a:extLst>
          </p:cNvPr>
          <p:cNvSpPr txBox="1"/>
          <p:nvPr/>
        </p:nvSpPr>
        <p:spPr>
          <a:xfrm>
            <a:off x="1582614" y="6542235"/>
            <a:ext cx="1218283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บทความ</a:t>
            </a:r>
            <a:endParaRPr kumimoji="0" lang="en-US" sz="3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7DE6B1B-A25B-5544-9AC3-4DBCABBE7DE4}"/>
              </a:ext>
            </a:extLst>
          </p:cNvPr>
          <p:cNvGrpSpPr/>
          <p:nvPr/>
        </p:nvGrpSpPr>
        <p:grpSpPr>
          <a:xfrm>
            <a:off x="4842405" y="5679491"/>
            <a:ext cx="2666226" cy="1725488"/>
            <a:chOff x="4642339" y="5822703"/>
            <a:chExt cx="3042138" cy="1793631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43425B28-6245-A144-8DFD-9A3AF19311F3}"/>
                </a:ext>
              </a:extLst>
            </p:cNvPr>
            <p:cNvSpPr/>
            <p:nvPr/>
          </p:nvSpPr>
          <p:spPr>
            <a:xfrm>
              <a:off x="4642339" y="5822703"/>
              <a:ext cx="3042138" cy="1793631"/>
            </a:xfrm>
            <a:prstGeom prst="roundRect">
              <a:avLst/>
            </a:prstGeom>
            <a:noFill/>
            <a:ln w="76200" cap="flat">
              <a:solidFill>
                <a:srgbClr val="4BAFAD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8CEBC428-A60B-1244-9030-4B4909D95479}"/>
                </a:ext>
              </a:extLst>
            </p:cNvPr>
            <p:cNvSpPr/>
            <p:nvPr/>
          </p:nvSpPr>
          <p:spPr>
            <a:xfrm rot="5400000" flipH="1">
              <a:off x="5697417" y="6256365"/>
              <a:ext cx="1063868" cy="942460"/>
            </a:xfrm>
            <a:prstGeom prst="triangle">
              <a:avLst/>
            </a:prstGeom>
            <a:solidFill>
              <a:srgbClr val="4BAFAD"/>
            </a:solidFill>
            <a:ln w="76200" cap="flat">
              <a:solidFill>
                <a:srgbClr val="4BAFAD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2F302B5-DAEE-6947-BEFA-FB63BDA5077C}"/>
              </a:ext>
            </a:extLst>
          </p:cNvPr>
          <p:cNvSpPr txBox="1"/>
          <p:nvPr/>
        </p:nvSpPr>
        <p:spPr>
          <a:xfrm>
            <a:off x="5851798" y="7642224"/>
            <a:ext cx="76303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วิดีโอ</a:t>
            </a:r>
            <a:endParaRPr kumimoji="0" lang="en-US" sz="3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3B8878A-C771-1E45-9CC8-9B48F53C7005}"/>
              </a:ext>
            </a:extLst>
          </p:cNvPr>
          <p:cNvGrpSpPr/>
          <p:nvPr/>
        </p:nvGrpSpPr>
        <p:grpSpPr>
          <a:xfrm>
            <a:off x="8723916" y="5410225"/>
            <a:ext cx="3409464" cy="2108904"/>
            <a:chOff x="8723916" y="5410225"/>
            <a:chExt cx="3409464" cy="210890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F362C6D-2D07-794E-81DA-BB533D5FE85E}"/>
                </a:ext>
              </a:extLst>
            </p:cNvPr>
            <p:cNvSpPr/>
            <p:nvPr/>
          </p:nvSpPr>
          <p:spPr>
            <a:xfrm>
              <a:off x="8917351" y="5588014"/>
              <a:ext cx="2989384" cy="1733793"/>
            </a:xfrm>
            <a:prstGeom prst="rect">
              <a:avLst/>
            </a:prstGeom>
            <a:noFill/>
            <a:ln w="76200" cap="flat">
              <a:solidFill>
                <a:srgbClr val="4BAFAD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" name="Triangle 14">
              <a:extLst>
                <a:ext uri="{FF2B5EF4-FFF2-40B4-BE49-F238E27FC236}">
                  <a16:creationId xmlns:a16="http://schemas.microsoft.com/office/drawing/2014/main" id="{4FAFEFD1-7622-614F-809E-1B43276DB841}"/>
                </a:ext>
              </a:extLst>
            </p:cNvPr>
            <p:cNvSpPr/>
            <p:nvPr/>
          </p:nvSpPr>
          <p:spPr>
            <a:xfrm>
              <a:off x="10103337" y="5980968"/>
              <a:ext cx="1336429" cy="1110170"/>
            </a:xfrm>
            <a:prstGeom prst="triangle">
              <a:avLst/>
            </a:prstGeom>
            <a:solidFill>
              <a:srgbClr val="4BAFAD"/>
            </a:solidFill>
            <a:ln w="127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EFE92A0A-43C7-CE4C-AE3E-44B7020E58FA}"/>
                </a:ext>
              </a:extLst>
            </p:cNvPr>
            <p:cNvSpPr/>
            <p:nvPr/>
          </p:nvSpPr>
          <p:spPr>
            <a:xfrm>
              <a:off x="9321797" y="6200826"/>
              <a:ext cx="1090246" cy="893835"/>
            </a:xfrm>
            <a:prstGeom prst="triangle">
              <a:avLst/>
            </a:prstGeom>
            <a:solidFill>
              <a:srgbClr val="4BAFAD"/>
            </a:solidFill>
            <a:ln w="12700" cap="flat">
              <a:noFill/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25DA226-1593-9845-86AB-9F33CEB44DBE}"/>
                </a:ext>
              </a:extLst>
            </p:cNvPr>
            <p:cNvSpPr/>
            <p:nvPr/>
          </p:nvSpPr>
          <p:spPr>
            <a:xfrm>
              <a:off x="11224597" y="5781224"/>
              <a:ext cx="514111" cy="514111"/>
            </a:xfrm>
            <a:prstGeom prst="ellipse">
              <a:avLst/>
            </a:prstGeom>
            <a:noFill/>
            <a:ln w="76200" cap="flat">
              <a:solidFill>
                <a:srgbClr val="4BAFAD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2FEE50A-3494-4942-BAF8-A6C35E128EDC}"/>
                </a:ext>
              </a:extLst>
            </p:cNvPr>
            <p:cNvSpPr/>
            <p:nvPr/>
          </p:nvSpPr>
          <p:spPr>
            <a:xfrm>
              <a:off x="8723916" y="5410225"/>
              <a:ext cx="3409464" cy="2108904"/>
            </a:xfrm>
            <a:prstGeom prst="rect">
              <a:avLst/>
            </a:prstGeom>
            <a:noFill/>
            <a:ln w="76200" cap="flat">
              <a:solidFill>
                <a:srgbClr val="4BAFAD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12AA9BB-8EF9-3C4E-8B9A-445B291706E6}"/>
              </a:ext>
            </a:extLst>
          </p:cNvPr>
          <p:cNvSpPr txBox="1"/>
          <p:nvPr/>
        </p:nvSpPr>
        <p:spPr>
          <a:xfrm>
            <a:off x="9876082" y="7793549"/>
            <a:ext cx="103393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รูปภาพ</a:t>
            </a:r>
            <a:endParaRPr kumimoji="0" lang="en-US" sz="3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81347263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626982" y="4649795"/>
            <a:ext cx="11750836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โดยวิเคราะห์ข้อมูลตามกลุ่มที่ตนเอง</a:t>
            </a: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จับสลากได้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B2EA0F-3DA7-F444-9F6B-CC4C13351884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ให้นักเรียนทำใบกิจกรรมที่ </a:t>
            </a:r>
            <a:r>
              <a:rPr lang="en-US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1.1 </a:t>
            </a: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เช็คให้ชัวร์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31711360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ทบทวนความรู้ก่อนเรียน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967154" y="2349165"/>
            <a:ext cx="11605845" cy="58118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6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ข้อใดต่อไปนี้ถูกต้อง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1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th-TH" sz="6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 โฆษณาที่ส่งมากับอีเมลจัดเป็น</a:t>
            </a:r>
            <a:r>
              <a:rPr kumimoji="0" lang="th-TH" sz="6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สแ</a:t>
            </a:r>
            <a:r>
              <a:rPr kumimoji="0" lang="th-TH" sz="6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ปม</a:t>
            </a: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รายงานผู้ให้บริการเมื่อพบว่ามีการกลั่นแกล้งผู้อื่น  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ในทางสื่อสังคม</a:t>
            </a: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th-TH" sz="6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 การนำรูปภาพที่เพื่อนเป็นผู้ถ่ายมาปรับแต่งแล้ว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</a:t>
            </a:r>
            <a:r>
              <a:rPr kumimoji="0" lang="th-TH" sz="6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โพสต์ลงสื่อทางสังคม ถือว่าเป็นการละเมิดลิขสิทธิ์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023632B-1327-C545-8474-72278CAA0F0C}"/>
              </a:ext>
            </a:extLst>
          </p:cNvPr>
          <p:cNvGrpSpPr/>
          <p:nvPr/>
        </p:nvGrpSpPr>
        <p:grpSpPr>
          <a:xfrm>
            <a:off x="1137522" y="4236579"/>
            <a:ext cx="749501" cy="622635"/>
            <a:chOff x="6328305" y="2349165"/>
            <a:chExt cx="749501" cy="622635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F7F0D7F-3861-334E-BA70-812BCB2CD135}"/>
                </a:ext>
              </a:extLst>
            </p:cNvPr>
            <p:cNvCxnSpPr/>
            <p:nvPr/>
          </p:nvCxnSpPr>
          <p:spPr>
            <a:xfrm flipH="1">
              <a:off x="6502400" y="2349165"/>
              <a:ext cx="575406" cy="622635"/>
            </a:xfrm>
            <a:prstGeom prst="line">
              <a:avLst/>
            </a:prstGeom>
            <a:noFill/>
            <a:ln w="127000" cap="flat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CABFE17-AFDA-B943-A079-AA6DC98AE5B8}"/>
                </a:ext>
              </a:extLst>
            </p:cNvPr>
            <p:cNvCxnSpPr>
              <a:cxnSpLocks/>
            </p:cNvCxnSpPr>
            <p:nvPr/>
          </p:nvCxnSpPr>
          <p:spPr>
            <a:xfrm>
              <a:off x="6328305" y="2775642"/>
              <a:ext cx="238570" cy="172708"/>
            </a:xfrm>
            <a:prstGeom prst="line">
              <a:avLst/>
            </a:prstGeom>
            <a:noFill/>
            <a:ln w="127000" cap="flat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FD0AAE6-B257-514B-9D0A-EBBBB0447137}"/>
              </a:ext>
            </a:extLst>
          </p:cNvPr>
          <p:cNvGrpSpPr/>
          <p:nvPr/>
        </p:nvGrpSpPr>
        <p:grpSpPr>
          <a:xfrm>
            <a:off x="1102353" y="3292872"/>
            <a:ext cx="749501" cy="622635"/>
            <a:chOff x="6328305" y="2349165"/>
            <a:chExt cx="749501" cy="622635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F82F06B-1427-884B-80A7-4B9ABC5ADBBB}"/>
                </a:ext>
              </a:extLst>
            </p:cNvPr>
            <p:cNvCxnSpPr/>
            <p:nvPr/>
          </p:nvCxnSpPr>
          <p:spPr>
            <a:xfrm flipH="1">
              <a:off x="6502400" y="2349165"/>
              <a:ext cx="575406" cy="622635"/>
            </a:xfrm>
            <a:prstGeom prst="line">
              <a:avLst/>
            </a:prstGeom>
            <a:noFill/>
            <a:ln w="127000" cap="flat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F4E71D5-0C09-4548-B089-76777E029E16}"/>
                </a:ext>
              </a:extLst>
            </p:cNvPr>
            <p:cNvCxnSpPr>
              <a:cxnSpLocks/>
            </p:cNvCxnSpPr>
            <p:nvPr/>
          </p:nvCxnSpPr>
          <p:spPr>
            <a:xfrm>
              <a:off x="6328305" y="2775642"/>
              <a:ext cx="238570" cy="172708"/>
            </a:xfrm>
            <a:prstGeom prst="line">
              <a:avLst/>
            </a:prstGeom>
            <a:noFill/>
            <a:ln w="127000" cap="flat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950E0EC-33D0-3441-A15D-2CF1F7CCED2C}"/>
              </a:ext>
            </a:extLst>
          </p:cNvPr>
          <p:cNvGrpSpPr/>
          <p:nvPr/>
        </p:nvGrpSpPr>
        <p:grpSpPr>
          <a:xfrm>
            <a:off x="1102353" y="5967450"/>
            <a:ext cx="749501" cy="622635"/>
            <a:chOff x="6328305" y="2349165"/>
            <a:chExt cx="749501" cy="622635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B10B04E-F7A6-9742-9237-84B934FE3CFB}"/>
                </a:ext>
              </a:extLst>
            </p:cNvPr>
            <p:cNvCxnSpPr/>
            <p:nvPr/>
          </p:nvCxnSpPr>
          <p:spPr>
            <a:xfrm flipH="1">
              <a:off x="6502400" y="2349165"/>
              <a:ext cx="575406" cy="622635"/>
            </a:xfrm>
            <a:prstGeom prst="line">
              <a:avLst/>
            </a:prstGeom>
            <a:noFill/>
            <a:ln w="127000" cap="flat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2B2478E-CEB1-4D43-A97A-0FACAB014B21}"/>
                </a:ext>
              </a:extLst>
            </p:cNvPr>
            <p:cNvCxnSpPr>
              <a:cxnSpLocks/>
            </p:cNvCxnSpPr>
            <p:nvPr/>
          </p:nvCxnSpPr>
          <p:spPr>
            <a:xfrm>
              <a:off x="6328305" y="2775642"/>
              <a:ext cx="238570" cy="172708"/>
            </a:xfrm>
            <a:prstGeom prst="line">
              <a:avLst/>
            </a:prstGeom>
            <a:noFill/>
            <a:ln w="127000" cap="flat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C9C7BE9-DA8C-45B7-AA28-07C082E72F36}"/>
              </a:ext>
            </a:extLst>
          </p:cNvPr>
          <p:cNvGrpSpPr/>
          <p:nvPr/>
        </p:nvGrpSpPr>
        <p:grpSpPr>
          <a:xfrm>
            <a:off x="3090704" y="8247299"/>
            <a:ext cx="8001204" cy="710900"/>
            <a:chOff x="2511048" y="5605873"/>
            <a:chExt cx="9213592" cy="8636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Rounded Rectangle 23">
              <a:extLst>
                <a:ext uri="{FF2B5EF4-FFF2-40B4-BE49-F238E27FC236}">
                  <a16:creationId xmlns:a16="http://schemas.microsoft.com/office/drawing/2014/main" id="{6D480D00-CA24-4F0F-9E33-A11C12ED0FF4}"/>
                </a:ext>
              </a:extLst>
            </p:cNvPr>
            <p:cNvSpPr/>
            <p:nvPr/>
          </p:nvSpPr>
          <p:spPr>
            <a:xfrm>
              <a:off x="2763334" y="5605873"/>
              <a:ext cx="8961306" cy="863632"/>
            </a:xfrm>
            <a:prstGeom prst="roundRect">
              <a:avLst>
                <a:gd name="adj" fmla="val 18667"/>
              </a:avLst>
            </a:prstGeom>
            <a:solidFill>
              <a:srgbClr val="FFFFFF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EB7F5CE-AADB-4EDD-92C0-FEFEF6074EAD}"/>
                </a:ext>
              </a:extLst>
            </p:cNvPr>
            <p:cNvSpPr txBox="1"/>
            <p:nvPr/>
          </p:nvSpPr>
          <p:spPr>
            <a:xfrm>
              <a:off x="2511048" y="5759812"/>
              <a:ext cx="8961559" cy="4832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ยกตัวอย่างผลงานที่มีลิขสิทธิ์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FF74155-445C-434F-A30B-42B56A0336C5}"/>
              </a:ext>
            </a:extLst>
          </p:cNvPr>
          <p:cNvGrpSpPr/>
          <p:nvPr/>
        </p:nvGrpSpPr>
        <p:grpSpPr>
          <a:xfrm>
            <a:off x="737937" y="8270780"/>
            <a:ext cx="2407922" cy="687422"/>
            <a:chOff x="536695" y="5416198"/>
            <a:chExt cx="2043506" cy="6874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Rounded Rectangle 26">
              <a:extLst>
                <a:ext uri="{FF2B5EF4-FFF2-40B4-BE49-F238E27FC236}">
                  <a16:creationId xmlns:a16="http://schemas.microsoft.com/office/drawing/2014/main" id="{13DE6C35-92A0-4CCE-901C-2C64FA88993B}"/>
                </a:ext>
              </a:extLst>
            </p:cNvPr>
            <p:cNvSpPr/>
            <p:nvPr/>
          </p:nvSpPr>
          <p:spPr>
            <a:xfrm>
              <a:off x="1513221" y="5416198"/>
              <a:ext cx="1066979" cy="687421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E51F073-84D1-45AD-ACD4-E988F977E673}"/>
                </a:ext>
              </a:extLst>
            </p:cNvPr>
            <p:cNvSpPr txBox="1"/>
            <p:nvPr/>
          </p:nvSpPr>
          <p:spPr>
            <a:xfrm>
              <a:off x="1513221" y="5519435"/>
              <a:ext cx="106698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th-TH" b="1" dirty="0">
                  <a:solidFill>
                    <a:schemeClr val="tx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ลองทำดู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B4FB6F0-D6F7-41EA-9456-18638D683C95}"/>
                </a:ext>
              </a:extLst>
            </p:cNvPr>
            <p:cNvSpPr/>
            <p:nvPr/>
          </p:nvSpPr>
          <p:spPr>
            <a:xfrm>
              <a:off x="1243940" y="5416198"/>
              <a:ext cx="269280" cy="687422"/>
            </a:xfrm>
            <a:prstGeom prst="rect">
              <a:avLst/>
            </a:prstGeom>
            <a:solidFill>
              <a:srgbClr val="00AF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778EC44-C587-4A21-8165-58727459C1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00AFAC">
                  <a:tint val="45000"/>
                  <a:satMod val="40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831" b="93716" l="8947" r="91579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36695" y="5422431"/>
              <a:ext cx="707244" cy="6811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392907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คำถาม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772407" y="2824956"/>
            <a:ext cx="11605845" cy="41036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171450" marR="0" indent="-171450" algn="l" defTabSz="584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ข้อมูลที่นำมาจากอินเทอร์เน็ตเพื่อทำรายงานหรือสร้างชิ้นงานในรายวิชาต่าง ๆ เชื่อถือได้หรือไม่</a:t>
            </a:r>
          </a:p>
          <a:p>
            <a:pPr marR="0" algn="l" defTabSz="584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th-TH" sz="2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171450" marR="0" indent="-171450" algn="l" defTabSz="584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เราทราบได้อย่างไรว่าข้อมูลที่นำมาทำรายงานมีความน่าเชื่อถือ</a:t>
            </a:r>
          </a:p>
        </p:txBody>
      </p:sp>
    </p:spTree>
    <p:extLst>
      <p:ext uri="{BB962C8B-B14F-4D97-AF65-F5344CB8AC3E}">
        <p14:creationId xmlns:p14="http://schemas.microsoft.com/office/powerpoint/2010/main" val="124697568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ใครชัวร์กว่ากัน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99477" y="2717530"/>
            <a:ext cx="11605845" cy="36728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ให้แต่ละกลุ่มค้นหาข้อมูลที่ครูกำหนดให้</a:t>
            </a:r>
          </a:p>
          <a:p>
            <a:endParaRPr lang="th-TH" sz="16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th-TH" sz="72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“จังหวัดที่มีประชากรน้อยที่สุดคือจังหวัดอะไร และมีประชากรกี่คน”</a:t>
            </a:r>
            <a:endParaRPr lang="th-TH" sz="2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B7AC6-A962-F145-94DD-BEE15124FE94}"/>
              </a:ext>
            </a:extLst>
          </p:cNvPr>
          <p:cNvSpPr txBox="1"/>
          <p:nvPr/>
        </p:nvSpPr>
        <p:spPr>
          <a:xfrm>
            <a:off x="772407" y="7108610"/>
            <a:ext cx="11605845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400" b="1" u="sng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โดยคำตอบที่ได้ต้องมาจากแหล่งข้อมูลที่น่าเชื่อถือที่สุด </a:t>
            </a:r>
          </a:p>
          <a:p>
            <a:r>
              <a:rPr lang="th-TH" sz="4400" b="1" u="sng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และแหล่งข้อมูลของแต่ละกลุ่มต้องไม่ซ้ำกัน</a:t>
            </a:r>
          </a:p>
        </p:txBody>
      </p:sp>
    </p:spTree>
    <p:extLst>
      <p:ext uri="{BB962C8B-B14F-4D97-AF65-F5344CB8AC3E}">
        <p14:creationId xmlns:p14="http://schemas.microsoft.com/office/powerpoint/2010/main" val="162816521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ใครชัวร์กว่ากัน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C5A12A5-4FBE-4D47-981B-690CC11AD9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802030"/>
              </p:ext>
            </p:extLst>
          </p:nvPr>
        </p:nvGraphicFramePr>
        <p:xfrm>
          <a:off x="1582614" y="4932932"/>
          <a:ext cx="9372600" cy="3353791"/>
        </p:xfrm>
        <a:graphic>
          <a:graphicData uri="http://schemas.openxmlformats.org/drawingml/2006/table">
            <a:tbl>
              <a:tblPr/>
              <a:tblGrid>
                <a:gridCol w="2343150">
                  <a:extLst>
                    <a:ext uri="{9D8B030D-6E8A-4147-A177-3AD203B41FA5}">
                      <a16:colId xmlns:a16="http://schemas.microsoft.com/office/drawing/2014/main" val="568081331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1974415509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2829549056"/>
                    </a:ext>
                  </a:extLst>
                </a:gridCol>
                <a:gridCol w="2343150">
                  <a:extLst>
                    <a:ext uri="{9D8B030D-6E8A-4147-A177-3AD203B41FA5}">
                      <a16:colId xmlns:a16="http://schemas.microsoft.com/office/drawing/2014/main" val="88219194"/>
                    </a:ext>
                  </a:extLst>
                </a:gridCol>
              </a:tblGrid>
              <a:tr h="92077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ชื่อกลุ่ม</a:t>
                      </a:r>
                      <a:endParaRPr lang="th-TH" sz="40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คำตอบ</a:t>
                      </a:r>
                      <a:endParaRPr lang="th-TH" sz="40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URL</a:t>
                      </a:r>
                      <a:endParaRPr lang="en-US" sz="40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เหตุผลที่คิดว่าข้อมูลน่าเชื่อถือ</a:t>
                      </a:r>
                      <a:endParaRPr lang="th-TH" sz="40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5576656"/>
                  </a:ext>
                </a:extLst>
              </a:tr>
              <a:tr h="2007591">
                <a:tc>
                  <a:txBody>
                    <a:bodyPr/>
                    <a:lstStyle/>
                    <a:p>
                      <a:pPr fontAlgn="t"/>
                      <a:br>
                        <a:rPr lang="en-US">
                          <a:effectLst/>
                        </a:rPr>
                      </a:b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en-US">
                          <a:effectLst/>
                        </a:rPr>
                      </a:b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en-US">
                          <a:effectLst/>
                        </a:rPr>
                      </a:br>
                      <a:endParaRPr lang="en-US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en-US" dirty="0">
                          <a:effectLst/>
                        </a:rPr>
                      </a:br>
                      <a:endParaRPr lang="en-US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642419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B103DFD9-B7A9-1E4A-A902-7EB07E23C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077" y="1966727"/>
            <a:ext cx="1144038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algn="l" eaLnBrk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en-US" sz="4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แต่ละกลุ่มตอบคำถามตามหัวข้อ</a:t>
            </a:r>
            <a:r>
              <a:rPr lang="th-TH" altLang="en-US" sz="4800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ด้านล่าง</a:t>
            </a:r>
            <a:r>
              <a:rPr kumimoji="0" lang="th-TH" altLang="en-US" sz="4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en-US" sz="4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พร้อมระบุแหล่งข้อมูล </a:t>
            </a:r>
            <a:r>
              <a:rPr kumimoji="0" lang="en-US" altLang="en-US" sz="4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altLang="en-US" sz="4800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ลงในสื่อที่ครูกำหนดเช่น</a:t>
            </a:r>
            <a:r>
              <a:rPr kumimoji="0" lang="th-TH" altLang="en-US" sz="4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0" lang="en-US" altLang="en-US" sz="4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google docs</a:t>
            </a:r>
            <a:r>
              <a:rPr kumimoji="0" lang="th-TH" altLang="en-US" sz="4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kumimoji="0" lang="en-US" altLang="en-US" sz="4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padlet</a:t>
            </a:r>
            <a:endParaRPr kumimoji="0" lang="th-TH" altLang="en-US" sz="4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F31A94-F2F7-4230-83C2-5884A8B422B3}"/>
              </a:ext>
            </a:extLst>
          </p:cNvPr>
          <p:cNvSpPr/>
          <p:nvPr/>
        </p:nvSpPr>
        <p:spPr>
          <a:xfrm>
            <a:off x="2784228" y="3742039"/>
            <a:ext cx="81709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จังหวัดที่มีประชากรน้อยที่สุดคือจังหวัดอะไร และมีประชากรกี่คน</a:t>
            </a:r>
            <a:endParaRPr lang="th-T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76417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4BAFAD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814639" y="3417277"/>
            <a:ext cx="11375521" cy="2919046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ศึกษาเนื้อหาในหนังสือเรียน</a:t>
            </a:r>
          </a:p>
          <a:p>
            <a:pPr algn="ctr" hangingPunct="1"/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บทที่ </a:t>
            </a:r>
            <a:r>
              <a:rPr lang="en-US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 </a:t>
            </a:r>
            <a:endParaRPr lang="th-TH" sz="65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 hangingPunct="1"/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หัวข้อ </a:t>
            </a:r>
            <a:r>
              <a:rPr lang="en-US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6.1 </a:t>
            </a:r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การประเมินความน่าเชื่อถือของข้อมูล</a:t>
            </a:r>
          </a:p>
        </p:txBody>
      </p:sp>
    </p:spTree>
    <p:extLst>
      <p:ext uri="{BB962C8B-B14F-4D97-AF65-F5344CB8AC3E}">
        <p14:creationId xmlns:p14="http://schemas.microsoft.com/office/powerpoint/2010/main" val="370299715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75843"/>
            <a:ext cx="10990385" cy="11490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6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การ</a:t>
            </a:r>
            <a:r>
              <a:rPr lang="th-TH" sz="6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ประเมินความน่าเชื่อถือของข้อมูล </a:t>
            </a:r>
            <a:endParaRPr kumimoji="0" lang="en-US" sz="6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772407" y="4355218"/>
            <a:ext cx="11605845" cy="22262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1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ใช้หลักการ </a:t>
            </a:r>
            <a:r>
              <a:rPr lang="en-US" sz="1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PROMPT</a:t>
            </a:r>
            <a:endParaRPr lang="th-TH" sz="13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1356364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75843"/>
            <a:ext cx="10990385" cy="11490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หลักการ </a:t>
            </a:r>
            <a:r>
              <a:rPr lang="en-US" sz="6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PROMPT</a:t>
            </a:r>
            <a:endParaRPr kumimoji="0" lang="en-US" sz="6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214867" y="1665175"/>
            <a:ext cx="1367747" cy="12700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wordArtVert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5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P</a:t>
            </a:r>
            <a:endParaRPr lang="en-US" sz="65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9B53AA-416E-3E4A-A7A0-0BDB496CF676}"/>
              </a:ext>
            </a:extLst>
          </p:cNvPr>
          <p:cNvSpPr txBox="1"/>
          <p:nvPr/>
        </p:nvSpPr>
        <p:spPr>
          <a:xfrm>
            <a:off x="1750947" y="2047085"/>
            <a:ext cx="11038986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5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Presentation  </a:t>
            </a:r>
            <a:r>
              <a:rPr kumimoji="0" lang="th-TH" sz="45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การนำเสนอข้อมูล</a:t>
            </a:r>
            <a:r>
              <a:rPr lang="th-TH" sz="45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ต้องชัดเจน ตรงตามเนื้อหา กระชับ</a:t>
            </a:r>
            <a:r>
              <a:rPr kumimoji="0" lang="en-US" sz="45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EB102C-4463-2E40-8182-0F945B31E3DE}"/>
              </a:ext>
            </a:extLst>
          </p:cNvPr>
          <p:cNvSpPr txBox="1"/>
          <p:nvPr/>
        </p:nvSpPr>
        <p:spPr>
          <a:xfrm>
            <a:off x="1750945" y="2940325"/>
            <a:ext cx="10065915" cy="14875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500" b="1" i="0" u="none" strike="noStrike" cap="none" spc="0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Relevance  </a:t>
            </a:r>
            <a:r>
              <a:rPr kumimoji="0" lang="th-TH" sz="4500" b="1" i="0" u="none" strike="noStrike" cap="none" spc="0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การ</a:t>
            </a:r>
            <a:r>
              <a:rPr lang="th-TH" sz="4500" b="1" dirty="0">
                <a:solidFill>
                  <a:schemeClr val="accent2">
                    <a:lumMod val="5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พิจารณาความสัมพันธ์ ความสอดคล้องของข้อมูลกับสิ่งที่ต้องการ</a:t>
            </a:r>
            <a:endParaRPr kumimoji="0" lang="en-US" sz="4500" b="1" i="0" u="none" strike="noStrike" cap="none" spc="0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15D5EB-5EC8-404B-9860-EB1BF246BB25}"/>
              </a:ext>
            </a:extLst>
          </p:cNvPr>
          <p:cNvSpPr txBox="1"/>
          <p:nvPr/>
        </p:nvSpPr>
        <p:spPr>
          <a:xfrm>
            <a:off x="1750943" y="4503798"/>
            <a:ext cx="10065915" cy="14875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500" b="1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Objectivity  </a:t>
            </a:r>
            <a:r>
              <a:rPr kumimoji="0" lang="th-TH" sz="4500" b="1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ข้อมูลที่นำมาใช้ต้องมีวัตถุประสงค์ที่ชัดเจน ไม่มีเจตนาแอบแฝง หรือเป็นข้อมูลที่</a:t>
            </a:r>
            <a:r>
              <a:rPr lang="th-TH" sz="4500" b="1" dirty="0">
                <a:solidFill>
                  <a:schemeClr val="accent6">
                    <a:lumMod val="7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แสดงความคิดเห็น</a:t>
            </a:r>
            <a:endParaRPr kumimoji="0" lang="en-US" sz="4500" b="1" i="0" u="none" strike="noStrike" cap="none" spc="0" normalizeH="0" baseline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54ED03-C5B8-1146-8EFB-7B5D253DE98B}"/>
              </a:ext>
            </a:extLst>
          </p:cNvPr>
          <p:cNvSpPr txBox="1"/>
          <p:nvPr/>
        </p:nvSpPr>
        <p:spPr>
          <a:xfrm>
            <a:off x="1750941" y="6049396"/>
            <a:ext cx="10065915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500" b="1" dirty="0">
                <a:solidFill>
                  <a:srgbClr val="0070C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Method</a:t>
            </a:r>
            <a:r>
              <a:rPr lang="th-TH" sz="4500" b="1" dirty="0">
                <a:solidFill>
                  <a:srgbClr val="0070C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มีการวางแผนการเก็บรวบรวมข้อมูลอย่างเป็นระบบ</a:t>
            </a:r>
            <a:endParaRPr kumimoji="0" lang="en-US" sz="4500" b="1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A172EF-675C-A545-A474-E7193EC0ACE9}"/>
              </a:ext>
            </a:extLst>
          </p:cNvPr>
          <p:cNvSpPr txBox="1"/>
          <p:nvPr/>
        </p:nvSpPr>
        <p:spPr>
          <a:xfrm>
            <a:off x="1750940" y="7211644"/>
            <a:ext cx="10822059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500" b="1" i="0" u="none" strike="noStrike" cap="none" spc="0" normalizeH="0" baseline="0" dirty="0">
                <a:ln>
                  <a:noFill/>
                </a:ln>
                <a:solidFill>
                  <a:srgbClr val="FF93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Provenance </a:t>
            </a:r>
            <a:r>
              <a:rPr kumimoji="0" lang="th-TH" sz="4500" b="1" i="0" u="none" strike="noStrike" cap="none" spc="0" normalizeH="0" baseline="0" dirty="0">
                <a:ln>
                  <a:noFill/>
                </a:ln>
                <a:solidFill>
                  <a:srgbClr val="FF93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มีการระบุแหล่งที่มาของข้อมูลอย่างชัดเจน เชื่อถือได้</a:t>
            </a:r>
            <a:endParaRPr kumimoji="0" lang="en-US" sz="4500" b="1" i="0" u="none" strike="noStrike" cap="none" spc="0" normalizeH="0" baseline="0" dirty="0">
              <a:ln>
                <a:noFill/>
              </a:ln>
              <a:solidFill>
                <a:srgbClr val="FF93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2D51BE-90C2-0149-B389-00C9CAFC31BB}"/>
              </a:ext>
            </a:extLst>
          </p:cNvPr>
          <p:cNvSpPr txBox="1"/>
          <p:nvPr/>
        </p:nvSpPr>
        <p:spPr>
          <a:xfrm>
            <a:off x="1666777" y="8260533"/>
            <a:ext cx="10822059" cy="7950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5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Timeliness </a:t>
            </a:r>
            <a:r>
              <a:rPr kumimoji="0" lang="th-TH" sz="45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ข้อมูลต้องเป็นปัจจุบัน ทันสมัย</a:t>
            </a:r>
            <a:endParaRPr kumimoji="0" lang="en-US" sz="45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F2465F-A5EF-EC4D-B362-11EEA1BC37F9}"/>
              </a:ext>
            </a:extLst>
          </p:cNvPr>
          <p:cNvSpPr txBox="1"/>
          <p:nvPr/>
        </p:nvSpPr>
        <p:spPr>
          <a:xfrm>
            <a:off x="168678" y="2807373"/>
            <a:ext cx="1367747" cy="148757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wordArtVert" wrap="square" lIns="50800" tIns="50800" rIns="50800" bIns="50800" numCol="1" spcCol="38100" rtlCol="0" anchor="ctr">
            <a:spAutoFit/>
          </a:bodyPr>
          <a:lstStyle/>
          <a:p>
            <a:r>
              <a:rPr lang="en-US" sz="6500" b="1" dirty="0">
                <a:solidFill>
                  <a:schemeClr val="accent2">
                    <a:lumMod val="5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R</a:t>
            </a:r>
            <a:endParaRPr lang="en-US" sz="65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B35861-C4F9-6B41-95F3-4097377E5E86}"/>
              </a:ext>
            </a:extLst>
          </p:cNvPr>
          <p:cNvSpPr txBox="1"/>
          <p:nvPr/>
        </p:nvSpPr>
        <p:spPr>
          <a:xfrm>
            <a:off x="105508" y="7901992"/>
            <a:ext cx="1367747" cy="12422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wordArtVert" wrap="square" lIns="50800" tIns="50800" rIns="50800" bIns="50800" numCol="1" spcCol="38100" rtlCol="0" anchor="ctr">
            <a:spAutoFit/>
          </a:bodyPr>
          <a:lstStyle/>
          <a:p>
            <a:r>
              <a:rPr lang="en-US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7C128D-C1BD-4B41-91BA-5702B205941E}"/>
              </a:ext>
            </a:extLst>
          </p:cNvPr>
          <p:cNvSpPr txBox="1"/>
          <p:nvPr/>
        </p:nvSpPr>
        <p:spPr>
          <a:xfrm>
            <a:off x="88533" y="6852752"/>
            <a:ext cx="1367747" cy="1185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wordArtVert" wrap="square" lIns="50800" tIns="50800" rIns="50800" bIns="50800" numCol="1" spcCol="38100" rtlCol="0" anchor="ctr">
            <a:spAutoFit/>
          </a:bodyPr>
          <a:lstStyle/>
          <a:p>
            <a:r>
              <a:rPr lang="en-US" sz="6500" b="1" dirty="0">
                <a:solidFill>
                  <a:srgbClr val="FF93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P</a:t>
            </a:r>
            <a:endParaRPr lang="en-US" sz="65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240D2E-0B59-C542-8B74-6B25F2FB8968}"/>
              </a:ext>
            </a:extLst>
          </p:cNvPr>
          <p:cNvSpPr txBox="1"/>
          <p:nvPr/>
        </p:nvSpPr>
        <p:spPr>
          <a:xfrm>
            <a:off x="168677" y="5609209"/>
            <a:ext cx="1367747" cy="13868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wordArtVert" wrap="square" lIns="50800" tIns="50800" rIns="50800" bIns="50800" numCol="1" spcCol="38100" rtlCol="0" anchor="ctr">
            <a:spAutoFit/>
          </a:bodyPr>
          <a:lstStyle/>
          <a:p>
            <a:r>
              <a:rPr lang="en-US" sz="6500" b="1" dirty="0">
                <a:solidFill>
                  <a:srgbClr val="0070C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M</a:t>
            </a:r>
            <a:endParaRPr lang="en-US" sz="65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B2D520-F7A6-CB44-B7DA-5557DAACE37C}"/>
              </a:ext>
            </a:extLst>
          </p:cNvPr>
          <p:cNvSpPr txBox="1"/>
          <p:nvPr/>
        </p:nvSpPr>
        <p:spPr>
          <a:xfrm>
            <a:off x="200570" y="4383331"/>
            <a:ext cx="1367747" cy="11561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wordArtVert" wrap="square" lIns="50800" tIns="50800" rIns="50800" bIns="50800" numCol="1" spcCol="38100" rtlCol="0" anchor="ctr">
            <a:spAutoFit/>
          </a:bodyPr>
          <a:lstStyle/>
          <a:p>
            <a:r>
              <a:rPr lang="en-US" sz="6500" b="1" dirty="0">
                <a:solidFill>
                  <a:srgbClr val="7030A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O</a:t>
            </a:r>
            <a:endParaRPr lang="en-US" sz="65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89257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383564"/>
            <a:ext cx="10990385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5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การตรวจสอ</a:t>
            </a:r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บความน่าเชื่อถือของแหล่งที่มาของข้อมูล</a:t>
            </a:r>
            <a:endParaRPr kumimoji="0" lang="en-US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C810FB8-BBD3-4243-AE49-A7F27A993BF0}"/>
              </a:ext>
            </a:extLst>
          </p:cNvPr>
          <p:cNvGrpSpPr/>
          <p:nvPr/>
        </p:nvGrpSpPr>
        <p:grpSpPr>
          <a:xfrm>
            <a:off x="487393" y="1249933"/>
            <a:ext cx="4567884" cy="3795064"/>
            <a:chOff x="487393" y="1249933"/>
            <a:chExt cx="4567884" cy="379506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AA88E3E-A8CA-004A-9EFC-C3E377FC2627}"/>
                </a:ext>
              </a:extLst>
            </p:cNvPr>
            <p:cNvSpPr/>
            <p:nvPr/>
          </p:nvSpPr>
          <p:spPr>
            <a:xfrm>
              <a:off x="552288" y="2321174"/>
              <a:ext cx="4502989" cy="2723823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เว็บไซต์หรือแหล่งที่มาของข้อมูล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ต้องบอกวัตถุประสงค์ในการสร้าง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หรือเผยแพร่ข้อมูลในเว็บไซต์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อย่างชัดเจน</a:t>
              </a: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ABE91C4-52F4-9A43-BC97-0B2337C429FF}"/>
                </a:ext>
              </a:extLst>
            </p:cNvPr>
            <p:cNvSpPr txBox="1"/>
            <p:nvPr/>
          </p:nvSpPr>
          <p:spPr>
            <a:xfrm>
              <a:off x="487393" y="1249933"/>
              <a:ext cx="771044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1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F2E44B0-46A9-D745-B053-FBC455A2B7BF}"/>
              </a:ext>
            </a:extLst>
          </p:cNvPr>
          <p:cNvGrpSpPr/>
          <p:nvPr/>
        </p:nvGrpSpPr>
        <p:grpSpPr>
          <a:xfrm>
            <a:off x="7177405" y="1215427"/>
            <a:ext cx="4550631" cy="3829570"/>
            <a:chOff x="7177405" y="1215427"/>
            <a:chExt cx="4550631" cy="382957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F2BE9F1-73DE-2543-A476-70CB3D159E8E}"/>
                </a:ext>
              </a:extLst>
            </p:cNvPr>
            <p:cNvSpPr/>
            <p:nvPr/>
          </p:nvSpPr>
          <p:spPr>
            <a:xfrm>
              <a:off x="7225047" y="2321174"/>
              <a:ext cx="4502989" cy="2723823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การนำเสนอเนื้อหาต้องตรงตาม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วั</a:t>
              </a: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ตถุประสงค์ในการสร้าง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หรือเผยแพร่ข้อมูล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ของเว็บไซต์</a:t>
              </a: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9E01829-695E-7941-8B81-5C2763431BC8}"/>
                </a:ext>
              </a:extLst>
            </p:cNvPr>
            <p:cNvSpPr txBox="1"/>
            <p:nvPr/>
          </p:nvSpPr>
          <p:spPr>
            <a:xfrm>
              <a:off x="7177405" y="1215427"/>
              <a:ext cx="771044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2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7A70D84-455A-6645-898C-EB9FEA99A6D4}"/>
              </a:ext>
            </a:extLst>
          </p:cNvPr>
          <p:cNvGrpSpPr/>
          <p:nvPr/>
        </p:nvGrpSpPr>
        <p:grpSpPr>
          <a:xfrm>
            <a:off x="537092" y="4941480"/>
            <a:ext cx="4567885" cy="3708798"/>
            <a:chOff x="537092" y="4941480"/>
            <a:chExt cx="4567885" cy="3708798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924F1C-06BB-6948-B7C3-27495EED5DD7}"/>
                </a:ext>
              </a:extLst>
            </p:cNvPr>
            <p:cNvSpPr/>
            <p:nvPr/>
          </p:nvSpPr>
          <p:spPr>
            <a:xfrm>
              <a:off x="601988" y="5926455"/>
              <a:ext cx="4502989" cy="2723823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เนื้อหาของเว็บไซต์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ต้องไม่ขัดต่อกฎหมาย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ศีลธรรมและจริยธรรม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423F4E1-B4E2-004E-9974-3734A63D96AF}"/>
                </a:ext>
              </a:extLst>
            </p:cNvPr>
            <p:cNvSpPr txBox="1"/>
            <p:nvPr/>
          </p:nvSpPr>
          <p:spPr>
            <a:xfrm>
              <a:off x="537092" y="4941480"/>
              <a:ext cx="77104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3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E05EAFB-DE3C-FB4E-A802-2E94E2891596}"/>
              </a:ext>
            </a:extLst>
          </p:cNvPr>
          <p:cNvGrpSpPr/>
          <p:nvPr/>
        </p:nvGrpSpPr>
        <p:grpSpPr>
          <a:xfrm>
            <a:off x="7142899" y="4803457"/>
            <a:ext cx="4585137" cy="3932646"/>
            <a:chOff x="7142899" y="4803455"/>
            <a:chExt cx="4585137" cy="347641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C743F11-69A4-4949-A063-26EFEBC52DCD}"/>
                </a:ext>
              </a:extLst>
            </p:cNvPr>
            <p:cNvSpPr/>
            <p:nvPr/>
          </p:nvSpPr>
          <p:spPr>
            <a:xfrm>
              <a:off x="7225047" y="5926455"/>
              <a:ext cx="4502989" cy="2353413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มีการระบุชื่อผู้เขียนบทความ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หรือผู้ให้ข้อมูลบนเว็บไซต์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4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072FEDF-C9EC-194F-86EB-EA4548B47D32}"/>
                </a:ext>
              </a:extLst>
            </p:cNvPr>
            <p:cNvSpPr txBox="1"/>
            <p:nvPr/>
          </p:nvSpPr>
          <p:spPr>
            <a:xfrm>
              <a:off x="7142899" y="4803455"/>
              <a:ext cx="77104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4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E5AD1F3-FFC6-2448-8521-453A919D5F15}"/>
              </a:ext>
            </a:extLst>
          </p:cNvPr>
          <p:cNvGrpSpPr/>
          <p:nvPr/>
        </p:nvGrpSpPr>
        <p:grpSpPr>
          <a:xfrm>
            <a:off x="3954820" y="3093516"/>
            <a:ext cx="4585137" cy="3892989"/>
            <a:chOff x="7142899" y="4803455"/>
            <a:chExt cx="4585137" cy="3892989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203AF1E-DD90-B847-8374-607B5257AE2E}"/>
                </a:ext>
              </a:extLst>
            </p:cNvPr>
            <p:cNvSpPr/>
            <p:nvPr/>
          </p:nvSpPr>
          <p:spPr>
            <a:xfrm>
              <a:off x="7225047" y="5926455"/>
              <a:ext cx="4502989" cy="2769989"/>
            </a:xfrm>
            <a:prstGeom prst="rect">
              <a:avLst/>
            </a:prstGeom>
            <a:solidFill>
              <a:srgbClr val="4BAFAD"/>
            </a:solidFill>
            <a:ln w="12700" cap="flat">
              <a:solidFill>
                <a:srgbClr val="B3B3B3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35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มีการอ้างอิงแหล่งที่มา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5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หรือแหล่งต้นตอของข้อมูล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3500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ที่มีเนื้อหาปรากฏบนเว็บไซต์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5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D373136-FBB3-C940-98EB-92B585D5EF77}"/>
                </a:ext>
              </a:extLst>
            </p:cNvPr>
            <p:cNvSpPr txBox="1"/>
            <p:nvPr/>
          </p:nvSpPr>
          <p:spPr>
            <a:xfrm>
              <a:off x="7142899" y="4803455"/>
              <a:ext cx="771045" cy="2226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800" b="1" i="0" u="none" strike="noStrike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20232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1514</TotalTime>
  <Words>884</Words>
  <Application>Microsoft Office PowerPoint</Application>
  <PresentationFormat>Custom</PresentationFormat>
  <Paragraphs>164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Avenir Roman</vt:lpstr>
      <vt:lpstr>Helvetica</vt:lpstr>
      <vt:lpstr>Helvetica Light</vt:lpstr>
      <vt:lpstr>Helvetica Neue</vt:lpstr>
      <vt:lpstr>Helvetica Neue Light</vt:lpstr>
      <vt:lpstr>TH Sarabun New</vt:lpstr>
      <vt:lpstr>Thonburi</vt:lpstr>
      <vt:lpstr>Wingdings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Tassanee Krongtong</cp:lastModifiedBy>
  <cp:revision>26</cp:revision>
  <dcterms:modified xsi:type="dcterms:W3CDTF">2020-02-05T04:40:37Z</dcterms:modified>
</cp:coreProperties>
</file>